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287000" cx="18288000"/>
  <p:notesSz cx="6858000" cy="9144000"/>
  <p:embeddedFontLst>
    <p:embeddedFont>
      <p:font typeface="Montserrat SemiBold"/>
      <p:regular r:id="rId21"/>
      <p:bold r:id="rId22"/>
      <p:italic r:id="rId23"/>
      <p:boldItalic r:id="rId24"/>
    </p:embeddedFont>
    <p:embeddedFont>
      <p:font typeface="Montserrat"/>
      <p:regular r:id="rId25"/>
      <p:bold r:id="rId26"/>
      <p:italic r:id="rId27"/>
      <p:boldItalic r:id="rId28"/>
    </p:embeddedFont>
    <p:embeddedFont>
      <p:font typeface="Montserrat Medium"/>
      <p:regular r:id="rId29"/>
      <p:bold r:id="rId30"/>
      <p:italic r:id="rId31"/>
      <p:boldItalic r:id="rId32"/>
    </p:embeddedFont>
    <p:embeddedFont>
      <p:font typeface="Montserrat Light"/>
      <p:regular r:id="rId33"/>
      <p:bold r:id="rId34"/>
      <p:italic r:id="rId35"/>
      <p:boldItalic r:id="rId36"/>
    </p:embeddedFont>
    <p:embeddedFont>
      <p:font typeface="Helvetica Neue"/>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A4A3A4"/>
          </p15:clr>
        </p15:guide>
        <p15:guide id="2" pos="5760">
          <p15:clr>
            <a:srgbClr val="A4A3A4"/>
          </p15:clr>
        </p15:guide>
        <p15:guide id="3" pos="384">
          <p15:clr>
            <a:srgbClr val="A4A3A4"/>
          </p15:clr>
        </p15:guide>
        <p15:guide id="4" orient="horz" pos="384">
          <p15:clr>
            <a:srgbClr val="A4A3A4"/>
          </p15:clr>
        </p15:guide>
        <p15:guide id="5" pos="11136">
          <p15:clr>
            <a:srgbClr val="A4A3A4"/>
          </p15:clr>
        </p15:guide>
        <p15:guide id="6" orient="horz" pos="6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427F320-37B6-4D51-AFE4-39593A547148}">
  <a:tblStyle styleId="{9427F320-37B6-4D51-AFE4-39593A54714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 pos="5760"/>
        <p:guide pos="384"/>
        <p:guide pos="384" orient="horz"/>
        <p:guide pos="11136"/>
        <p:guide pos="609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4.xml"/><Relationship Id="rId22" Type="http://schemas.openxmlformats.org/officeDocument/2006/relationships/font" Target="fonts/MontserratSemiBold-bold.fntdata"/><Relationship Id="rId21" Type="http://schemas.openxmlformats.org/officeDocument/2006/relationships/font" Target="fonts/MontserratSemiBold-regular.fntdata"/><Relationship Id="rId24" Type="http://schemas.openxmlformats.org/officeDocument/2006/relationships/font" Target="fonts/MontserratSemiBold-boldItalic.fntdata"/><Relationship Id="rId23" Type="http://schemas.openxmlformats.org/officeDocument/2006/relationships/font" Target="fonts/MontserratSemi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Montserrat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5.xml"/><Relationship Id="rId33" Type="http://schemas.openxmlformats.org/officeDocument/2006/relationships/font" Target="fonts/MontserratLight-regular.fntdata"/><Relationship Id="rId10" Type="http://schemas.openxmlformats.org/officeDocument/2006/relationships/slide" Target="slides/slide4.xml"/><Relationship Id="rId32" Type="http://schemas.openxmlformats.org/officeDocument/2006/relationships/font" Target="fonts/MontserratMedium-boldItalic.fntdata"/><Relationship Id="rId13" Type="http://schemas.openxmlformats.org/officeDocument/2006/relationships/slide" Target="slides/slide7.xml"/><Relationship Id="rId35" Type="http://schemas.openxmlformats.org/officeDocument/2006/relationships/font" Target="fonts/MontserratLight-italic.fntdata"/><Relationship Id="rId12" Type="http://schemas.openxmlformats.org/officeDocument/2006/relationships/slide" Target="slides/slide6.xml"/><Relationship Id="rId34" Type="http://schemas.openxmlformats.org/officeDocument/2006/relationships/font" Target="fonts/MontserratLight-bold.fntdata"/><Relationship Id="rId15" Type="http://schemas.openxmlformats.org/officeDocument/2006/relationships/slide" Target="slides/slide9.xml"/><Relationship Id="rId37" Type="http://schemas.openxmlformats.org/officeDocument/2006/relationships/font" Target="fonts/HelveticaNeue-regular.fntdata"/><Relationship Id="rId14" Type="http://schemas.openxmlformats.org/officeDocument/2006/relationships/slide" Target="slides/slide8.xml"/><Relationship Id="rId36" Type="http://schemas.openxmlformats.org/officeDocument/2006/relationships/font" Target="fonts/MontserratLight-boldItalic.fntdata"/><Relationship Id="rId17" Type="http://schemas.openxmlformats.org/officeDocument/2006/relationships/slide" Target="slides/slide11.xml"/><Relationship Id="rId39" Type="http://schemas.openxmlformats.org/officeDocument/2006/relationships/font" Target="fonts/HelveticaNeue-italic.fntdata"/><Relationship Id="rId16" Type="http://schemas.openxmlformats.org/officeDocument/2006/relationships/slide" Target="slides/slide10.xml"/><Relationship Id="rId38" Type="http://schemas.openxmlformats.org/officeDocument/2006/relationships/font" Target="fonts/HelveticaNeue-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5d8d1910a4_1_1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5d8d1910a4_1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5f86d29973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5f86d2997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5f86d29973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5f86d2997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5f86d29973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5f86d29973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5f86d29973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5f86d2997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5f86d29973_0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5f86d2997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dc3d7a005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5dc3d7a005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5d8d1910a4_1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5d8d1910a4_1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5f86d29973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5f86d2997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5f86d29973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5f86d2997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5f86d29973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5f86d29973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5f86d29973_0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5f86d2997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5f86d29973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5f86d2997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5f86d29973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5f86d29973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8.png"/><Relationship Id="rId5" Type="http://schemas.openxmlformats.org/officeDocument/2006/relationships/image" Target="../media/image16.png"/><Relationship Id="rId6"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35.png"/><Relationship Id="rId5"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p:nvPr/>
        </p:nvSpPr>
        <p:spPr>
          <a:xfrm>
            <a:off x="0" y="9486900"/>
            <a:ext cx="18288000" cy="800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Montserrat"/>
              <a:ea typeface="Montserrat"/>
              <a:cs typeface="Montserrat"/>
              <a:sym typeface="Montserrat"/>
            </a:endParaRPr>
          </a:p>
        </p:txBody>
      </p:sp>
      <p:sp>
        <p:nvSpPr>
          <p:cNvPr id="10" name="Google Shape;10;p2"/>
          <p:cNvSpPr txBox="1"/>
          <p:nvPr/>
        </p:nvSpPr>
        <p:spPr>
          <a:xfrm>
            <a:off x="4485372" y="9805651"/>
            <a:ext cx="93174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400" u="none" cap="none" strike="noStrike">
                <a:solidFill>
                  <a:schemeClr val="lt1"/>
                </a:solidFill>
                <a:latin typeface="Montserrat Light"/>
                <a:ea typeface="Montserrat Light"/>
                <a:cs typeface="Montserrat Light"/>
                <a:sym typeface="Montserrat Light"/>
              </a:rPr>
              <a:t>Copyright © 2023</a:t>
            </a:r>
            <a:r>
              <a:rPr lang="en-US">
                <a:solidFill>
                  <a:schemeClr val="lt1"/>
                </a:solidFill>
                <a:latin typeface="Montserrat Light"/>
                <a:ea typeface="Montserrat Light"/>
                <a:cs typeface="Montserrat Light"/>
                <a:sym typeface="Montserrat Light"/>
              </a:rPr>
              <a:t>     </a:t>
            </a:r>
            <a:r>
              <a:rPr b="0" i="0" lang="en-US" sz="1400" u="none" cap="none" strike="noStrike">
                <a:solidFill>
                  <a:schemeClr val="lt1"/>
                </a:solidFill>
                <a:latin typeface="Montserrat Light"/>
                <a:ea typeface="Montserrat Light"/>
                <a:cs typeface="Montserrat Light"/>
                <a:sym typeface="Montserrat Light"/>
              </a:rPr>
              <a:t>Square</a:t>
            </a:r>
            <a:r>
              <a:rPr lang="en-US">
                <a:solidFill>
                  <a:schemeClr val="lt1"/>
                </a:solidFill>
                <a:latin typeface="Montserrat Light"/>
                <a:ea typeface="Montserrat Light"/>
                <a:cs typeface="Montserrat Light"/>
                <a:sym typeface="Montserrat Light"/>
              </a:rPr>
              <a:t> </a:t>
            </a:r>
            <a:r>
              <a:rPr b="0" i="0" lang="en-US" sz="1400" u="none" cap="none" strike="noStrike">
                <a:solidFill>
                  <a:schemeClr val="lt1"/>
                </a:solidFill>
                <a:latin typeface="Montserrat Light"/>
                <a:ea typeface="Montserrat Light"/>
                <a:cs typeface="Montserrat Light"/>
                <a:sym typeface="Montserrat Light"/>
              </a:rPr>
              <a:t>9</a:t>
            </a:r>
            <a:r>
              <a:rPr lang="en-US">
                <a:solidFill>
                  <a:schemeClr val="lt1"/>
                </a:solidFill>
                <a:latin typeface="Montserrat Light"/>
                <a:ea typeface="Montserrat Light"/>
                <a:cs typeface="Montserrat Light"/>
                <a:sym typeface="Montserrat Light"/>
              </a:rPr>
              <a:t>     All rights reserved.</a:t>
            </a:r>
            <a:endParaRPr/>
          </a:p>
        </p:txBody>
      </p:sp>
      <p:grpSp>
        <p:nvGrpSpPr>
          <p:cNvPr id="11" name="Google Shape;11;p2"/>
          <p:cNvGrpSpPr/>
          <p:nvPr/>
        </p:nvGrpSpPr>
        <p:grpSpPr>
          <a:xfrm>
            <a:off x="10462882" y="1196317"/>
            <a:ext cx="6680734" cy="7731556"/>
            <a:chOff x="9677400" y="815976"/>
            <a:chExt cx="7478713" cy="8655050"/>
          </a:xfrm>
        </p:grpSpPr>
        <p:sp>
          <p:nvSpPr>
            <p:cNvPr id="12" name="Google Shape;12;p2"/>
            <p:cNvSpPr/>
            <p:nvPr/>
          </p:nvSpPr>
          <p:spPr>
            <a:xfrm>
              <a:off x="11202988" y="2584451"/>
              <a:ext cx="4457700" cy="2589212"/>
            </a:xfrm>
            <a:custGeom>
              <a:rect b="b" l="l" r="r" t="t"/>
              <a:pathLst>
                <a:path extrusionOk="0" h="1631" w="2808">
                  <a:moveTo>
                    <a:pt x="0" y="806"/>
                  </a:moveTo>
                  <a:lnTo>
                    <a:pt x="1404" y="1631"/>
                  </a:lnTo>
                  <a:lnTo>
                    <a:pt x="2808" y="825"/>
                  </a:lnTo>
                  <a:lnTo>
                    <a:pt x="1404" y="0"/>
                  </a:lnTo>
                  <a:lnTo>
                    <a:pt x="0" y="806"/>
                  </a:lnTo>
                  <a:close/>
                </a:path>
              </a:pathLst>
            </a:custGeom>
            <a:solidFill>
              <a:schemeClr val="accent1">
                <a:alpha val="98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3" name="Google Shape;13;p2"/>
            <p:cNvSpPr/>
            <p:nvPr/>
          </p:nvSpPr>
          <p:spPr>
            <a:xfrm>
              <a:off x="9677400" y="815976"/>
              <a:ext cx="7478713" cy="8655050"/>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accent1">
                <a:alpha val="98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grpSp>
      <p:pic>
        <p:nvPicPr>
          <p:cNvPr id="14" name="Google Shape;14;p2"/>
          <p:cNvPicPr preferRelativeResize="0"/>
          <p:nvPr/>
        </p:nvPicPr>
        <p:blipFill rotWithShape="1">
          <a:blip r:embed="rId2">
            <a:alphaModFix/>
          </a:blip>
          <a:srcRect b="0" l="9" r="9" t="0"/>
          <a:stretch/>
        </p:blipFill>
        <p:spPr>
          <a:xfrm>
            <a:off x="723900" y="1739587"/>
            <a:ext cx="4927969" cy="1422400"/>
          </a:xfrm>
          <a:prstGeom prst="rect">
            <a:avLst/>
          </a:prstGeom>
          <a:noFill/>
          <a:ln>
            <a:noFill/>
          </a:ln>
        </p:spPr>
      </p:pic>
      <p:sp>
        <p:nvSpPr>
          <p:cNvPr id="15" name="Google Shape;15;p2"/>
          <p:cNvSpPr/>
          <p:nvPr/>
        </p:nvSpPr>
        <p:spPr>
          <a:xfrm>
            <a:off x="1455038" y="6225575"/>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6" name="Google Shape;16;p2"/>
          <p:cNvSpPr/>
          <p:nvPr/>
        </p:nvSpPr>
        <p:spPr>
          <a:xfrm>
            <a:off x="876299" y="6225575"/>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7" name="Google Shape;17;p2"/>
          <p:cNvSpPr txBox="1"/>
          <p:nvPr>
            <p:ph type="title"/>
          </p:nvPr>
        </p:nvSpPr>
        <p:spPr>
          <a:xfrm>
            <a:off x="722400" y="4276625"/>
            <a:ext cx="8436000" cy="1748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5400"/>
              <a:buFont typeface="Montserrat"/>
              <a:buNone/>
              <a:defRPr b="1" sz="5400">
                <a:solidFill>
                  <a:srgbClr val="13294B"/>
                </a:solidFill>
                <a:latin typeface="Montserrat"/>
                <a:ea typeface="Montserrat"/>
                <a:cs typeface="Montserrat"/>
                <a:sym typeface="Montserrat"/>
              </a:defRPr>
            </a:lvl1pPr>
            <a:lvl2pPr lvl="1"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2pPr>
            <a:lvl3pPr lvl="2"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3pPr>
            <a:lvl4pPr lvl="3"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4pPr>
            <a:lvl5pPr lvl="4"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5pPr>
            <a:lvl6pPr lvl="5"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6pPr>
            <a:lvl7pPr lvl="6"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7pPr>
            <a:lvl8pPr lvl="7"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8pPr>
            <a:lvl9pPr lvl="8" rtl="0">
              <a:spcBef>
                <a:spcPts val="0"/>
              </a:spcBef>
              <a:spcAft>
                <a:spcPts val="0"/>
              </a:spcAft>
              <a:buClr>
                <a:srgbClr val="13294B"/>
              </a:buClr>
              <a:buSzPts val="5400"/>
              <a:buNone/>
              <a:defRPr b="1" sz="5400">
                <a:solidFill>
                  <a:srgbClr val="13294B"/>
                </a:solidFill>
                <a:latin typeface="Montserrat"/>
                <a:ea typeface="Montserrat"/>
                <a:cs typeface="Montserrat"/>
                <a:sym typeface="Montserrat"/>
              </a:defRPr>
            </a:lvl9pPr>
          </a:lstStyle>
          <a:p/>
        </p:txBody>
      </p:sp>
      <p:sp>
        <p:nvSpPr>
          <p:cNvPr id="18" name="Google Shape;18;p2"/>
          <p:cNvSpPr txBox="1"/>
          <p:nvPr>
            <p:ph idx="1" type="subTitle"/>
          </p:nvPr>
        </p:nvSpPr>
        <p:spPr>
          <a:xfrm>
            <a:off x="679050" y="6689450"/>
            <a:ext cx="8436000" cy="606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F3F3F"/>
              </a:buClr>
              <a:buSzPts val="3200"/>
              <a:buFont typeface="Montserrat"/>
              <a:buNone/>
              <a:defRPr sz="3200">
                <a:solidFill>
                  <a:srgbClr val="3F3F3F"/>
                </a:solidFill>
                <a:latin typeface="Montserrat"/>
                <a:ea typeface="Montserrat"/>
                <a:cs typeface="Montserrat"/>
                <a:sym typeface="Montserrat"/>
              </a:defRPr>
            </a:lvl1pPr>
            <a:lvl2pPr lvl="1" rtl="0">
              <a:spcBef>
                <a:spcPts val="0"/>
              </a:spcBef>
              <a:spcAft>
                <a:spcPts val="0"/>
              </a:spcAft>
              <a:buClr>
                <a:srgbClr val="3F3F3F"/>
              </a:buClr>
              <a:buSzPts val="3200"/>
              <a:buNone/>
              <a:defRPr sz="3200">
                <a:solidFill>
                  <a:srgbClr val="3F3F3F"/>
                </a:solidFill>
              </a:defRPr>
            </a:lvl2pPr>
            <a:lvl3pPr lvl="2" rtl="0">
              <a:spcBef>
                <a:spcPts val="0"/>
              </a:spcBef>
              <a:spcAft>
                <a:spcPts val="0"/>
              </a:spcAft>
              <a:buClr>
                <a:srgbClr val="3F3F3F"/>
              </a:buClr>
              <a:buSzPts val="3200"/>
              <a:buNone/>
              <a:defRPr sz="3200">
                <a:solidFill>
                  <a:srgbClr val="3F3F3F"/>
                </a:solidFill>
              </a:defRPr>
            </a:lvl3pPr>
            <a:lvl4pPr lvl="3" rtl="0">
              <a:spcBef>
                <a:spcPts val="0"/>
              </a:spcBef>
              <a:spcAft>
                <a:spcPts val="0"/>
              </a:spcAft>
              <a:buClr>
                <a:srgbClr val="3F3F3F"/>
              </a:buClr>
              <a:buSzPts val="3200"/>
              <a:buNone/>
              <a:defRPr sz="3200">
                <a:solidFill>
                  <a:srgbClr val="3F3F3F"/>
                </a:solidFill>
              </a:defRPr>
            </a:lvl4pPr>
            <a:lvl5pPr lvl="4" rtl="0">
              <a:spcBef>
                <a:spcPts val="0"/>
              </a:spcBef>
              <a:spcAft>
                <a:spcPts val="0"/>
              </a:spcAft>
              <a:buClr>
                <a:srgbClr val="3F3F3F"/>
              </a:buClr>
              <a:buSzPts val="3200"/>
              <a:buNone/>
              <a:defRPr sz="3200">
                <a:solidFill>
                  <a:srgbClr val="3F3F3F"/>
                </a:solidFill>
              </a:defRPr>
            </a:lvl5pPr>
            <a:lvl6pPr lvl="5" rtl="0">
              <a:spcBef>
                <a:spcPts val="0"/>
              </a:spcBef>
              <a:spcAft>
                <a:spcPts val="0"/>
              </a:spcAft>
              <a:buClr>
                <a:srgbClr val="3F3F3F"/>
              </a:buClr>
              <a:buSzPts val="3200"/>
              <a:buNone/>
              <a:defRPr sz="3200">
                <a:solidFill>
                  <a:srgbClr val="3F3F3F"/>
                </a:solidFill>
              </a:defRPr>
            </a:lvl6pPr>
            <a:lvl7pPr lvl="6" rtl="0">
              <a:spcBef>
                <a:spcPts val="0"/>
              </a:spcBef>
              <a:spcAft>
                <a:spcPts val="0"/>
              </a:spcAft>
              <a:buClr>
                <a:srgbClr val="3F3F3F"/>
              </a:buClr>
              <a:buSzPts val="3200"/>
              <a:buNone/>
              <a:defRPr sz="3200">
                <a:solidFill>
                  <a:srgbClr val="3F3F3F"/>
                </a:solidFill>
              </a:defRPr>
            </a:lvl7pPr>
            <a:lvl8pPr lvl="7" rtl="0">
              <a:spcBef>
                <a:spcPts val="0"/>
              </a:spcBef>
              <a:spcAft>
                <a:spcPts val="0"/>
              </a:spcAft>
              <a:buClr>
                <a:srgbClr val="3F3F3F"/>
              </a:buClr>
              <a:buSzPts val="3200"/>
              <a:buNone/>
              <a:defRPr sz="3200">
                <a:solidFill>
                  <a:srgbClr val="3F3F3F"/>
                </a:solidFill>
              </a:defRPr>
            </a:lvl8pPr>
            <a:lvl9pPr lvl="8" rtl="0">
              <a:spcBef>
                <a:spcPts val="0"/>
              </a:spcBef>
              <a:spcAft>
                <a:spcPts val="0"/>
              </a:spcAft>
              <a:buClr>
                <a:srgbClr val="3F3F3F"/>
              </a:buClr>
              <a:buSzPts val="3200"/>
              <a:buNone/>
              <a:defRPr sz="3200">
                <a:solidFill>
                  <a:srgbClr val="3F3F3F"/>
                </a:solidFill>
              </a:defRPr>
            </a:lvl9pPr>
          </a:lstStyle>
          <a:p/>
        </p:txBody>
      </p:sp>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6" name="Shape 136"/>
        <p:cNvGrpSpPr/>
        <p:nvPr/>
      </p:nvGrpSpPr>
      <p:grpSpPr>
        <a:xfrm>
          <a:off x="0" y="0"/>
          <a:ext cx="0" cy="0"/>
          <a:chOff x="0" y="0"/>
          <a:chExt cx="0" cy="0"/>
        </a:xfrm>
      </p:grpSpPr>
      <p:sp>
        <p:nvSpPr>
          <p:cNvPr id="137" name="Google Shape;137;p11"/>
          <p:cNvSpPr/>
          <p:nvPr/>
        </p:nvSpPr>
        <p:spPr>
          <a:xfrm>
            <a:off x="0" y="-1455"/>
            <a:ext cx="7543800" cy="10287000"/>
          </a:xfrm>
          <a:prstGeom prst="rect">
            <a:avLst/>
          </a:prstGeom>
          <a:solidFill>
            <a:schemeClr val="accent1"/>
          </a:solidFill>
          <a:ln cap="flat" cmpd="sng" w="12700">
            <a:solidFill>
              <a:srgbClr val="0D1D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Montserrat"/>
              <a:buNone/>
            </a:pPr>
            <a:r>
              <a:t/>
            </a:r>
            <a:endParaRPr b="0" i="0" sz="2700" u="none" cap="none" strike="noStrike">
              <a:solidFill>
                <a:srgbClr val="FFFFFF"/>
              </a:solidFill>
              <a:latin typeface="Montserrat"/>
              <a:ea typeface="Montserrat"/>
              <a:cs typeface="Montserrat"/>
              <a:sym typeface="Montserrat"/>
            </a:endParaRPr>
          </a:p>
        </p:txBody>
      </p:sp>
      <p:sp>
        <p:nvSpPr>
          <p:cNvPr id="138" name="Google Shape;138;p11"/>
          <p:cNvSpPr txBox="1"/>
          <p:nvPr/>
        </p:nvSpPr>
        <p:spPr>
          <a:xfrm>
            <a:off x="644524" y="3150531"/>
            <a:ext cx="1287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800"/>
              <a:buFont typeface="Montserrat"/>
              <a:buNone/>
            </a:pPr>
            <a:r>
              <a:rPr b="1" i="0" lang="en-US" sz="4800" u="none" cap="none" strike="noStrike">
                <a:solidFill>
                  <a:srgbClr val="FFFFFF"/>
                </a:solidFill>
                <a:latin typeface="Montserrat"/>
                <a:ea typeface="Montserrat"/>
                <a:cs typeface="Montserrat"/>
                <a:sym typeface="Montserrat"/>
              </a:rPr>
              <a:t>01</a:t>
            </a:r>
            <a:endParaRPr/>
          </a:p>
        </p:txBody>
      </p:sp>
      <p:sp>
        <p:nvSpPr>
          <p:cNvPr id="139" name="Google Shape;139;p11"/>
          <p:cNvSpPr txBox="1"/>
          <p:nvPr/>
        </p:nvSpPr>
        <p:spPr>
          <a:xfrm>
            <a:off x="644524" y="6584155"/>
            <a:ext cx="12870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4800"/>
              <a:buFont typeface="Montserrat"/>
              <a:buNone/>
            </a:pPr>
            <a:r>
              <a:rPr b="1" i="0" lang="en-US" sz="4800" u="none" cap="none" strike="noStrike">
                <a:solidFill>
                  <a:srgbClr val="FFFFFF"/>
                </a:solidFill>
                <a:latin typeface="Montserrat"/>
                <a:ea typeface="Montserrat"/>
                <a:cs typeface="Montserrat"/>
                <a:sym typeface="Montserrat"/>
              </a:rPr>
              <a:t>02</a:t>
            </a:r>
            <a:endParaRPr/>
          </a:p>
        </p:txBody>
      </p:sp>
      <p:pic>
        <p:nvPicPr>
          <p:cNvPr id="140" name="Google Shape;140;p11"/>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141" name="Google Shape;141;p11"/>
          <p:cNvSpPr txBox="1"/>
          <p:nvPr>
            <p:ph type="title"/>
          </p:nvPr>
        </p:nvSpPr>
        <p:spPr>
          <a:xfrm>
            <a:off x="747750" y="831950"/>
            <a:ext cx="5818200" cy="924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5400"/>
              <a:buFont typeface="Montserrat"/>
              <a:buNone/>
              <a:defRPr b="1" sz="5400">
                <a:solidFill>
                  <a:schemeClr val="lt1"/>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42" name="Google Shape;142;p11"/>
          <p:cNvSpPr txBox="1"/>
          <p:nvPr>
            <p:ph idx="1" type="subTitle"/>
          </p:nvPr>
        </p:nvSpPr>
        <p:spPr>
          <a:xfrm>
            <a:off x="747750" y="1857025"/>
            <a:ext cx="5818200" cy="831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000"/>
              <a:buNone/>
              <a:defRPr sz="2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3" name="Google Shape;143;p11"/>
          <p:cNvSpPr txBox="1"/>
          <p:nvPr>
            <p:ph idx="2" type="body"/>
          </p:nvPr>
        </p:nvSpPr>
        <p:spPr>
          <a:xfrm>
            <a:off x="1654000" y="3981525"/>
            <a:ext cx="4650000" cy="1798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1pPr>
            <a:lvl2pPr indent="-317500" lvl="1" marL="9144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2pPr>
            <a:lvl3pPr indent="-317500" lvl="2" marL="13716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3pPr>
            <a:lvl4pPr indent="-317500" lvl="3" marL="18288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4pPr>
            <a:lvl5pPr indent="-317500" lvl="4" marL="22860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5pPr>
            <a:lvl6pPr indent="-317500" lvl="5" marL="27432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6pPr>
            <a:lvl7pPr indent="-317500" lvl="6" marL="32004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7pPr>
            <a:lvl8pPr indent="-317500" lvl="7" marL="36576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8pPr>
            <a:lvl9pPr indent="-317500" lvl="8" marL="41148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9pPr>
          </a:lstStyle>
          <a:p/>
        </p:txBody>
      </p:sp>
      <p:sp>
        <p:nvSpPr>
          <p:cNvPr id="144" name="Google Shape;144;p11"/>
          <p:cNvSpPr txBox="1"/>
          <p:nvPr>
            <p:ph idx="3" type="body"/>
          </p:nvPr>
        </p:nvSpPr>
        <p:spPr>
          <a:xfrm>
            <a:off x="1654000" y="7415150"/>
            <a:ext cx="4650000" cy="1798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1pPr>
            <a:lvl2pPr indent="-317500" lvl="1" marL="9144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2pPr>
            <a:lvl3pPr indent="-317500" lvl="2" marL="13716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3pPr>
            <a:lvl4pPr indent="-317500" lvl="3" marL="18288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4pPr>
            <a:lvl5pPr indent="-317500" lvl="4" marL="22860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5pPr>
            <a:lvl6pPr indent="-317500" lvl="5" marL="27432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6pPr>
            <a:lvl7pPr indent="-317500" lvl="6" marL="32004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7pPr>
            <a:lvl8pPr indent="-317500" lvl="7" marL="36576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8pPr>
            <a:lvl9pPr indent="-317500" lvl="8" marL="4114800" rtl="0">
              <a:spcBef>
                <a:spcPts val="0"/>
              </a:spcBef>
              <a:spcAft>
                <a:spcPts val="0"/>
              </a:spcAft>
              <a:buClr>
                <a:schemeClr val="lt1"/>
              </a:buClr>
              <a:buSzPts val="1400"/>
              <a:buFont typeface="Montserrat"/>
              <a:buChar char="■"/>
              <a:defRPr sz="1400">
                <a:solidFill>
                  <a:schemeClr val="lt1"/>
                </a:solidFill>
                <a:latin typeface="Montserrat"/>
                <a:ea typeface="Montserrat"/>
                <a:cs typeface="Montserrat"/>
                <a:sym typeface="Montserrat"/>
              </a:defRPr>
            </a:lvl9pPr>
          </a:lstStyle>
          <a:p/>
        </p:txBody>
      </p:sp>
      <p:sp>
        <p:nvSpPr>
          <p:cNvPr id="145" name="Google Shape;145;p11"/>
          <p:cNvSpPr txBox="1"/>
          <p:nvPr>
            <p:ph idx="4" type="subTitle"/>
          </p:nvPr>
        </p:nvSpPr>
        <p:spPr>
          <a:xfrm>
            <a:off x="1654000" y="3253500"/>
            <a:ext cx="4278600" cy="648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100"/>
              <a:buFont typeface="Montserrat"/>
              <a:buNone/>
              <a:defRPr b="1" sz="2100">
                <a:solidFill>
                  <a:schemeClr val="lt1"/>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 name="Google Shape;146;p11"/>
          <p:cNvSpPr txBox="1"/>
          <p:nvPr>
            <p:ph idx="5" type="subTitle"/>
          </p:nvPr>
        </p:nvSpPr>
        <p:spPr>
          <a:xfrm>
            <a:off x="1654000" y="6675350"/>
            <a:ext cx="4278600" cy="6486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2100"/>
              <a:buNone/>
              <a:defRPr b="1" sz="21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ircles" type="picTx">
  <p:cSld name="PICTURE_WITH_CAPTION_TEXT">
    <p:spTree>
      <p:nvGrpSpPr>
        <p:cNvPr id="147" name="Shape 147"/>
        <p:cNvGrpSpPr/>
        <p:nvPr/>
      </p:nvGrpSpPr>
      <p:grpSpPr>
        <a:xfrm>
          <a:off x="0" y="0"/>
          <a:ext cx="0" cy="0"/>
          <a:chOff x="0" y="0"/>
          <a:chExt cx="0" cy="0"/>
        </a:xfrm>
      </p:grpSpPr>
      <p:sp>
        <p:nvSpPr>
          <p:cNvPr id="148" name="Google Shape;148;p12"/>
          <p:cNvSpPr/>
          <p:nvPr/>
        </p:nvSpPr>
        <p:spPr>
          <a:xfrm>
            <a:off x="6083103" y="3453074"/>
            <a:ext cx="5610300" cy="5341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49" name="Google Shape;149;p12"/>
          <p:cNvSpPr/>
          <p:nvPr/>
        </p:nvSpPr>
        <p:spPr>
          <a:xfrm>
            <a:off x="7339896" y="3453074"/>
            <a:ext cx="3017457" cy="3013605"/>
          </a:xfrm>
          <a:custGeom>
            <a:rect b="b" l="l" r="r" t="t"/>
            <a:pathLst>
              <a:path extrusionOk="0" h="3235" w="3236">
                <a:moveTo>
                  <a:pt x="3236" y="1618"/>
                </a:moveTo>
                <a:cubicBezTo>
                  <a:pt x="3236" y="1890"/>
                  <a:pt x="3169" y="2146"/>
                  <a:pt x="3050" y="2371"/>
                </a:cubicBezTo>
                <a:cubicBezTo>
                  <a:pt x="3049" y="2371"/>
                  <a:pt x="3049" y="2371"/>
                  <a:pt x="3049" y="2371"/>
                </a:cubicBezTo>
                <a:cubicBezTo>
                  <a:pt x="2964" y="2371"/>
                  <a:pt x="2880" y="2377"/>
                  <a:pt x="2797" y="2389"/>
                </a:cubicBezTo>
                <a:cubicBezTo>
                  <a:pt x="2778" y="2392"/>
                  <a:pt x="2760" y="2395"/>
                  <a:pt x="2741" y="2399"/>
                </a:cubicBezTo>
                <a:cubicBezTo>
                  <a:pt x="2338" y="2471"/>
                  <a:pt x="1982" y="2682"/>
                  <a:pt x="1726" y="2981"/>
                </a:cubicBezTo>
                <a:cubicBezTo>
                  <a:pt x="1713" y="2996"/>
                  <a:pt x="1701" y="3011"/>
                  <a:pt x="1689" y="3026"/>
                </a:cubicBezTo>
                <a:cubicBezTo>
                  <a:pt x="1679" y="3038"/>
                  <a:pt x="1670" y="3050"/>
                  <a:pt x="1660" y="3063"/>
                </a:cubicBezTo>
                <a:cubicBezTo>
                  <a:pt x="1647" y="3080"/>
                  <a:pt x="1634" y="3097"/>
                  <a:pt x="1622" y="3115"/>
                </a:cubicBezTo>
                <a:cubicBezTo>
                  <a:pt x="1609" y="3133"/>
                  <a:pt x="1597" y="3152"/>
                  <a:pt x="1584" y="3170"/>
                </a:cubicBezTo>
                <a:cubicBezTo>
                  <a:pt x="1571" y="3192"/>
                  <a:pt x="1558" y="3213"/>
                  <a:pt x="1545" y="3235"/>
                </a:cubicBezTo>
                <a:cubicBezTo>
                  <a:pt x="1006" y="3211"/>
                  <a:pt x="535" y="2922"/>
                  <a:pt x="259" y="2496"/>
                </a:cubicBezTo>
                <a:cubicBezTo>
                  <a:pt x="246" y="2476"/>
                  <a:pt x="233" y="2455"/>
                  <a:pt x="221" y="2434"/>
                </a:cubicBezTo>
                <a:cubicBezTo>
                  <a:pt x="209" y="2414"/>
                  <a:pt x="198" y="2394"/>
                  <a:pt x="187" y="2373"/>
                </a:cubicBezTo>
                <a:cubicBezTo>
                  <a:pt x="67" y="2148"/>
                  <a:pt x="0" y="1891"/>
                  <a:pt x="0" y="1618"/>
                </a:cubicBezTo>
                <a:cubicBezTo>
                  <a:pt x="0" y="726"/>
                  <a:pt x="726" y="0"/>
                  <a:pt x="1618" y="0"/>
                </a:cubicBezTo>
                <a:cubicBezTo>
                  <a:pt x="2510" y="0"/>
                  <a:pt x="3236" y="726"/>
                  <a:pt x="3236" y="1618"/>
                </a:cubicBezTo>
                <a:close/>
              </a:path>
            </a:pathLst>
          </a:custGeom>
          <a:solidFill>
            <a:schemeClr val="accen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50" name="Google Shape;150;p12"/>
          <p:cNvSpPr/>
          <p:nvPr/>
        </p:nvSpPr>
        <p:spPr>
          <a:xfrm>
            <a:off x="6085034" y="5785185"/>
            <a:ext cx="3017467" cy="3009738"/>
          </a:xfrm>
          <a:custGeom>
            <a:rect b="b" l="l" r="r" t="t"/>
            <a:pathLst>
              <a:path extrusionOk="0" h="3230" w="3237">
                <a:moveTo>
                  <a:pt x="3237" y="1612"/>
                </a:moveTo>
                <a:cubicBezTo>
                  <a:pt x="3237" y="1914"/>
                  <a:pt x="3153" y="2198"/>
                  <a:pt x="3008" y="2440"/>
                </a:cubicBezTo>
                <a:cubicBezTo>
                  <a:pt x="2996" y="2461"/>
                  <a:pt x="2983" y="2481"/>
                  <a:pt x="2971" y="2500"/>
                </a:cubicBezTo>
                <a:cubicBezTo>
                  <a:pt x="2958" y="2519"/>
                  <a:pt x="2945" y="2537"/>
                  <a:pt x="2932" y="2556"/>
                </a:cubicBezTo>
                <a:cubicBezTo>
                  <a:pt x="2638" y="2964"/>
                  <a:pt x="2159" y="3230"/>
                  <a:pt x="1619" y="3230"/>
                </a:cubicBezTo>
                <a:cubicBezTo>
                  <a:pt x="726" y="3230"/>
                  <a:pt x="0" y="2504"/>
                  <a:pt x="0" y="1612"/>
                </a:cubicBezTo>
                <a:cubicBezTo>
                  <a:pt x="0" y="771"/>
                  <a:pt x="644" y="78"/>
                  <a:pt x="1465" y="0"/>
                </a:cubicBezTo>
                <a:cubicBezTo>
                  <a:pt x="1507" y="72"/>
                  <a:pt x="1555" y="141"/>
                  <a:pt x="1607" y="205"/>
                </a:cubicBezTo>
                <a:cubicBezTo>
                  <a:pt x="1618" y="219"/>
                  <a:pt x="1629" y="233"/>
                  <a:pt x="1641" y="247"/>
                </a:cubicBezTo>
                <a:cubicBezTo>
                  <a:pt x="1922" y="576"/>
                  <a:pt x="2323" y="799"/>
                  <a:pt x="2776" y="848"/>
                </a:cubicBezTo>
                <a:cubicBezTo>
                  <a:pt x="2793" y="850"/>
                  <a:pt x="2811" y="852"/>
                  <a:pt x="2828" y="853"/>
                </a:cubicBezTo>
                <a:cubicBezTo>
                  <a:pt x="2828" y="853"/>
                  <a:pt x="2829" y="853"/>
                  <a:pt x="2829" y="853"/>
                </a:cubicBezTo>
                <a:cubicBezTo>
                  <a:pt x="2851" y="855"/>
                  <a:pt x="2873" y="856"/>
                  <a:pt x="2895" y="857"/>
                </a:cubicBezTo>
                <a:cubicBezTo>
                  <a:pt x="2918" y="858"/>
                  <a:pt x="2942" y="858"/>
                  <a:pt x="2965" y="858"/>
                </a:cubicBezTo>
                <a:cubicBezTo>
                  <a:pt x="2966" y="858"/>
                  <a:pt x="2966" y="858"/>
                  <a:pt x="2966" y="858"/>
                </a:cubicBezTo>
                <a:cubicBezTo>
                  <a:pt x="2994" y="858"/>
                  <a:pt x="3022" y="858"/>
                  <a:pt x="3050" y="856"/>
                </a:cubicBezTo>
                <a:cubicBezTo>
                  <a:pt x="3169" y="1082"/>
                  <a:pt x="3237" y="1339"/>
                  <a:pt x="3237" y="1612"/>
                </a:cubicBezTo>
                <a:close/>
              </a:path>
            </a:pathLst>
          </a:custGeom>
          <a:solidFill>
            <a:srgbClr val="1B396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51" name="Google Shape;151;p12"/>
          <p:cNvSpPr/>
          <p:nvPr/>
        </p:nvSpPr>
        <p:spPr>
          <a:xfrm>
            <a:off x="8959632" y="5777463"/>
            <a:ext cx="2733665" cy="3017459"/>
          </a:xfrm>
          <a:custGeom>
            <a:rect b="b" l="l" r="r" t="t"/>
            <a:pathLst>
              <a:path extrusionOk="0" h="3237" w="2932">
                <a:moveTo>
                  <a:pt x="2932" y="1619"/>
                </a:moveTo>
                <a:cubicBezTo>
                  <a:pt x="2932" y="2511"/>
                  <a:pt x="2206" y="3237"/>
                  <a:pt x="1313" y="3237"/>
                </a:cubicBezTo>
                <a:cubicBezTo>
                  <a:pt x="773" y="3237"/>
                  <a:pt x="294" y="2971"/>
                  <a:pt x="0" y="2563"/>
                </a:cubicBezTo>
                <a:cubicBezTo>
                  <a:pt x="34" y="2509"/>
                  <a:pt x="66" y="2454"/>
                  <a:pt x="94" y="2398"/>
                </a:cubicBezTo>
                <a:cubicBezTo>
                  <a:pt x="101" y="2383"/>
                  <a:pt x="108" y="2369"/>
                  <a:pt x="115" y="2354"/>
                </a:cubicBezTo>
                <a:cubicBezTo>
                  <a:pt x="220" y="2130"/>
                  <a:pt x="278" y="1881"/>
                  <a:pt x="278" y="1619"/>
                </a:cubicBezTo>
                <a:cubicBezTo>
                  <a:pt x="278" y="1358"/>
                  <a:pt x="220" y="1110"/>
                  <a:pt x="117" y="887"/>
                </a:cubicBezTo>
                <a:cubicBezTo>
                  <a:pt x="112" y="875"/>
                  <a:pt x="106" y="864"/>
                  <a:pt x="100" y="852"/>
                </a:cubicBezTo>
                <a:cubicBezTo>
                  <a:pt x="99" y="849"/>
                  <a:pt x="97" y="846"/>
                  <a:pt x="96" y="844"/>
                </a:cubicBezTo>
                <a:cubicBezTo>
                  <a:pt x="87" y="826"/>
                  <a:pt x="79" y="809"/>
                  <a:pt x="70" y="792"/>
                </a:cubicBezTo>
                <a:cubicBezTo>
                  <a:pt x="59" y="772"/>
                  <a:pt x="48" y="753"/>
                  <a:pt x="36" y="733"/>
                </a:cubicBezTo>
                <a:cubicBezTo>
                  <a:pt x="24" y="713"/>
                  <a:pt x="12" y="694"/>
                  <a:pt x="0" y="674"/>
                </a:cubicBezTo>
                <a:cubicBezTo>
                  <a:pt x="280" y="285"/>
                  <a:pt x="730" y="25"/>
                  <a:pt x="1240" y="2"/>
                </a:cubicBezTo>
                <a:cubicBezTo>
                  <a:pt x="1264" y="1"/>
                  <a:pt x="1289" y="0"/>
                  <a:pt x="1313" y="0"/>
                </a:cubicBezTo>
                <a:cubicBezTo>
                  <a:pt x="1315" y="0"/>
                  <a:pt x="1315" y="0"/>
                  <a:pt x="1315" y="0"/>
                </a:cubicBezTo>
                <a:cubicBezTo>
                  <a:pt x="1339" y="0"/>
                  <a:pt x="1363" y="1"/>
                  <a:pt x="1387" y="2"/>
                </a:cubicBezTo>
                <a:cubicBezTo>
                  <a:pt x="2245" y="40"/>
                  <a:pt x="2932" y="751"/>
                  <a:pt x="2932" y="1619"/>
                </a:cubicBezTo>
                <a:close/>
              </a:path>
            </a:pathLst>
          </a:cu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Montserrat"/>
              <a:ea typeface="Montserrat"/>
              <a:cs typeface="Montserrat"/>
              <a:sym typeface="Montserrat"/>
            </a:endParaRPr>
          </a:p>
        </p:txBody>
      </p:sp>
      <p:sp>
        <p:nvSpPr>
          <p:cNvPr id="152" name="Google Shape;152;p12"/>
          <p:cNvSpPr txBox="1"/>
          <p:nvPr/>
        </p:nvSpPr>
        <p:spPr>
          <a:xfrm>
            <a:off x="8144938" y="4290107"/>
            <a:ext cx="1407600" cy="13398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000"/>
              <a:buFont typeface="Montserrat Medium"/>
              <a:buNone/>
            </a:pPr>
            <a:r>
              <a:rPr lang="en-US" sz="5600">
                <a:solidFill>
                  <a:schemeClr val="lt1"/>
                </a:solidFill>
                <a:latin typeface="Montserrat Medium"/>
                <a:ea typeface="Montserrat Medium"/>
                <a:cs typeface="Montserrat Medium"/>
                <a:sym typeface="Montserrat Medium"/>
              </a:rPr>
              <a:t>01</a:t>
            </a:r>
            <a:endParaRPr sz="3000"/>
          </a:p>
        </p:txBody>
      </p:sp>
      <p:sp>
        <p:nvSpPr>
          <p:cNvPr id="153" name="Google Shape;153;p12"/>
          <p:cNvSpPr txBox="1"/>
          <p:nvPr/>
        </p:nvSpPr>
        <p:spPr>
          <a:xfrm>
            <a:off x="9622779" y="6616427"/>
            <a:ext cx="1407600" cy="13398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000"/>
              <a:buFont typeface="Montserrat Medium"/>
              <a:buNone/>
            </a:pPr>
            <a:r>
              <a:rPr lang="en-US" sz="5600">
                <a:solidFill>
                  <a:schemeClr val="lt1"/>
                </a:solidFill>
                <a:latin typeface="Montserrat Medium"/>
                <a:ea typeface="Montserrat Medium"/>
                <a:cs typeface="Montserrat Medium"/>
                <a:sym typeface="Montserrat Medium"/>
              </a:rPr>
              <a:t>02</a:t>
            </a:r>
            <a:endParaRPr sz="5600"/>
          </a:p>
        </p:txBody>
      </p:sp>
      <p:sp>
        <p:nvSpPr>
          <p:cNvPr id="154" name="Google Shape;154;p12"/>
          <p:cNvSpPr txBox="1"/>
          <p:nvPr/>
        </p:nvSpPr>
        <p:spPr>
          <a:xfrm>
            <a:off x="6890077" y="6620288"/>
            <a:ext cx="1407600" cy="13398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4000"/>
              <a:buFont typeface="Montserrat Medium"/>
              <a:buNone/>
            </a:pPr>
            <a:r>
              <a:rPr lang="en-US" sz="5600">
                <a:solidFill>
                  <a:schemeClr val="lt1"/>
                </a:solidFill>
                <a:latin typeface="Montserrat Medium"/>
                <a:ea typeface="Montserrat Medium"/>
                <a:cs typeface="Montserrat Medium"/>
                <a:sym typeface="Montserrat Medium"/>
              </a:rPr>
              <a:t>03</a:t>
            </a:r>
            <a:endParaRPr sz="5600"/>
          </a:p>
        </p:txBody>
      </p:sp>
      <p:pic>
        <p:nvPicPr>
          <p:cNvPr id="155" name="Google Shape;155;p12"/>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156" name="Google Shape;156;p12"/>
          <p:cNvSpPr/>
          <p:nvPr/>
        </p:nvSpPr>
        <p:spPr>
          <a:xfrm>
            <a:off x="1497951" y="1691891"/>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57" name="Google Shape;157;p12"/>
          <p:cNvSpPr/>
          <p:nvPr/>
        </p:nvSpPr>
        <p:spPr>
          <a:xfrm>
            <a:off x="919212" y="1691891"/>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58" name="Google Shape;158;p12"/>
          <p:cNvSpPr txBox="1"/>
          <p:nvPr>
            <p:ph type="title"/>
          </p:nvPr>
        </p:nvSpPr>
        <p:spPr>
          <a:xfrm>
            <a:off x="723900" y="621075"/>
            <a:ext cx="9628200" cy="10707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13294B"/>
              </a:buClr>
              <a:buSzPts val="4400"/>
              <a:buFont typeface="Montserrat"/>
              <a:buNone/>
              <a:defRPr b="1" sz="4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59" name="Google Shape;159;p12"/>
          <p:cNvSpPr txBox="1"/>
          <p:nvPr>
            <p:ph idx="2" type="title"/>
          </p:nvPr>
        </p:nvSpPr>
        <p:spPr>
          <a:xfrm>
            <a:off x="10686575" y="3166800"/>
            <a:ext cx="6269400" cy="11016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28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60" name="Google Shape;160;p12"/>
          <p:cNvSpPr txBox="1"/>
          <p:nvPr>
            <p:ph idx="3" type="title"/>
          </p:nvPr>
        </p:nvSpPr>
        <p:spPr>
          <a:xfrm>
            <a:off x="685800" y="5746200"/>
            <a:ext cx="5397300" cy="11016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2800"/>
              <a:buNone/>
              <a:defRPr sz="2800">
                <a:latin typeface="Montserrat"/>
                <a:ea typeface="Montserrat"/>
                <a:cs typeface="Montserrat"/>
                <a:sym typeface="Montserrat"/>
              </a:defRPr>
            </a:lvl1pPr>
            <a:lvl2pPr lvl="1" rtl="0" algn="r">
              <a:spcBef>
                <a:spcPts val="0"/>
              </a:spcBef>
              <a:spcAft>
                <a:spcPts val="0"/>
              </a:spcAft>
              <a:buSzPts val="1400"/>
              <a:buNone/>
              <a:defRPr>
                <a:latin typeface="Montserrat"/>
                <a:ea typeface="Montserrat"/>
                <a:cs typeface="Montserrat"/>
                <a:sym typeface="Montserrat"/>
              </a:defRPr>
            </a:lvl2pPr>
            <a:lvl3pPr lvl="2" rtl="0" algn="r">
              <a:spcBef>
                <a:spcPts val="0"/>
              </a:spcBef>
              <a:spcAft>
                <a:spcPts val="0"/>
              </a:spcAft>
              <a:buSzPts val="1400"/>
              <a:buNone/>
              <a:defRPr>
                <a:latin typeface="Montserrat"/>
                <a:ea typeface="Montserrat"/>
                <a:cs typeface="Montserrat"/>
                <a:sym typeface="Montserrat"/>
              </a:defRPr>
            </a:lvl3pPr>
            <a:lvl4pPr lvl="3" rtl="0" algn="r">
              <a:spcBef>
                <a:spcPts val="0"/>
              </a:spcBef>
              <a:spcAft>
                <a:spcPts val="0"/>
              </a:spcAft>
              <a:buSzPts val="1400"/>
              <a:buNone/>
              <a:defRPr>
                <a:latin typeface="Montserrat"/>
                <a:ea typeface="Montserrat"/>
                <a:cs typeface="Montserrat"/>
                <a:sym typeface="Montserrat"/>
              </a:defRPr>
            </a:lvl4pPr>
            <a:lvl5pPr lvl="4" rtl="0" algn="r">
              <a:spcBef>
                <a:spcPts val="0"/>
              </a:spcBef>
              <a:spcAft>
                <a:spcPts val="0"/>
              </a:spcAft>
              <a:buSzPts val="1400"/>
              <a:buNone/>
              <a:defRPr>
                <a:latin typeface="Montserrat"/>
                <a:ea typeface="Montserrat"/>
                <a:cs typeface="Montserrat"/>
                <a:sym typeface="Montserrat"/>
              </a:defRPr>
            </a:lvl5pPr>
            <a:lvl6pPr lvl="5" rtl="0" algn="r">
              <a:spcBef>
                <a:spcPts val="0"/>
              </a:spcBef>
              <a:spcAft>
                <a:spcPts val="0"/>
              </a:spcAft>
              <a:buSzPts val="1400"/>
              <a:buNone/>
              <a:defRPr>
                <a:latin typeface="Montserrat"/>
                <a:ea typeface="Montserrat"/>
                <a:cs typeface="Montserrat"/>
                <a:sym typeface="Montserrat"/>
              </a:defRPr>
            </a:lvl6pPr>
            <a:lvl7pPr lvl="6" rtl="0" algn="r">
              <a:spcBef>
                <a:spcPts val="0"/>
              </a:spcBef>
              <a:spcAft>
                <a:spcPts val="0"/>
              </a:spcAft>
              <a:buSzPts val="1400"/>
              <a:buNone/>
              <a:defRPr>
                <a:latin typeface="Montserrat"/>
                <a:ea typeface="Montserrat"/>
                <a:cs typeface="Montserrat"/>
                <a:sym typeface="Montserrat"/>
              </a:defRPr>
            </a:lvl7pPr>
            <a:lvl8pPr lvl="7" rtl="0" algn="r">
              <a:spcBef>
                <a:spcPts val="0"/>
              </a:spcBef>
              <a:spcAft>
                <a:spcPts val="0"/>
              </a:spcAft>
              <a:buSzPts val="1400"/>
              <a:buNone/>
              <a:defRPr>
                <a:latin typeface="Montserrat"/>
                <a:ea typeface="Montserrat"/>
                <a:cs typeface="Montserrat"/>
                <a:sym typeface="Montserrat"/>
              </a:defRPr>
            </a:lvl8pPr>
            <a:lvl9pPr lvl="8" rtl="0" algn="r">
              <a:spcBef>
                <a:spcPts val="0"/>
              </a:spcBef>
              <a:spcAft>
                <a:spcPts val="0"/>
              </a:spcAft>
              <a:buSzPts val="1400"/>
              <a:buNone/>
              <a:defRPr>
                <a:latin typeface="Montserrat"/>
                <a:ea typeface="Montserrat"/>
                <a:cs typeface="Montserrat"/>
                <a:sym typeface="Montserrat"/>
              </a:defRPr>
            </a:lvl9pPr>
          </a:lstStyle>
          <a:p/>
        </p:txBody>
      </p:sp>
      <p:sp>
        <p:nvSpPr>
          <p:cNvPr id="161" name="Google Shape;161;p12"/>
          <p:cNvSpPr txBox="1"/>
          <p:nvPr>
            <p:ph idx="1" type="subTitle"/>
          </p:nvPr>
        </p:nvSpPr>
        <p:spPr>
          <a:xfrm>
            <a:off x="919200" y="6847800"/>
            <a:ext cx="5163900" cy="14619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8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12"/>
          <p:cNvSpPr txBox="1"/>
          <p:nvPr>
            <p:ph idx="4" type="title"/>
          </p:nvPr>
        </p:nvSpPr>
        <p:spPr>
          <a:xfrm>
            <a:off x="11960875" y="7415550"/>
            <a:ext cx="6269400" cy="1101600"/>
          </a:xfrm>
          <a:prstGeom prst="rect">
            <a:avLst/>
          </a:prstGeom>
        </p:spPr>
        <p:txBody>
          <a:bodyPr anchorCtr="0" anchor="ctr" bIns="91425" lIns="91425" spcFirstLastPara="1" rIns="91425" wrap="square" tIns="91425">
            <a:noAutofit/>
          </a:bodyPr>
          <a:lstStyle>
            <a:lvl1pPr lvl="0" rtl="0">
              <a:spcBef>
                <a:spcPts val="0"/>
              </a:spcBef>
              <a:spcAft>
                <a:spcPts val="0"/>
              </a:spcAft>
              <a:buSzPts val="2800"/>
              <a:buNone/>
              <a:defRPr sz="28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63" name="Google Shape;163;p12"/>
          <p:cNvSpPr txBox="1"/>
          <p:nvPr>
            <p:ph idx="5" type="subTitle"/>
          </p:nvPr>
        </p:nvSpPr>
        <p:spPr>
          <a:xfrm>
            <a:off x="11960875" y="8517150"/>
            <a:ext cx="5163900" cy="14619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8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4" name="Google Shape;164;p12"/>
          <p:cNvSpPr txBox="1"/>
          <p:nvPr>
            <p:ph idx="6" type="subTitle"/>
          </p:nvPr>
        </p:nvSpPr>
        <p:spPr>
          <a:xfrm>
            <a:off x="10686575" y="4268400"/>
            <a:ext cx="5163900" cy="1461900"/>
          </a:xfrm>
          <a:prstGeom prst="rect">
            <a:avLst/>
          </a:prstGeom>
        </p:spPr>
        <p:txBody>
          <a:bodyPr anchorCtr="0" anchor="t" bIns="91425" lIns="91425" spcFirstLastPara="1" rIns="91425" wrap="square" tIns="91425">
            <a:noAutofit/>
          </a:bodyPr>
          <a:lstStyle>
            <a:lvl1pPr lvl="0" rtl="0">
              <a:spcBef>
                <a:spcPts val="0"/>
              </a:spcBef>
              <a:spcAft>
                <a:spcPts val="0"/>
              </a:spcAft>
              <a:buSzPts val="1800"/>
              <a:buFont typeface="Montserrat"/>
              <a:buNone/>
              <a:defRPr sz="1800">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Image" type="vertTx">
  <p:cSld name="VERTICAL_TEXT">
    <p:spTree>
      <p:nvGrpSpPr>
        <p:cNvPr id="165" name="Shape 165"/>
        <p:cNvGrpSpPr/>
        <p:nvPr/>
      </p:nvGrpSpPr>
      <p:grpSpPr>
        <a:xfrm>
          <a:off x="0" y="0"/>
          <a:ext cx="0" cy="0"/>
          <a:chOff x="0" y="0"/>
          <a:chExt cx="0" cy="0"/>
        </a:xfrm>
      </p:grpSpPr>
      <p:sp>
        <p:nvSpPr>
          <p:cNvPr id="166" name="Google Shape;166;p13"/>
          <p:cNvSpPr/>
          <p:nvPr/>
        </p:nvSpPr>
        <p:spPr>
          <a:xfrm flipH="1">
            <a:off x="9867899" y="0"/>
            <a:ext cx="8420100" cy="10287000"/>
          </a:xfrm>
          <a:prstGeom prst="rect">
            <a:avLst/>
          </a:prstGeom>
          <a:blipFill rotWithShape="1">
            <a:blip r:embed="rId2">
              <a:alphaModFix/>
            </a:blip>
            <a:stretch>
              <a:fillRect b="-5219" l="-78657" r="-24639" t="-5219"/>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67" name="Google Shape;167;p13"/>
          <p:cNvSpPr/>
          <p:nvPr/>
        </p:nvSpPr>
        <p:spPr>
          <a:xfrm>
            <a:off x="1473682" y="1242632"/>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68" name="Google Shape;168;p13"/>
          <p:cNvSpPr/>
          <p:nvPr/>
        </p:nvSpPr>
        <p:spPr>
          <a:xfrm>
            <a:off x="894943" y="1242632"/>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pic>
        <p:nvPicPr>
          <p:cNvPr id="169" name="Google Shape;169;p13"/>
          <p:cNvPicPr preferRelativeResize="0"/>
          <p:nvPr/>
        </p:nvPicPr>
        <p:blipFill rotWithShape="1">
          <a:blip r:embed="rId3">
            <a:alphaModFix/>
          </a:blip>
          <a:srcRect b="0" l="9" r="9" t="0"/>
          <a:stretch/>
        </p:blipFill>
        <p:spPr>
          <a:xfrm>
            <a:off x="15795625" y="468675"/>
            <a:ext cx="1768474" cy="510448"/>
          </a:xfrm>
          <a:prstGeom prst="rect">
            <a:avLst/>
          </a:prstGeom>
          <a:noFill/>
          <a:ln>
            <a:noFill/>
          </a:ln>
        </p:spPr>
      </p:pic>
      <p:sp>
        <p:nvSpPr>
          <p:cNvPr id="170" name="Google Shape;170;p13"/>
          <p:cNvSpPr txBox="1"/>
          <p:nvPr>
            <p:ph type="title"/>
          </p:nvPr>
        </p:nvSpPr>
        <p:spPr>
          <a:xfrm>
            <a:off x="881475" y="1693600"/>
            <a:ext cx="8249100" cy="18036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13294B"/>
              </a:buClr>
              <a:buSzPts val="5400"/>
              <a:buFont typeface="Montserrat"/>
              <a:buNone/>
              <a:defRPr b="1" sz="5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71" name="Google Shape;171;p13"/>
          <p:cNvSpPr txBox="1"/>
          <p:nvPr>
            <p:ph idx="1" type="body"/>
          </p:nvPr>
        </p:nvSpPr>
        <p:spPr>
          <a:xfrm>
            <a:off x="894950" y="3639775"/>
            <a:ext cx="8127600" cy="44865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Slide 2">
  <p:cSld name="CUSTOM_2">
    <p:spTree>
      <p:nvGrpSpPr>
        <p:cNvPr id="172" name="Shape 172"/>
        <p:cNvGrpSpPr/>
        <p:nvPr/>
      </p:nvGrpSpPr>
      <p:grpSpPr>
        <a:xfrm>
          <a:off x="0" y="0"/>
          <a:ext cx="0" cy="0"/>
          <a:chOff x="0" y="0"/>
          <a:chExt cx="0" cy="0"/>
        </a:xfrm>
      </p:grpSpPr>
      <p:sp>
        <p:nvSpPr>
          <p:cNvPr id="173" name="Google Shape;173;p14"/>
          <p:cNvSpPr/>
          <p:nvPr/>
        </p:nvSpPr>
        <p:spPr>
          <a:xfrm>
            <a:off x="1566751" y="7585647"/>
            <a:ext cx="1348800" cy="1348800"/>
          </a:xfrm>
          <a:prstGeom prst="ellipse">
            <a:avLst/>
          </a:prstGeom>
          <a:solidFill>
            <a:srgbClr val="EFF2F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74" name="Google Shape;174;p14"/>
          <p:cNvSpPr/>
          <p:nvPr/>
        </p:nvSpPr>
        <p:spPr>
          <a:xfrm>
            <a:off x="9643624" y="7565173"/>
            <a:ext cx="1348800" cy="1348800"/>
          </a:xfrm>
          <a:prstGeom prst="ellipse">
            <a:avLst/>
          </a:prstGeom>
          <a:solidFill>
            <a:srgbClr val="EFF2F8"/>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75" name="Google Shape;175;p14"/>
          <p:cNvSpPr/>
          <p:nvPr/>
        </p:nvSpPr>
        <p:spPr>
          <a:xfrm>
            <a:off x="1894095" y="7912992"/>
            <a:ext cx="694008" cy="694008"/>
          </a:xfrm>
          <a:custGeom>
            <a:rect b="b" l="l" r="r" t="t"/>
            <a:pathLst>
              <a:path extrusionOk="0" h="21600" w="21600">
                <a:moveTo>
                  <a:pt x="17152" y="18386"/>
                </a:moveTo>
                <a:lnTo>
                  <a:pt x="16353" y="14480"/>
                </a:lnTo>
                <a:cubicBezTo>
                  <a:pt x="16182" y="13216"/>
                  <a:pt x="15267" y="12204"/>
                  <a:pt x="14089" y="11865"/>
                </a:cubicBezTo>
                <a:cubicBezTo>
                  <a:pt x="14791" y="10997"/>
                  <a:pt x="15300" y="9684"/>
                  <a:pt x="15300" y="8550"/>
                </a:cubicBezTo>
                <a:cubicBezTo>
                  <a:pt x="15300" y="6108"/>
                  <a:pt x="13242" y="4050"/>
                  <a:pt x="10800" y="4050"/>
                </a:cubicBezTo>
                <a:cubicBezTo>
                  <a:pt x="8358" y="4050"/>
                  <a:pt x="6300" y="6108"/>
                  <a:pt x="6300" y="8550"/>
                </a:cubicBezTo>
                <a:cubicBezTo>
                  <a:pt x="6300" y="9694"/>
                  <a:pt x="6816" y="11015"/>
                  <a:pt x="7528" y="11886"/>
                </a:cubicBezTo>
                <a:cubicBezTo>
                  <a:pt x="6381" y="12242"/>
                  <a:pt x="5496" y="13233"/>
                  <a:pt x="5333" y="14450"/>
                </a:cubicBezTo>
                <a:lnTo>
                  <a:pt x="4517" y="18445"/>
                </a:lnTo>
                <a:cubicBezTo>
                  <a:pt x="2310" y="16628"/>
                  <a:pt x="900" y="13875"/>
                  <a:pt x="900" y="10800"/>
                </a:cubicBezTo>
                <a:cubicBezTo>
                  <a:pt x="900" y="5341"/>
                  <a:pt x="5341" y="900"/>
                  <a:pt x="10800" y="900"/>
                </a:cubicBezTo>
                <a:cubicBezTo>
                  <a:pt x="16259" y="900"/>
                  <a:pt x="20700" y="5341"/>
                  <a:pt x="20700" y="10800"/>
                </a:cubicBezTo>
                <a:cubicBezTo>
                  <a:pt x="20700" y="13843"/>
                  <a:pt x="19319" y="16569"/>
                  <a:pt x="17152" y="18386"/>
                </a:cubicBezTo>
                <a:close/>
                <a:moveTo>
                  <a:pt x="7200" y="8550"/>
                </a:moveTo>
                <a:cubicBezTo>
                  <a:pt x="7200" y="6608"/>
                  <a:pt x="8858" y="4950"/>
                  <a:pt x="10800" y="4950"/>
                </a:cubicBezTo>
                <a:cubicBezTo>
                  <a:pt x="12742" y="4950"/>
                  <a:pt x="14400" y="6608"/>
                  <a:pt x="14400" y="8550"/>
                </a:cubicBezTo>
                <a:cubicBezTo>
                  <a:pt x="14400" y="10586"/>
                  <a:pt x="12643" y="12600"/>
                  <a:pt x="10800" y="12600"/>
                </a:cubicBezTo>
                <a:cubicBezTo>
                  <a:pt x="8957" y="12600"/>
                  <a:pt x="7200" y="10586"/>
                  <a:pt x="7200" y="8550"/>
                </a:cubicBezTo>
                <a:close/>
                <a:moveTo>
                  <a:pt x="10800" y="20700"/>
                </a:moveTo>
                <a:cubicBezTo>
                  <a:pt x="8772" y="20700"/>
                  <a:pt x="6885" y="20086"/>
                  <a:pt x="5314" y="19036"/>
                </a:cubicBezTo>
                <a:lnTo>
                  <a:pt x="5315" y="19036"/>
                </a:lnTo>
                <a:lnTo>
                  <a:pt x="6220" y="14600"/>
                </a:lnTo>
                <a:cubicBezTo>
                  <a:pt x="6364" y="13534"/>
                  <a:pt x="7250" y="12727"/>
                  <a:pt x="8311" y="12656"/>
                </a:cubicBezTo>
                <a:cubicBezTo>
                  <a:pt x="9020" y="13206"/>
                  <a:pt x="9877" y="13542"/>
                  <a:pt x="10800" y="13542"/>
                </a:cubicBezTo>
                <a:cubicBezTo>
                  <a:pt x="11727" y="13542"/>
                  <a:pt x="12587" y="13203"/>
                  <a:pt x="13297" y="12649"/>
                </a:cubicBezTo>
                <a:cubicBezTo>
                  <a:pt x="14390" y="12687"/>
                  <a:pt x="15314" y="13510"/>
                  <a:pt x="15466" y="14630"/>
                </a:cubicBezTo>
                <a:lnTo>
                  <a:pt x="16356" y="18989"/>
                </a:lnTo>
                <a:cubicBezTo>
                  <a:pt x="14771" y="20068"/>
                  <a:pt x="12858" y="20700"/>
                  <a:pt x="10800" y="20700"/>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rgbClr val="3D4767"/>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sp>
        <p:nvSpPr>
          <p:cNvPr id="176" name="Google Shape;176;p14"/>
          <p:cNvSpPr/>
          <p:nvPr/>
        </p:nvSpPr>
        <p:spPr>
          <a:xfrm>
            <a:off x="9970969" y="7906989"/>
            <a:ext cx="694008" cy="665064"/>
          </a:xfrm>
          <a:custGeom>
            <a:rect b="b" l="l" r="r" t="t"/>
            <a:pathLst>
              <a:path extrusionOk="0" h="21600" w="21600">
                <a:moveTo>
                  <a:pt x="900" y="15979"/>
                </a:moveTo>
                <a:lnTo>
                  <a:pt x="900" y="11279"/>
                </a:lnTo>
                <a:lnTo>
                  <a:pt x="20700" y="11279"/>
                </a:lnTo>
                <a:lnTo>
                  <a:pt x="20700" y="10339"/>
                </a:lnTo>
                <a:lnTo>
                  <a:pt x="900" y="10339"/>
                </a:lnTo>
                <a:lnTo>
                  <a:pt x="900" y="940"/>
                </a:lnTo>
                <a:lnTo>
                  <a:pt x="20700" y="940"/>
                </a:lnTo>
                <a:lnTo>
                  <a:pt x="20700" y="15979"/>
                </a:lnTo>
                <a:cubicBezTo>
                  <a:pt x="20700" y="15979"/>
                  <a:pt x="900" y="15979"/>
                  <a:pt x="900" y="15979"/>
                </a:cubicBezTo>
                <a:close/>
                <a:moveTo>
                  <a:pt x="12150" y="20660"/>
                </a:moveTo>
                <a:lnTo>
                  <a:pt x="9450" y="20660"/>
                </a:lnTo>
                <a:lnTo>
                  <a:pt x="9450" y="16919"/>
                </a:lnTo>
                <a:lnTo>
                  <a:pt x="12150" y="16919"/>
                </a:lnTo>
                <a:cubicBezTo>
                  <a:pt x="12150" y="16919"/>
                  <a:pt x="12150" y="20660"/>
                  <a:pt x="12150" y="20660"/>
                </a:cubicBezTo>
                <a:close/>
                <a:moveTo>
                  <a:pt x="21600" y="16919"/>
                </a:moveTo>
                <a:lnTo>
                  <a:pt x="21600" y="0"/>
                </a:lnTo>
                <a:lnTo>
                  <a:pt x="0" y="0"/>
                </a:lnTo>
                <a:lnTo>
                  <a:pt x="0" y="16919"/>
                </a:lnTo>
                <a:lnTo>
                  <a:pt x="8550" y="16919"/>
                </a:lnTo>
                <a:lnTo>
                  <a:pt x="8550" y="20660"/>
                </a:lnTo>
                <a:lnTo>
                  <a:pt x="6300" y="20660"/>
                </a:lnTo>
                <a:lnTo>
                  <a:pt x="6300" y="21600"/>
                </a:lnTo>
                <a:lnTo>
                  <a:pt x="15300" y="21600"/>
                </a:lnTo>
                <a:lnTo>
                  <a:pt x="15300" y="20660"/>
                </a:lnTo>
                <a:lnTo>
                  <a:pt x="13050" y="20660"/>
                </a:lnTo>
                <a:lnTo>
                  <a:pt x="13050" y="16919"/>
                </a:lnTo>
                <a:cubicBezTo>
                  <a:pt x="13050" y="16919"/>
                  <a:pt x="21600" y="16919"/>
                  <a:pt x="21600" y="16919"/>
                </a:cubicBezTo>
                <a:close/>
                <a:moveTo>
                  <a:pt x="10800" y="12689"/>
                </a:moveTo>
                <a:cubicBezTo>
                  <a:pt x="10303" y="12689"/>
                  <a:pt x="9900" y="13110"/>
                  <a:pt x="9900" y="13629"/>
                </a:cubicBezTo>
                <a:cubicBezTo>
                  <a:pt x="9900" y="14148"/>
                  <a:pt x="10303" y="14569"/>
                  <a:pt x="10800" y="14569"/>
                </a:cubicBezTo>
                <a:cubicBezTo>
                  <a:pt x="11297" y="14569"/>
                  <a:pt x="11700" y="14148"/>
                  <a:pt x="11700" y="13629"/>
                </a:cubicBezTo>
                <a:cubicBezTo>
                  <a:pt x="11700" y="13110"/>
                  <a:pt x="11297" y="12689"/>
                  <a:pt x="10800" y="12689"/>
                </a:cubicBezTo>
                <a:close/>
              </a:path>
            </a:pathLst>
          </a:custGeom>
          <a:solidFill>
            <a:schemeClr val="accent1"/>
          </a:solidFill>
          <a:ln>
            <a:noFill/>
          </a:ln>
        </p:spPr>
        <p:txBody>
          <a:bodyPr anchorCtr="0" anchor="ctr" bIns="53575" lIns="53575" spcFirstLastPara="1" rIns="53575" wrap="square" tIns="53575">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FFFFFF"/>
              </a:solidFill>
              <a:latin typeface="Helvetica Neue"/>
              <a:ea typeface="Helvetica Neue"/>
              <a:cs typeface="Helvetica Neue"/>
              <a:sym typeface="Helvetica Neue"/>
            </a:endParaRPr>
          </a:p>
        </p:txBody>
      </p:sp>
      <p:pic>
        <p:nvPicPr>
          <p:cNvPr id="177" name="Google Shape;177;p14"/>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178" name="Google Shape;178;p14"/>
          <p:cNvSpPr txBox="1"/>
          <p:nvPr>
            <p:ph type="title"/>
          </p:nvPr>
        </p:nvSpPr>
        <p:spPr>
          <a:xfrm>
            <a:off x="3766050" y="1292963"/>
            <a:ext cx="10755900" cy="996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400"/>
              <a:buNone/>
              <a:defRPr sz="5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79" name="Google Shape;179;p14"/>
          <p:cNvSpPr txBox="1"/>
          <p:nvPr>
            <p:ph idx="1" type="subTitle"/>
          </p:nvPr>
        </p:nvSpPr>
        <p:spPr>
          <a:xfrm>
            <a:off x="3109900" y="7561825"/>
            <a:ext cx="5467500" cy="134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0" name="Google Shape;180;p14"/>
          <p:cNvSpPr txBox="1"/>
          <p:nvPr>
            <p:ph idx="2" type="subTitle"/>
          </p:nvPr>
        </p:nvSpPr>
        <p:spPr>
          <a:xfrm>
            <a:off x="11191675" y="7561825"/>
            <a:ext cx="5467500" cy="134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ta Chart" type="vertTitleAndTx">
  <p:cSld name="VERTICAL_TITLE_AND_VERTICAL_TEXT">
    <p:spTree>
      <p:nvGrpSpPr>
        <p:cNvPr id="181" name="Shape 181"/>
        <p:cNvGrpSpPr/>
        <p:nvPr/>
      </p:nvGrpSpPr>
      <p:grpSpPr>
        <a:xfrm>
          <a:off x="0" y="0"/>
          <a:ext cx="0" cy="0"/>
          <a:chOff x="0" y="0"/>
          <a:chExt cx="0" cy="0"/>
        </a:xfrm>
      </p:grpSpPr>
      <p:pic>
        <p:nvPicPr>
          <p:cNvPr id="182" name="Google Shape;182;p15"/>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183" name="Google Shape;183;p15"/>
          <p:cNvSpPr/>
          <p:nvPr/>
        </p:nvSpPr>
        <p:spPr>
          <a:xfrm>
            <a:off x="1609867" y="1770155"/>
            <a:ext cx="568200" cy="1002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84" name="Google Shape;184;p15"/>
          <p:cNvSpPr/>
          <p:nvPr/>
        </p:nvSpPr>
        <p:spPr>
          <a:xfrm>
            <a:off x="1031128" y="1770155"/>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85" name="Google Shape;185;p15"/>
          <p:cNvSpPr txBox="1"/>
          <p:nvPr>
            <p:ph type="title"/>
          </p:nvPr>
        </p:nvSpPr>
        <p:spPr>
          <a:xfrm>
            <a:off x="911175" y="757675"/>
            <a:ext cx="8124900" cy="950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5400"/>
              <a:buFont typeface="Montserrat"/>
              <a:buNone/>
              <a:defRPr b="1" sz="5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86" name="Google Shape;186;p15"/>
          <p:cNvSpPr txBox="1"/>
          <p:nvPr>
            <p:ph idx="1" type="subTitle"/>
          </p:nvPr>
        </p:nvSpPr>
        <p:spPr>
          <a:xfrm>
            <a:off x="1031125" y="2202400"/>
            <a:ext cx="6297900" cy="7494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7" name="Google Shape;187;p15"/>
          <p:cNvSpPr txBox="1"/>
          <p:nvPr>
            <p:ph idx="2" type="subTitle"/>
          </p:nvPr>
        </p:nvSpPr>
        <p:spPr>
          <a:xfrm>
            <a:off x="10580150" y="2725950"/>
            <a:ext cx="6297900" cy="1662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8" name="Google Shape;188;p15"/>
          <p:cNvSpPr txBox="1"/>
          <p:nvPr>
            <p:ph idx="3" type="subTitle"/>
          </p:nvPr>
        </p:nvSpPr>
        <p:spPr>
          <a:xfrm>
            <a:off x="10580150" y="7153675"/>
            <a:ext cx="6297900" cy="16623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9" name="Google Shape;189;p15"/>
          <p:cNvSpPr txBox="1"/>
          <p:nvPr>
            <p:ph idx="4" type="title"/>
          </p:nvPr>
        </p:nvSpPr>
        <p:spPr>
          <a:xfrm>
            <a:off x="10580150" y="1589625"/>
            <a:ext cx="6297900" cy="1136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200"/>
              <a:buFont typeface="Montserrat"/>
              <a:buNone/>
              <a:defRPr b="1" sz="4200">
                <a:solidFill>
                  <a:srgbClr val="13294B"/>
                </a:solidFill>
                <a:latin typeface="Montserrat"/>
                <a:ea typeface="Montserrat"/>
                <a:cs typeface="Montserrat"/>
                <a:sym typeface="Montserrat"/>
              </a:defRPr>
            </a:lvl1pPr>
            <a:lvl2pPr lvl="1"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2pPr>
            <a:lvl3pPr lvl="2"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3pPr>
            <a:lvl4pPr lvl="3"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4pPr>
            <a:lvl5pPr lvl="4"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5pPr>
            <a:lvl6pPr lvl="5"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6pPr>
            <a:lvl7pPr lvl="6"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7pPr>
            <a:lvl8pPr lvl="7"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8pPr>
            <a:lvl9pPr lvl="8"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9pPr>
          </a:lstStyle>
          <a:p/>
        </p:txBody>
      </p:sp>
      <p:sp>
        <p:nvSpPr>
          <p:cNvPr id="190" name="Google Shape;190;p15"/>
          <p:cNvSpPr txBox="1"/>
          <p:nvPr>
            <p:ph idx="5" type="title"/>
          </p:nvPr>
        </p:nvSpPr>
        <p:spPr>
          <a:xfrm>
            <a:off x="10580150" y="6017275"/>
            <a:ext cx="6297900" cy="1136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200"/>
              <a:buFont typeface="Montserrat"/>
              <a:buNone/>
              <a:defRPr b="1" sz="4200">
                <a:solidFill>
                  <a:srgbClr val="13294B"/>
                </a:solidFill>
                <a:latin typeface="Montserrat"/>
                <a:ea typeface="Montserrat"/>
                <a:cs typeface="Montserrat"/>
                <a:sym typeface="Montserrat"/>
              </a:defRPr>
            </a:lvl1pPr>
            <a:lvl2pPr lvl="1"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2pPr>
            <a:lvl3pPr lvl="2"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3pPr>
            <a:lvl4pPr lvl="3"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4pPr>
            <a:lvl5pPr lvl="4"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5pPr>
            <a:lvl6pPr lvl="5"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6pPr>
            <a:lvl7pPr lvl="6"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7pPr>
            <a:lvl8pPr lvl="7"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8pPr>
            <a:lvl9pPr lvl="8" rtl="0">
              <a:spcBef>
                <a:spcPts val="0"/>
              </a:spcBef>
              <a:spcAft>
                <a:spcPts val="0"/>
              </a:spcAft>
              <a:buClr>
                <a:srgbClr val="13294B"/>
              </a:buClr>
              <a:buSzPts val="4200"/>
              <a:buNone/>
              <a:defRPr b="1" sz="4200">
                <a:solidFill>
                  <a:srgbClr val="13294B"/>
                </a:solidFill>
                <a:latin typeface="Montserrat"/>
                <a:ea typeface="Montserrat"/>
                <a:cs typeface="Montserrat"/>
                <a:sym typeface="Montserra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ile">
  <p:cSld name="CUSTOM_3">
    <p:spTree>
      <p:nvGrpSpPr>
        <p:cNvPr id="191" name="Shape 191"/>
        <p:cNvGrpSpPr/>
        <p:nvPr/>
      </p:nvGrpSpPr>
      <p:grpSpPr>
        <a:xfrm>
          <a:off x="0" y="0"/>
          <a:ext cx="0" cy="0"/>
          <a:chOff x="0" y="0"/>
          <a:chExt cx="0" cy="0"/>
        </a:xfrm>
      </p:grpSpPr>
      <p:sp>
        <p:nvSpPr>
          <p:cNvPr id="192" name="Google Shape;192;p16"/>
          <p:cNvSpPr/>
          <p:nvPr/>
        </p:nvSpPr>
        <p:spPr>
          <a:xfrm>
            <a:off x="4759947" y="3688675"/>
            <a:ext cx="3878135"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3" name="Google Shape;193;p16"/>
          <p:cNvSpPr/>
          <p:nvPr/>
        </p:nvSpPr>
        <p:spPr>
          <a:xfrm>
            <a:off x="5969608" y="3010600"/>
            <a:ext cx="1455600" cy="14556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4" name="Google Shape;194;p16"/>
          <p:cNvSpPr/>
          <p:nvPr/>
        </p:nvSpPr>
        <p:spPr>
          <a:xfrm>
            <a:off x="272213" y="3688675"/>
            <a:ext cx="3878136"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5" name="Google Shape;195;p16"/>
          <p:cNvSpPr/>
          <p:nvPr/>
        </p:nvSpPr>
        <p:spPr>
          <a:xfrm>
            <a:off x="1481874" y="3010600"/>
            <a:ext cx="1455600" cy="14556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6" name="Google Shape;196;p16"/>
          <p:cNvSpPr/>
          <p:nvPr/>
        </p:nvSpPr>
        <p:spPr>
          <a:xfrm>
            <a:off x="272213" y="8581845"/>
            <a:ext cx="3875100" cy="63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7" name="Google Shape;197;p16"/>
          <p:cNvSpPr/>
          <p:nvPr/>
        </p:nvSpPr>
        <p:spPr>
          <a:xfrm>
            <a:off x="4759947" y="8581845"/>
            <a:ext cx="3875100" cy="63000"/>
          </a:xfrm>
          <a:prstGeom prst="rect">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8" name="Google Shape;198;p16"/>
          <p:cNvSpPr/>
          <p:nvPr/>
        </p:nvSpPr>
        <p:spPr>
          <a:xfrm>
            <a:off x="9247682" y="3688675"/>
            <a:ext cx="3878136"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199" name="Google Shape;199;p16"/>
          <p:cNvSpPr/>
          <p:nvPr/>
        </p:nvSpPr>
        <p:spPr>
          <a:xfrm>
            <a:off x="9247682" y="8581845"/>
            <a:ext cx="3875100" cy="63000"/>
          </a:xfrm>
          <a:prstGeom prst="rect">
            <a:avLst/>
          </a:prstGeom>
          <a:solidFill>
            <a:srgbClr val="1329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200" name="Google Shape;200;p16"/>
          <p:cNvSpPr/>
          <p:nvPr/>
        </p:nvSpPr>
        <p:spPr>
          <a:xfrm>
            <a:off x="10457341" y="3028725"/>
            <a:ext cx="1455600" cy="1455600"/>
          </a:xfrm>
          <a:prstGeom prst="ellipse">
            <a:avLst/>
          </a:prstGeom>
          <a:solidFill>
            <a:srgbClr val="1329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pic>
        <p:nvPicPr>
          <p:cNvPr id="201" name="Google Shape;201;p16"/>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202" name="Google Shape;202;p16"/>
          <p:cNvSpPr/>
          <p:nvPr/>
        </p:nvSpPr>
        <p:spPr>
          <a:xfrm>
            <a:off x="9094857" y="1748605"/>
            <a:ext cx="568200" cy="100200"/>
          </a:xfrm>
          <a:prstGeom prst="roundRect">
            <a:avLst>
              <a:gd fmla="val 50000" name="adj"/>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03" name="Google Shape;203;p16"/>
          <p:cNvSpPr/>
          <p:nvPr/>
        </p:nvSpPr>
        <p:spPr>
          <a:xfrm>
            <a:off x="8516118" y="1748605"/>
            <a:ext cx="853500" cy="100200"/>
          </a:xfrm>
          <a:prstGeom prst="roundRect">
            <a:avLst>
              <a:gd fmla="val 50000" name="adj"/>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04" name="Google Shape;204;p16"/>
          <p:cNvSpPr txBox="1"/>
          <p:nvPr/>
        </p:nvSpPr>
        <p:spPr>
          <a:xfrm>
            <a:off x="4992046" y="5178290"/>
            <a:ext cx="3410700" cy="65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latin typeface="Montserrat"/>
              <a:ea typeface="Montserrat"/>
              <a:cs typeface="Montserrat"/>
              <a:sym typeface="Montserrat"/>
            </a:endParaRPr>
          </a:p>
        </p:txBody>
      </p:sp>
      <p:sp>
        <p:nvSpPr>
          <p:cNvPr id="205" name="Google Shape;205;p16"/>
          <p:cNvSpPr txBox="1"/>
          <p:nvPr/>
        </p:nvSpPr>
        <p:spPr>
          <a:xfrm>
            <a:off x="9479721" y="5178280"/>
            <a:ext cx="3410700" cy="65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latin typeface="Montserrat"/>
              <a:ea typeface="Montserrat"/>
              <a:cs typeface="Montserrat"/>
              <a:sym typeface="Montserrat"/>
            </a:endParaRPr>
          </a:p>
        </p:txBody>
      </p:sp>
      <p:sp>
        <p:nvSpPr>
          <p:cNvPr id="206" name="Google Shape;206;p16"/>
          <p:cNvSpPr txBox="1"/>
          <p:nvPr/>
        </p:nvSpPr>
        <p:spPr>
          <a:xfrm>
            <a:off x="9464622" y="6142464"/>
            <a:ext cx="3410700" cy="19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Montserrat"/>
              <a:ea typeface="Montserrat"/>
              <a:cs typeface="Montserrat"/>
              <a:sym typeface="Montserrat"/>
            </a:endParaRPr>
          </a:p>
        </p:txBody>
      </p:sp>
      <p:sp>
        <p:nvSpPr>
          <p:cNvPr id="207" name="Google Shape;207;p16"/>
          <p:cNvSpPr/>
          <p:nvPr/>
        </p:nvSpPr>
        <p:spPr>
          <a:xfrm>
            <a:off x="13735390" y="3688675"/>
            <a:ext cx="3878136"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208" name="Google Shape;208;p16"/>
          <p:cNvSpPr/>
          <p:nvPr/>
        </p:nvSpPr>
        <p:spPr>
          <a:xfrm>
            <a:off x="14945051" y="3010600"/>
            <a:ext cx="1455600" cy="1455600"/>
          </a:xfrm>
          <a:prstGeom prst="ellipse">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209" name="Google Shape;209;p16"/>
          <p:cNvSpPr/>
          <p:nvPr/>
        </p:nvSpPr>
        <p:spPr>
          <a:xfrm>
            <a:off x="13735390" y="8581845"/>
            <a:ext cx="3875100" cy="63000"/>
          </a:xfrm>
          <a:prstGeom prst="rect">
            <a:avLst/>
          </a:prstGeom>
          <a:solidFill>
            <a:srgbClr val="E8772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Montserrat"/>
              <a:ea typeface="Montserrat"/>
              <a:cs typeface="Montserrat"/>
              <a:sym typeface="Montserrat"/>
            </a:endParaRPr>
          </a:p>
        </p:txBody>
      </p:sp>
      <p:sp>
        <p:nvSpPr>
          <p:cNvPr id="210" name="Google Shape;210;p16"/>
          <p:cNvSpPr txBox="1"/>
          <p:nvPr/>
        </p:nvSpPr>
        <p:spPr>
          <a:xfrm>
            <a:off x="13967489" y="5178290"/>
            <a:ext cx="3410700" cy="65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2400">
              <a:latin typeface="Montserrat"/>
              <a:ea typeface="Montserrat"/>
              <a:cs typeface="Montserrat"/>
              <a:sym typeface="Montserrat"/>
            </a:endParaRPr>
          </a:p>
        </p:txBody>
      </p:sp>
      <p:sp>
        <p:nvSpPr>
          <p:cNvPr id="211" name="Google Shape;211;p16"/>
          <p:cNvSpPr txBox="1"/>
          <p:nvPr/>
        </p:nvSpPr>
        <p:spPr>
          <a:xfrm>
            <a:off x="13967489" y="6142464"/>
            <a:ext cx="3410700" cy="191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Montserrat"/>
              <a:ea typeface="Montserrat"/>
              <a:cs typeface="Montserrat"/>
              <a:sym typeface="Montserrat"/>
            </a:endParaRPr>
          </a:p>
        </p:txBody>
      </p:sp>
      <p:pic>
        <p:nvPicPr>
          <p:cNvPr id="212" name="Google Shape;212;p16"/>
          <p:cNvPicPr preferRelativeResize="0"/>
          <p:nvPr/>
        </p:nvPicPr>
        <p:blipFill>
          <a:blip r:embed="rId3">
            <a:alphaModFix/>
          </a:blip>
          <a:stretch>
            <a:fillRect/>
          </a:stretch>
        </p:blipFill>
        <p:spPr>
          <a:xfrm>
            <a:off x="10269266" y="2840738"/>
            <a:ext cx="1834923" cy="1791875"/>
          </a:xfrm>
          <a:prstGeom prst="rect">
            <a:avLst/>
          </a:prstGeom>
          <a:noFill/>
          <a:ln>
            <a:noFill/>
          </a:ln>
        </p:spPr>
      </p:pic>
      <p:pic>
        <p:nvPicPr>
          <p:cNvPr id="213" name="Google Shape;213;p16"/>
          <p:cNvPicPr preferRelativeResize="0"/>
          <p:nvPr/>
        </p:nvPicPr>
        <p:blipFill>
          <a:blip r:embed="rId4">
            <a:alphaModFix/>
          </a:blip>
          <a:stretch>
            <a:fillRect/>
          </a:stretch>
        </p:blipFill>
        <p:spPr>
          <a:xfrm>
            <a:off x="14757014" y="2840738"/>
            <a:ext cx="1834923" cy="1791875"/>
          </a:xfrm>
          <a:prstGeom prst="rect">
            <a:avLst/>
          </a:prstGeom>
          <a:noFill/>
          <a:ln>
            <a:noFill/>
          </a:ln>
        </p:spPr>
      </p:pic>
      <p:pic>
        <p:nvPicPr>
          <p:cNvPr id="214" name="Google Shape;214;p16"/>
          <p:cNvPicPr preferRelativeResize="0"/>
          <p:nvPr/>
        </p:nvPicPr>
        <p:blipFill>
          <a:blip r:embed="rId5">
            <a:alphaModFix/>
          </a:blip>
          <a:stretch>
            <a:fillRect/>
          </a:stretch>
        </p:blipFill>
        <p:spPr>
          <a:xfrm>
            <a:off x="1293839" y="2840738"/>
            <a:ext cx="1834923" cy="1791875"/>
          </a:xfrm>
          <a:prstGeom prst="rect">
            <a:avLst/>
          </a:prstGeom>
          <a:noFill/>
          <a:ln>
            <a:noFill/>
          </a:ln>
        </p:spPr>
      </p:pic>
      <p:pic>
        <p:nvPicPr>
          <p:cNvPr id="215" name="Google Shape;215;p16"/>
          <p:cNvPicPr preferRelativeResize="0"/>
          <p:nvPr/>
        </p:nvPicPr>
        <p:blipFill>
          <a:blip r:embed="rId6">
            <a:alphaModFix/>
          </a:blip>
          <a:stretch>
            <a:fillRect/>
          </a:stretch>
        </p:blipFill>
        <p:spPr>
          <a:xfrm>
            <a:off x="5781552" y="2840738"/>
            <a:ext cx="1834923" cy="1791875"/>
          </a:xfrm>
          <a:prstGeom prst="rect">
            <a:avLst/>
          </a:prstGeom>
          <a:noFill/>
          <a:ln>
            <a:noFill/>
          </a:ln>
        </p:spPr>
      </p:pic>
      <p:sp>
        <p:nvSpPr>
          <p:cNvPr id="216" name="Google Shape;216;p16"/>
          <p:cNvSpPr txBox="1"/>
          <p:nvPr>
            <p:ph type="title"/>
          </p:nvPr>
        </p:nvSpPr>
        <p:spPr>
          <a:xfrm>
            <a:off x="1885700" y="761000"/>
            <a:ext cx="14529300" cy="831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13294B"/>
              </a:buClr>
              <a:buSzPts val="4400"/>
              <a:buFont typeface="Montserrat"/>
              <a:buNone/>
              <a:defRPr b="1" sz="4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217" name="Google Shape;217;p16"/>
          <p:cNvSpPr txBox="1"/>
          <p:nvPr>
            <p:ph idx="1" type="subTitle"/>
          </p:nvPr>
        </p:nvSpPr>
        <p:spPr>
          <a:xfrm>
            <a:off x="4991950" y="5178300"/>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b="1"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8" name="Google Shape;218;p16"/>
          <p:cNvSpPr txBox="1"/>
          <p:nvPr>
            <p:ph idx="2" type="subTitle"/>
          </p:nvPr>
        </p:nvSpPr>
        <p:spPr>
          <a:xfrm>
            <a:off x="4993663" y="6142475"/>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9" name="Google Shape;219;p16"/>
          <p:cNvSpPr txBox="1"/>
          <p:nvPr>
            <p:ph idx="3" type="subTitle"/>
          </p:nvPr>
        </p:nvSpPr>
        <p:spPr>
          <a:xfrm>
            <a:off x="9480525" y="5178288"/>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b="1"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0" name="Google Shape;220;p16"/>
          <p:cNvSpPr txBox="1"/>
          <p:nvPr>
            <p:ph idx="4" type="subTitle"/>
          </p:nvPr>
        </p:nvSpPr>
        <p:spPr>
          <a:xfrm>
            <a:off x="9482238" y="6142463"/>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1" name="Google Shape;221;p16"/>
          <p:cNvSpPr txBox="1"/>
          <p:nvPr>
            <p:ph idx="5" type="subTitle"/>
          </p:nvPr>
        </p:nvSpPr>
        <p:spPr>
          <a:xfrm>
            <a:off x="13969125" y="5165288"/>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b="1"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2" name="Google Shape;222;p16"/>
          <p:cNvSpPr txBox="1"/>
          <p:nvPr>
            <p:ph idx="6" type="subTitle"/>
          </p:nvPr>
        </p:nvSpPr>
        <p:spPr>
          <a:xfrm>
            <a:off x="13970838" y="6129463"/>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3" name="Google Shape;223;p16"/>
          <p:cNvSpPr txBox="1"/>
          <p:nvPr>
            <p:ph idx="7" type="subTitle"/>
          </p:nvPr>
        </p:nvSpPr>
        <p:spPr>
          <a:xfrm>
            <a:off x="505875" y="5165288"/>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b="1"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4" name="Google Shape;224;p16"/>
          <p:cNvSpPr txBox="1"/>
          <p:nvPr>
            <p:ph idx="8" type="subTitle"/>
          </p:nvPr>
        </p:nvSpPr>
        <p:spPr>
          <a:xfrm>
            <a:off x="507588" y="6129463"/>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None/>
              <a:defRPr sz="18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extLst>
    <p:ext uri="{DCECCB84-F9BA-43D5-87BE-67443E8EF086}">
      <p15:sldGuideLst>
        <p15:guide id="1" pos="4219">
          <p15:clr>
            <a:srgbClr val="E46962"/>
          </p15:clr>
        </p15:guide>
        <p15:guide id="2" orient="horz" pos="3262">
          <p15:clr>
            <a:srgbClr val="E46962"/>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type="obj">
  <p:cSld name="OBJECT">
    <p:spTree>
      <p:nvGrpSpPr>
        <p:cNvPr id="19" name="Shape 19"/>
        <p:cNvGrpSpPr/>
        <p:nvPr/>
      </p:nvGrpSpPr>
      <p:grpSpPr>
        <a:xfrm>
          <a:off x="0" y="0"/>
          <a:ext cx="0" cy="0"/>
          <a:chOff x="0" y="0"/>
          <a:chExt cx="0" cy="0"/>
        </a:xfrm>
      </p:grpSpPr>
      <p:sp>
        <p:nvSpPr>
          <p:cNvPr id="20" name="Google Shape;20;p3"/>
          <p:cNvSpPr/>
          <p:nvPr/>
        </p:nvSpPr>
        <p:spPr>
          <a:xfrm>
            <a:off x="-1" y="0"/>
            <a:ext cx="7211700" cy="10287000"/>
          </a:xfrm>
          <a:prstGeom prst="rect">
            <a:avLst/>
          </a:prstGeom>
          <a:blipFill rotWithShape="1">
            <a:blip r:embed="rId2">
              <a:alphaModFix/>
            </a:blip>
            <a:stretch>
              <a:fillRect b="-2659" l="-142485" r="-23946" t="-1248"/>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1" name="Google Shape;21;p3"/>
          <p:cNvSpPr/>
          <p:nvPr/>
        </p:nvSpPr>
        <p:spPr>
          <a:xfrm>
            <a:off x="8654694" y="1651811"/>
            <a:ext cx="568200" cy="100200"/>
          </a:xfrm>
          <a:prstGeom prst="roundRect">
            <a:avLst>
              <a:gd fmla="val 50000" name="adj"/>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2" name="Google Shape;22;p3"/>
          <p:cNvSpPr/>
          <p:nvPr/>
        </p:nvSpPr>
        <p:spPr>
          <a:xfrm>
            <a:off x="8075955" y="1651811"/>
            <a:ext cx="853500" cy="100200"/>
          </a:xfrm>
          <a:prstGeom prst="roundRect">
            <a:avLst>
              <a:gd fmla="val 50000" name="adj"/>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grpSp>
        <p:nvGrpSpPr>
          <p:cNvPr id="23" name="Google Shape;23;p3"/>
          <p:cNvGrpSpPr/>
          <p:nvPr/>
        </p:nvGrpSpPr>
        <p:grpSpPr>
          <a:xfrm>
            <a:off x="8929332" y="2162301"/>
            <a:ext cx="7261922" cy="846002"/>
            <a:chOff x="8445520" y="2162301"/>
            <a:chExt cx="7261922" cy="846002"/>
          </a:xfrm>
        </p:grpSpPr>
        <p:sp>
          <p:nvSpPr>
            <p:cNvPr id="24" name="Google Shape;24;p3"/>
            <p:cNvSpPr/>
            <p:nvPr/>
          </p:nvSpPr>
          <p:spPr>
            <a:xfrm>
              <a:off x="15643242" y="2162301"/>
              <a:ext cx="64200" cy="846000"/>
            </a:xfrm>
            <a:prstGeom prst="rect">
              <a:avLst/>
            </a:prstGeom>
            <a:solidFill>
              <a:srgbClr val="E87722"/>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5" name="Google Shape;25;p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6" name="Google Shape;26;p3"/>
            <p:cNvSpPr/>
            <p:nvPr/>
          </p:nvSpPr>
          <p:spPr>
            <a:xfrm rot="-5400000">
              <a:off x="8416120" y="2229438"/>
              <a:ext cx="779400" cy="720600"/>
            </a:xfrm>
            <a:prstGeom prst="hexagon">
              <a:avLst>
                <a:gd fmla="val 25000" name="adj"/>
                <a:gd fmla="val 115470" name="vf"/>
              </a:avLst>
            </a:prstGeom>
            <a:solidFill>
              <a:srgbClr val="E877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27" name="Google Shape;27;p3"/>
            <p:cNvSpPr txBox="1"/>
            <p:nvPr/>
          </p:nvSpPr>
          <p:spPr>
            <a:xfrm>
              <a:off x="8596246" y="2404998"/>
              <a:ext cx="4191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01</a:t>
              </a:r>
              <a:endParaRPr/>
            </a:p>
          </p:txBody>
        </p:sp>
      </p:grpSp>
      <p:pic>
        <p:nvPicPr>
          <p:cNvPr id="28" name="Google Shape;28;p3"/>
          <p:cNvPicPr preferRelativeResize="0"/>
          <p:nvPr/>
        </p:nvPicPr>
        <p:blipFill rotWithShape="1">
          <a:blip r:embed="rId3">
            <a:alphaModFix/>
          </a:blip>
          <a:srcRect b="0" l="9" r="9" t="0"/>
          <a:stretch/>
        </p:blipFill>
        <p:spPr>
          <a:xfrm>
            <a:off x="15795625" y="468675"/>
            <a:ext cx="1768474" cy="510448"/>
          </a:xfrm>
          <a:prstGeom prst="rect">
            <a:avLst/>
          </a:prstGeom>
          <a:noFill/>
          <a:ln>
            <a:noFill/>
          </a:ln>
        </p:spPr>
      </p:pic>
      <p:grpSp>
        <p:nvGrpSpPr>
          <p:cNvPr id="29" name="Google Shape;29;p3"/>
          <p:cNvGrpSpPr/>
          <p:nvPr/>
        </p:nvGrpSpPr>
        <p:grpSpPr>
          <a:xfrm>
            <a:off x="8929332" y="3433319"/>
            <a:ext cx="7261922" cy="846002"/>
            <a:chOff x="8445520" y="2162301"/>
            <a:chExt cx="7261922" cy="846002"/>
          </a:xfrm>
        </p:grpSpPr>
        <p:sp>
          <p:nvSpPr>
            <p:cNvPr id="30" name="Google Shape;30;p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1" name="Google Shape;31;p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2" name="Google Shape;32;p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3" name="Google Shape;33;p3"/>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02</a:t>
              </a:r>
              <a:endParaRPr/>
            </a:p>
          </p:txBody>
        </p:sp>
      </p:grpSp>
      <p:grpSp>
        <p:nvGrpSpPr>
          <p:cNvPr id="34" name="Google Shape;34;p3"/>
          <p:cNvGrpSpPr/>
          <p:nvPr/>
        </p:nvGrpSpPr>
        <p:grpSpPr>
          <a:xfrm>
            <a:off x="8929332" y="4704337"/>
            <a:ext cx="7261922" cy="846002"/>
            <a:chOff x="8445520" y="2162301"/>
            <a:chExt cx="7261922" cy="846002"/>
          </a:xfrm>
        </p:grpSpPr>
        <p:sp>
          <p:nvSpPr>
            <p:cNvPr id="35" name="Google Shape;35;p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6" name="Google Shape;36;p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7" name="Google Shape;37;p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38" name="Google Shape;38;p3"/>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03</a:t>
              </a:r>
              <a:endParaRPr/>
            </a:p>
          </p:txBody>
        </p:sp>
      </p:grpSp>
      <p:grpSp>
        <p:nvGrpSpPr>
          <p:cNvPr id="39" name="Google Shape;39;p3"/>
          <p:cNvGrpSpPr/>
          <p:nvPr/>
        </p:nvGrpSpPr>
        <p:grpSpPr>
          <a:xfrm>
            <a:off x="8929332" y="5975355"/>
            <a:ext cx="7261922" cy="846002"/>
            <a:chOff x="8445520" y="2162301"/>
            <a:chExt cx="7261922" cy="846002"/>
          </a:xfrm>
        </p:grpSpPr>
        <p:sp>
          <p:nvSpPr>
            <p:cNvPr id="40" name="Google Shape;40;p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41" name="Google Shape;41;p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42" name="Google Shape;42;p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43" name="Google Shape;43;p3"/>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04</a:t>
              </a:r>
              <a:endParaRPr/>
            </a:p>
          </p:txBody>
        </p:sp>
      </p:grpSp>
      <p:grpSp>
        <p:nvGrpSpPr>
          <p:cNvPr id="44" name="Google Shape;44;p3"/>
          <p:cNvGrpSpPr/>
          <p:nvPr/>
        </p:nvGrpSpPr>
        <p:grpSpPr>
          <a:xfrm>
            <a:off x="8929332" y="7246373"/>
            <a:ext cx="7261922" cy="846002"/>
            <a:chOff x="8445520" y="2162301"/>
            <a:chExt cx="7261922" cy="846002"/>
          </a:xfrm>
        </p:grpSpPr>
        <p:sp>
          <p:nvSpPr>
            <p:cNvPr id="45" name="Google Shape;45;p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46" name="Google Shape;46;p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47" name="Google Shape;47;p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48" name="Google Shape;48;p3"/>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05</a:t>
              </a:r>
              <a:endParaRPr/>
            </a:p>
          </p:txBody>
        </p:sp>
      </p:grpSp>
      <p:grpSp>
        <p:nvGrpSpPr>
          <p:cNvPr id="49" name="Google Shape;49;p3"/>
          <p:cNvGrpSpPr/>
          <p:nvPr/>
        </p:nvGrpSpPr>
        <p:grpSpPr>
          <a:xfrm>
            <a:off x="8929332" y="8517392"/>
            <a:ext cx="7261922" cy="846002"/>
            <a:chOff x="8445520" y="2162301"/>
            <a:chExt cx="7261922" cy="846002"/>
          </a:xfrm>
        </p:grpSpPr>
        <p:sp>
          <p:nvSpPr>
            <p:cNvPr id="50" name="Google Shape;50;p3"/>
            <p:cNvSpPr/>
            <p:nvPr/>
          </p:nvSpPr>
          <p:spPr>
            <a:xfrm>
              <a:off x="15643242" y="2162301"/>
              <a:ext cx="64200" cy="846000"/>
            </a:xfrm>
            <a:prstGeom prst="rect">
              <a:avLst/>
            </a:prstGeom>
            <a:solidFill>
              <a:srgbClr val="13294B"/>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51" name="Google Shape;51;p3"/>
            <p:cNvSpPr/>
            <p:nvPr/>
          </p:nvSpPr>
          <p:spPr>
            <a:xfrm flipH="1">
              <a:off x="9222942" y="2162303"/>
              <a:ext cx="6420300" cy="846000"/>
            </a:xfrm>
            <a:prstGeom prst="homePlate">
              <a:avLst>
                <a:gd fmla="val 38611" name="adj"/>
              </a:avLst>
            </a:prstGeom>
            <a:solidFill>
              <a:srgbClr val="FFFFFF"/>
            </a:solidFill>
            <a:ln>
              <a:noFill/>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52" name="Google Shape;52;p3"/>
            <p:cNvSpPr/>
            <p:nvPr/>
          </p:nvSpPr>
          <p:spPr>
            <a:xfrm rot="-5400000">
              <a:off x="8416120" y="2229438"/>
              <a:ext cx="779400" cy="720600"/>
            </a:xfrm>
            <a:prstGeom prst="hexagon">
              <a:avLst>
                <a:gd fmla="val 25000" name="adj"/>
                <a:gd fmla="val 115470" name="vf"/>
              </a:avLst>
            </a:prstGeom>
            <a:solidFill>
              <a:srgbClr val="1329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53" name="Google Shape;53;p3"/>
            <p:cNvSpPr txBox="1"/>
            <p:nvPr/>
          </p:nvSpPr>
          <p:spPr>
            <a:xfrm>
              <a:off x="8546718" y="2404998"/>
              <a:ext cx="518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Montserrat"/>
                <a:buNone/>
              </a:pPr>
              <a:r>
                <a:rPr b="0" i="0" lang="en-US" sz="1800" u="none" cap="none" strike="noStrike">
                  <a:solidFill>
                    <a:srgbClr val="FFFFFF"/>
                  </a:solidFill>
                  <a:latin typeface="Montserrat"/>
                  <a:ea typeface="Montserrat"/>
                  <a:cs typeface="Montserrat"/>
                  <a:sym typeface="Montserrat"/>
                </a:rPr>
                <a:t>06</a:t>
              </a:r>
              <a:endParaRPr/>
            </a:p>
          </p:txBody>
        </p:sp>
      </p:grpSp>
      <p:sp>
        <p:nvSpPr>
          <p:cNvPr id="54" name="Google Shape;54;p3"/>
          <p:cNvSpPr txBox="1"/>
          <p:nvPr>
            <p:ph type="title"/>
          </p:nvPr>
        </p:nvSpPr>
        <p:spPr>
          <a:xfrm>
            <a:off x="8047550" y="794425"/>
            <a:ext cx="8143800" cy="716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300"/>
              <a:buFont typeface="Montserrat"/>
              <a:buNone/>
              <a:defRPr b="1" sz="43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55" name="Google Shape;55;p3"/>
          <p:cNvSpPr txBox="1"/>
          <p:nvPr>
            <p:ph idx="1" type="subTitle"/>
          </p:nvPr>
        </p:nvSpPr>
        <p:spPr>
          <a:xfrm>
            <a:off x="10835375" y="2321550"/>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56" name="Google Shape;56;p3"/>
          <p:cNvSpPr txBox="1"/>
          <p:nvPr>
            <p:ph idx="2" type="subTitle"/>
          </p:nvPr>
        </p:nvSpPr>
        <p:spPr>
          <a:xfrm>
            <a:off x="10835375" y="3601013"/>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57" name="Google Shape;57;p3"/>
          <p:cNvSpPr txBox="1"/>
          <p:nvPr>
            <p:ph idx="3" type="subTitle"/>
          </p:nvPr>
        </p:nvSpPr>
        <p:spPr>
          <a:xfrm>
            <a:off x="10835375" y="4872025"/>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58" name="Google Shape;58;p3"/>
          <p:cNvSpPr txBox="1"/>
          <p:nvPr>
            <p:ph idx="4" type="subTitle"/>
          </p:nvPr>
        </p:nvSpPr>
        <p:spPr>
          <a:xfrm>
            <a:off x="10835375" y="6143063"/>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59" name="Google Shape;59;p3"/>
          <p:cNvSpPr txBox="1"/>
          <p:nvPr>
            <p:ph idx="5" type="subTitle"/>
          </p:nvPr>
        </p:nvSpPr>
        <p:spPr>
          <a:xfrm>
            <a:off x="10731625" y="7414063"/>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60" name="Google Shape;60;p3"/>
          <p:cNvSpPr txBox="1"/>
          <p:nvPr>
            <p:ph idx="6" type="subTitle"/>
          </p:nvPr>
        </p:nvSpPr>
        <p:spPr>
          <a:xfrm>
            <a:off x="10731625" y="8685075"/>
            <a:ext cx="50640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Font typeface="Montserrat"/>
              <a:buNone/>
              <a:defRPr b="1" sz="2700">
                <a:latin typeface="Montserrat"/>
                <a:ea typeface="Montserrat"/>
                <a:cs typeface="Montserrat"/>
                <a:sym typeface="Montserrat"/>
              </a:defRPr>
            </a:lvl1pPr>
            <a:lvl2pPr lvl="1" rtl="0">
              <a:spcBef>
                <a:spcPts val="0"/>
              </a:spcBef>
              <a:spcAft>
                <a:spcPts val="0"/>
              </a:spcAft>
              <a:buSzPts val="2700"/>
              <a:buNone/>
              <a:defRPr b="1" sz="2700"/>
            </a:lvl2pPr>
            <a:lvl3pPr lvl="2" rtl="0">
              <a:spcBef>
                <a:spcPts val="0"/>
              </a:spcBef>
              <a:spcAft>
                <a:spcPts val="0"/>
              </a:spcAft>
              <a:buSzPts val="2700"/>
              <a:buNone/>
              <a:defRPr b="1" sz="2700"/>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de-by-Side" type="blank">
  <p:cSld name="BLANK">
    <p:spTree>
      <p:nvGrpSpPr>
        <p:cNvPr id="61" name="Shape 61"/>
        <p:cNvGrpSpPr/>
        <p:nvPr/>
      </p:nvGrpSpPr>
      <p:grpSpPr>
        <a:xfrm>
          <a:off x="0" y="0"/>
          <a:ext cx="0" cy="0"/>
          <a:chOff x="0" y="0"/>
          <a:chExt cx="0" cy="0"/>
        </a:xfrm>
      </p:grpSpPr>
      <p:pic>
        <p:nvPicPr>
          <p:cNvPr id="62" name="Google Shape;62;p4"/>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63" name="Google Shape;63;p4"/>
          <p:cNvSpPr/>
          <p:nvPr/>
        </p:nvSpPr>
        <p:spPr>
          <a:xfrm>
            <a:off x="1753489" y="4142775"/>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64" name="Google Shape;64;p4"/>
          <p:cNvSpPr/>
          <p:nvPr/>
        </p:nvSpPr>
        <p:spPr>
          <a:xfrm>
            <a:off x="1174750" y="4142775"/>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65" name="Google Shape;65;p4"/>
          <p:cNvSpPr txBox="1"/>
          <p:nvPr>
            <p:ph type="title"/>
          </p:nvPr>
        </p:nvSpPr>
        <p:spPr>
          <a:xfrm>
            <a:off x="1151100" y="4426075"/>
            <a:ext cx="6841800" cy="510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200"/>
              <a:buFont typeface="Montserrat"/>
              <a:buNone/>
              <a:defRPr b="1" sz="4200">
                <a:solidFill>
                  <a:srgbClr val="13294B"/>
                </a:solidFill>
                <a:latin typeface="Montserrat"/>
                <a:ea typeface="Montserrat"/>
                <a:cs typeface="Montserrat"/>
                <a:sym typeface="Montserrat"/>
              </a:defRPr>
            </a:lvl1pPr>
            <a:lvl2pPr lvl="1" rtl="0">
              <a:spcBef>
                <a:spcPts val="0"/>
              </a:spcBef>
              <a:spcAft>
                <a:spcPts val="0"/>
              </a:spcAft>
              <a:buSzPts val="3200"/>
              <a:buNone/>
              <a:defRPr sz="3200">
                <a:latin typeface="Montserrat"/>
                <a:ea typeface="Montserrat"/>
                <a:cs typeface="Montserrat"/>
                <a:sym typeface="Montserrat"/>
              </a:defRPr>
            </a:lvl2pPr>
            <a:lvl3pPr lvl="2" rtl="0">
              <a:spcBef>
                <a:spcPts val="0"/>
              </a:spcBef>
              <a:spcAft>
                <a:spcPts val="0"/>
              </a:spcAft>
              <a:buSzPts val="3200"/>
              <a:buNone/>
              <a:defRPr sz="3200">
                <a:latin typeface="Montserrat"/>
                <a:ea typeface="Montserrat"/>
                <a:cs typeface="Montserrat"/>
                <a:sym typeface="Montserrat"/>
              </a:defRPr>
            </a:lvl3pPr>
            <a:lvl4pPr lvl="3" rtl="0">
              <a:spcBef>
                <a:spcPts val="0"/>
              </a:spcBef>
              <a:spcAft>
                <a:spcPts val="0"/>
              </a:spcAft>
              <a:buSzPts val="3200"/>
              <a:buNone/>
              <a:defRPr sz="3200">
                <a:latin typeface="Montserrat"/>
                <a:ea typeface="Montserrat"/>
                <a:cs typeface="Montserrat"/>
                <a:sym typeface="Montserrat"/>
              </a:defRPr>
            </a:lvl4pPr>
            <a:lvl5pPr lvl="4" rtl="0">
              <a:spcBef>
                <a:spcPts val="0"/>
              </a:spcBef>
              <a:spcAft>
                <a:spcPts val="0"/>
              </a:spcAft>
              <a:buSzPts val="3200"/>
              <a:buNone/>
              <a:defRPr sz="3200">
                <a:latin typeface="Montserrat"/>
                <a:ea typeface="Montserrat"/>
                <a:cs typeface="Montserrat"/>
                <a:sym typeface="Montserrat"/>
              </a:defRPr>
            </a:lvl5pPr>
            <a:lvl6pPr lvl="5" rtl="0">
              <a:spcBef>
                <a:spcPts val="0"/>
              </a:spcBef>
              <a:spcAft>
                <a:spcPts val="0"/>
              </a:spcAft>
              <a:buSzPts val="3200"/>
              <a:buNone/>
              <a:defRPr sz="3200">
                <a:latin typeface="Montserrat"/>
                <a:ea typeface="Montserrat"/>
                <a:cs typeface="Montserrat"/>
                <a:sym typeface="Montserrat"/>
              </a:defRPr>
            </a:lvl6pPr>
            <a:lvl7pPr lvl="6" rtl="0">
              <a:spcBef>
                <a:spcPts val="0"/>
              </a:spcBef>
              <a:spcAft>
                <a:spcPts val="0"/>
              </a:spcAft>
              <a:buSzPts val="3200"/>
              <a:buNone/>
              <a:defRPr sz="3200">
                <a:latin typeface="Montserrat"/>
                <a:ea typeface="Montserrat"/>
                <a:cs typeface="Montserrat"/>
                <a:sym typeface="Montserrat"/>
              </a:defRPr>
            </a:lvl7pPr>
            <a:lvl8pPr lvl="7" rtl="0">
              <a:spcBef>
                <a:spcPts val="0"/>
              </a:spcBef>
              <a:spcAft>
                <a:spcPts val="0"/>
              </a:spcAft>
              <a:buSzPts val="3200"/>
              <a:buNone/>
              <a:defRPr sz="3200">
                <a:latin typeface="Montserrat"/>
                <a:ea typeface="Montserrat"/>
                <a:cs typeface="Montserrat"/>
                <a:sym typeface="Montserrat"/>
              </a:defRPr>
            </a:lvl8pPr>
            <a:lvl9pPr lvl="8" rtl="0">
              <a:spcBef>
                <a:spcPts val="0"/>
              </a:spcBef>
              <a:spcAft>
                <a:spcPts val="0"/>
              </a:spcAft>
              <a:buSzPts val="3200"/>
              <a:buNone/>
              <a:defRPr sz="3200">
                <a:latin typeface="Montserrat"/>
                <a:ea typeface="Montserrat"/>
                <a:cs typeface="Montserrat"/>
                <a:sym typeface="Montserrat"/>
              </a:defRPr>
            </a:lvl9pPr>
          </a:lstStyle>
          <a:p/>
        </p:txBody>
      </p:sp>
      <p:sp>
        <p:nvSpPr>
          <p:cNvPr id="66" name="Google Shape;66;p4"/>
          <p:cNvSpPr txBox="1"/>
          <p:nvPr>
            <p:ph idx="1" type="subTitle"/>
          </p:nvPr>
        </p:nvSpPr>
        <p:spPr>
          <a:xfrm>
            <a:off x="1118675" y="5171875"/>
            <a:ext cx="6841800" cy="510600"/>
          </a:xfrm>
          <a:prstGeom prst="rect">
            <a:avLst/>
          </a:prstGeom>
        </p:spPr>
        <p:txBody>
          <a:bodyPr anchorCtr="0" anchor="t" bIns="91425" lIns="91425" spcFirstLastPara="1" rIns="91425" wrap="square" tIns="91425">
            <a:noAutofit/>
          </a:bodyPr>
          <a:lstStyle>
            <a:lvl1pPr lvl="0" rtl="0">
              <a:spcBef>
                <a:spcPts val="0"/>
              </a:spcBef>
              <a:spcAft>
                <a:spcPts val="0"/>
              </a:spcAft>
              <a:buSzPts val="3200"/>
              <a:buFont typeface="Montserrat"/>
              <a:buNone/>
              <a:defRPr sz="3200">
                <a:latin typeface="Montserrat"/>
                <a:ea typeface="Montserrat"/>
                <a:cs typeface="Montserrat"/>
                <a:sym typeface="Montserrat"/>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67" name="Google Shape;67;p4"/>
          <p:cNvSpPr txBox="1"/>
          <p:nvPr>
            <p:ph idx="2" type="body"/>
          </p:nvPr>
        </p:nvSpPr>
        <p:spPr>
          <a:xfrm>
            <a:off x="8722475" y="3258775"/>
            <a:ext cx="8414400" cy="36327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0"/>
              </a:spcBef>
              <a:spcAft>
                <a:spcPts val="0"/>
              </a:spcAft>
              <a:buSzPts val="2400"/>
              <a:buFont typeface="Montserrat"/>
              <a:buChar char="■"/>
              <a:defRPr sz="2400">
                <a:latin typeface="Montserrat"/>
                <a:ea typeface="Montserrat"/>
                <a:cs typeface="Montserrat"/>
                <a:sym typeface="Montserra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CUSTOM">
    <p:spTree>
      <p:nvGrpSpPr>
        <p:cNvPr id="68" name="Shape 68"/>
        <p:cNvGrpSpPr/>
        <p:nvPr/>
      </p:nvGrpSpPr>
      <p:grpSpPr>
        <a:xfrm>
          <a:off x="0" y="0"/>
          <a:ext cx="0" cy="0"/>
          <a:chOff x="0" y="0"/>
          <a:chExt cx="0" cy="0"/>
        </a:xfrm>
      </p:grpSpPr>
      <p:pic>
        <p:nvPicPr>
          <p:cNvPr id="69" name="Google Shape;69;p5"/>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70" name="Google Shape;70;p5"/>
          <p:cNvSpPr/>
          <p:nvPr/>
        </p:nvSpPr>
        <p:spPr>
          <a:xfrm>
            <a:off x="1481115" y="1641478"/>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71" name="Google Shape;71;p5"/>
          <p:cNvSpPr/>
          <p:nvPr/>
        </p:nvSpPr>
        <p:spPr>
          <a:xfrm>
            <a:off x="902376" y="1641478"/>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72" name="Google Shape;72;p5"/>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13294B"/>
              </a:buClr>
              <a:buSzPts val="4200"/>
              <a:buFont typeface="Montserrat"/>
              <a:buNone/>
              <a:defRPr b="1" sz="4200">
                <a:solidFill>
                  <a:srgbClr val="13294B"/>
                </a:solidFill>
                <a:latin typeface="Montserrat"/>
                <a:ea typeface="Montserrat"/>
                <a:cs typeface="Montserrat"/>
                <a:sym typeface="Montserrat"/>
              </a:defRPr>
            </a:lvl1pPr>
            <a:lvl2pPr lvl="1" rtl="0">
              <a:spcBef>
                <a:spcPts val="0"/>
              </a:spcBef>
              <a:spcAft>
                <a:spcPts val="0"/>
              </a:spcAft>
              <a:buSzPts val="3200"/>
              <a:buNone/>
              <a:defRPr sz="3200">
                <a:latin typeface="Montserrat"/>
                <a:ea typeface="Montserrat"/>
                <a:cs typeface="Montserrat"/>
                <a:sym typeface="Montserrat"/>
              </a:defRPr>
            </a:lvl2pPr>
            <a:lvl3pPr lvl="2" rtl="0">
              <a:spcBef>
                <a:spcPts val="0"/>
              </a:spcBef>
              <a:spcAft>
                <a:spcPts val="0"/>
              </a:spcAft>
              <a:buSzPts val="3200"/>
              <a:buNone/>
              <a:defRPr sz="3200">
                <a:latin typeface="Montserrat"/>
                <a:ea typeface="Montserrat"/>
                <a:cs typeface="Montserrat"/>
                <a:sym typeface="Montserrat"/>
              </a:defRPr>
            </a:lvl3pPr>
            <a:lvl4pPr lvl="3" rtl="0">
              <a:spcBef>
                <a:spcPts val="0"/>
              </a:spcBef>
              <a:spcAft>
                <a:spcPts val="0"/>
              </a:spcAft>
              <a:buSzPts val="3200"/>
              <a:buNone/>
              <a:defRPr sz="3200">
                <a:latin typeface="Montserrat"/>
                <a:ea typeface="Montserrat"/>
                <a:cs typeface="Montserrat"/>
                <a:sym typeface="Montserrat"/>
              </a:defRPr>
            </a:lvl4pPr>
            <a:lvl5pPr lvl="4" rtl="0">
              <a:spcBef>
                <a:spcPts val="0"/>
              </a:spcBef>
              <a:spcAft>
                <a:spcPts val="0"/>
              </a:spcAft>
              <a:buSzPts val="3200"/>
              <a:buNone/>
              <a:defRPr sz="3200">
                <a:latin typeface="Montserrat"/>
                <a:ea typeface="Montserrat"/>
                <a:cs typeface="Montserrat"/>
                <a:sym typeface="Montserrat"/>
              </a:defRPr>
            </a:lvl5pPr>
            <a:lvl6pPr lvl="5" rtl="0">
              <a:spcBef>
                <a:spcPts val="0"/>
              </a:spcBef>
              <a:spcAft>
                <a:spcPts val="0"/>
              </a:spcAft>
              <a:buSzPts val="3200"/>
              <a:buNone/>
              <a:defRPr sz="3200">
                <a:latin typeface="Montserrat"/>
                <a:ea typeface="Montserrat"/>
                <a:cs typeface="Montserrat"/>
                <a:sym typeface="Montserrat"/>
              </a:defRPr>
            </a:lvl6pPr>
            <a:lvl7pPr lvl="6" rtl="0">
              <a:spcBef>
                <a:spcPts val="0"/>
              </a:spcBef>
              <a:spcAft>
                <a:spcPts val="0"/>
              </a:spcAft>
              <a:buSzPts val="3200"/>
              <a:buNone/>
              <a:defRPr sz="3200">
                <a:latin typeface="Montserrat"/>
                <a:ea typeface="Montserrat"/>
                <a:cs typeface="Montserrat"/>
                <a:sym typeface="Montserrat"/>
              </a:defRPr>
            </a:lvl7pPr>
            <a:lvl8pPr lvl="7" rtl="0">
              <a:spcBef>
                <a:spcPts val="0"/>
              </a:spcBef>
              <a:spcAft>
                <a:spcPts val="0"/>
              </a:spcAft>
              <a:buSzPts val="3200"/>
              <a:buNone/>
              <a:defRPr sz="3200">
                <a:latin typeface="Montserrat"/>
                <a:ea typeface="Montserrat"/>
                <a:cs typeface="Montserrat"/>
                <a:sym typeface="Montserrat"/>
              </a:defRPr>
            </a:lvl8pPr>
            <a:lvl9pPr lvl="8" rtl="0">
              <a:spcBef>
                <a:spcPts val="0"/>
              </a:spcBef>
              <a:spcAft>
                <a:spcPts val="0"/>
              </a:spcAft>
              <a:buSzPts val="3200"/>
              <a:buNone/>
              <a:defRPr sz="3200">
                <a:latin typeface="Montserrat"/>
                <a:ea typeface="Montserrat"/>
                <a:cs typeface="Montserrat"/>
                <a:sym typeface="Montserrat"/>
              </a:defRPr>
            </a:lvl9pPr>
          </a:lstStyle>
          <a:p/>
        </p:txBody>
      </p:sp>
      <p:sp>
        <p:nvSpPr>
          <p:cNvPr id="73" name="Google Shape;73;p5"/>
          <p:cNvSpPr txBox="1"/>
          <p:nvPr>
            <p:ph idx="1" type="subTitle"/>
          </p:nvPr>
        </p:nvSpPr>
        <p:spPr>
          <a:xfrm>
            <a:off x="749975" y="2042800"/>
            <a:ext cx="7048200" cy="468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F3F3F"/>
              </a:buClr>
              <a:buSzPts val="3200"/>
              <a:buFont typeface="Montserrat"/>
              <a:buNone/>
              <a:defRPr sz="3200">
                <a:solidFill>
                  <a:srgbClr val="3F3F3F"/>
                </a:solidFill>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4" name="Google Shape;74;p5"/>
          <p:cNvSpPr txBox="1"/>
          <p:nvPr>
            <p:ph idx="2" type="body"/>
          </p:nvPr>
        </p:nvSpPr>
        <p:spPr>
          <a:xfrm>
            <a:off x="1297025" y="3258775"/>
            <a:ext cx="16115400" cy="5106900"/>
          </a:xfrm>
          <a:prstGeom prst="rect">
            <a:avLst/>
          </a:prstGeom>
        </p:spPr>
        <p:txBody>
          <a:bodyPr anchorCtr="0" anchor="t" bIns="91425" lIns="91425" spcFirstLastPara="1" rIns="91425" wrap="square" tIns="91425">
            <a:noAutofit/>
          </a:bodyPr>
          <a:lstStyle>
            <a:lvl1pPr indent="-355600" lvl="0" marL="457200" rtl="0">
              <a:spcBef>
                <a:spcPts val="0"/>
              </a:spcBef>
              <a:spcAft>
                <a:spcPts val="0"/>
              </a:spcAft>
              <a:buSzPts val="2000"/>
              <a:buFont typeface="Montserrat"/>
              <a:buChar char="●"/>
              <a:defRPr sz="2000">
                <a:latin typeface="Montserrat"/>
                <a:ea typeface="Montserrat"/>
                <a:cs typeface="Montserrat"/>
                <a:sym typeface="Montserrat"/>
              </a:defRPr>
            </a:lvl1pPr>
            <a:lvl2pPr indent="-355600" lvl="1" marL="914400" rtl="0">
              <a:spcBef>
                <a:spcPts val="0"/>
              </a:spcBef>
              <a:spcAft>
                <a:spcPts val="0"/>
              </a:spcAft>
              <a:buSzPts val="2000"/>
              <a:buFont typeface="Montserrat"/>
              <a:buChar char="○"/>
              <a:defRPr sz="2000">
                <a:latin typeface="Montserrat"/>
                <a:ea typeface="Montserrat"/>
                <a:cs typeface="Montserrat"/>
                <a:sym typeface="Montserrat"/>
              </a:defRPr>
            </a:lvl2pPr>
            <a:lvl3pPr indent="-355600" lvl="2" marL="1371600" rtl="0">
              <a:spcBef>
                <a:spcPts val="0"/>
              </a:spcBef>
              <a:spcAft>
                <a:spcPts val="0"/>
              </a:spcAft>
              <a:buSzPts val="2000"/>
              <a:buFont typeface="Montserrat"/>
              <a:buChar char="■"/>
              <a:defRPr sz="2000">
                <a:latin typeface="Montserrat"/>
                <a:ea typeface="Montserrat"/>
                <a:cs typeface="Montserrat"/>
                <a:sym typeface="Montserrat"/>
              </a:defRPr>
            </a:lvl3pPr>
            <a:lvl4pPr indent="-355600" lvl="3" marL="1828800" rtl="0">
              <a:spcBef>
                <a:spcPts val="0"/>
              </a:spcBef>
              <a:spcAft>
                <a:spcPts val="0"/>
              </a:spcAft>
              <a:buSzPts val="2000"/>
              <a:buFont typeface="Montserrat"/>
              <a:buChar char="●"/>
              <a:defRPr sz="2000">
                <a:latin typeface="Montserrat"/>
                <a:ea typeface="Montserrat"/>
                <a:cs typeface="Montserrat"/>
                <a:sym typeface="Montserrat"/>
              </a:defRPr>
            </a:lvl4pPr>
            <a:lvl5pPr indent="-355600" lvl="4" marL="2286000" rtl="0">
              <a:spcBef>
                <a:spcPts val="0"/>
              </a:spcBef>
              <a:spcAft>
                <a:spcPts val="0"/>
              </a:spcAft>
              <a:buSzPts val="2000"/>
              <a:buFont typeface="Montserrat"/>
              <a:buChar char="○"/>
              <a:defRPr sz="2000">
                <a:latin typeface="Montserrat"/>
                <a:ea typeface="Montserrat"/>
                <a:cs typeface="Montserrat"/>
                <a:sym typeface="Montserrat"/>
              </a:defRPr>
            </a:lvl5pPr>
            <a:lvl6pPr indent="-355600" lvl="5" marL="2743200" rtl="0">
              <a:spcBef>
                <a:spcPts val="0"/>
              </a:spcBef>
              <a:spcAft>
                <a:spcPts val="0"/>
              </a:spcAft>
              <a:buSzPts val="2000"/>
              <a:buFont typeface="Montserrat"/>
              <a:buChar char="■"/>
              <a:defRPr sz="2000">
                <a:latin typeface="Montserrat"/>
                <a:ea typeface="Montserrat"/>
                <a:cs typeface="Montserrat"/>
                <a:sym typeface="Montserrat"/>
              </a:defRPr>
            </a:lvl6pPr>
            <a:lvl7pPr indent="-355600" lvl="6" marL="3200400" rtl="0">
              <a:spcBef>
                <a:spcPts val="0"/>
              </a:spcBef>
              <a:spcAft>
                <a:spcPts val="0"/>
              </a:spcAft>
              <a:buSzPts val="2000"/>
              <a:buFont typeface="Montserrat"/>
              <a:buChar char="●"/>
              <a:defRPr sz="2000">
                <a:latin typeface="Montserrat"/>
                <a:ea typeface="Montserrat"/>
                <a:cs typeface="Montserrat"/>
                <a:sym typeface="Montserrat"/>
              </a:defRPr>
            </a:lvl7pPr>
            <a:lvl8pPr indent="-355600" lvl="7" marL="3657600" rtl="0">
              <a:spcBef>
                <a:spcPts val="0"/>
              </a:spcBef>
              <a:spcAft>
                <a:spcPts val="0"/>
              </a:spcAft>
              <a:buSzPts val="2000"/>
              <a:buFont typeface="Montserrat"/>
              <a:buChar char="○"/>
              <a:defRPr sz="2000">
                <a:latin typeface="Montserrat"/>
                <a:ea typeface="Montserrat"/>
                <a:cs typeface="Montserrat"/>
                <a:sym typeface="Montserrat"/>
              </a:defRPr>
            </a:lvl8pPr>
            <a:lvl9pPr indent="-355600" lvl="8" marL="4114800" rtl="0">
              <a:spcBef>
                <a:spcPts val="0"/>
              </a:spcBef>
              <a:spcAft>
                <a:spcPts val="0"/>
              </a:spcAft>
              <a:buSzPts val="2000"/>
              <a:buFont typeface="Montserrat"/>
              <a:buChar char="■"/>
              <a:defRPr sz="2000">
                <a:latin typeface="Montserrat"/>
                <a:ea typeface="Montserrat"/>
                <a:cs typeface="Montserrat"/>
                <a:sym typeface="Montserrat"/>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CUSTOM_1">
    <p:spTree>
      <p:nvGrpSpPr>
        <p:cNvPr id="75" name="Shape 75"/>
        <p:cNvGrpSpPr/>
        <p:nvPr/>
      </p:nvGrpSpPr>
      <p:grpSpPr>
        <a:xfrm>
          <a:off x="0" y="0"/>
          <a:ext cx="0" cy="0"/>
          <a:chOff x="0" y="0"/>
          <a:chExt cx="0" cy="0"/>
        </a:xfrm>
      </p:grpSpPr>
      <p:sp>
        <p:nvSpPr>
          <p:cNvPr id="76" name="Google Shape;76;p6"/>
          <p:cNvSpPr/>
          <p:nvPr/>
        </p:nvSpPr>
        <p:spPr>
          <a:xfrm>
            <a:off x="9143999" y="2578261"/>
            <a:ext cx="568200" cy="100200"/>
          </a:xfrm>
          <a:prstGeom prst="roundRect">
            <a:avLst>
              <a:gd fmla="val 50000" name="adj"/>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77" name="Google Shape;77;p6"/>
          <p:cNvSpPr/>
          <p:nvPr/>
        </p:nvSpPr>
        <p:spPr>
          <a:xfrm>
            <a:off x="8565260" y="2578261"/>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pic>
        <p:nvPicPr>
          <p:cNvPr id="78" name="Google Shape;78;p6"/>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79" name="Google Shape;79;p6"/>
          <p:cNvSpPr txBox="1"/>
          <p:nvPr>
            <p:ph type="title"/>
          </p:nvPr>
        </p:nvSpPr>
        <p:spPr>
          <a:xfrm>
            <a:off x="4452400" y="979125"/>
            <a:ext cx="9079200" cy="510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30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80" name="Google Shape;80;p6"/>
          <p:cNvSpPr txBox="1"/>
          <p:nvPr>
            <p:ph idx="1" type="body"/>
          </p:nvPr>
        </p:nvSpPr>
        <p:spPr>
          <a:xfrm>
            <a:off x="660650" y="3589475"/>
            <a:ext cx="8200500" cy="40695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0"/>
              </a:spcBef>
              <a:spcAft>
                <a:spcPts val="0"/>
              </a:spcAft>
              <a:buSzPts val="2400"/>
              <a:buFont typeface="Montserrat"/>
              <a:buChar char="■"/>
              <a:defRPr sz="2400">
                <a:latin typeface="Montserrat"/>
                <a:ea typeface="Montserrat"/>
                <a:cs typeface="Montserrat"/>
                <a:sym typeface="Montserrat"/>
              </a:defRPr>
            </a:lvl9pPr>
          </a:lstStyle>
          <a:p/>
        </p:txBody>
      </p:sp>
      <p:sp>
        <p:nvSpPr>
          <p:cNvPr id="81" name="Google Shape;81;p6"/>
          <p:cNvSpPr txBox="1"/>
          <p:nvPr>
            <p:ph idx="2" type="body"/>
          </p:nvPr>
        </p:nvSpPr>
        <p:spPr>
          <a:xfrm>
            <a:off x="9122850" y="3589475"/>
            <a:ext cx="8200500" cy="40695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SzPts val="2400"/>
              <a:buFont typeface="Montserrat"/>
              <a:buChar char="●"/>
              <a:defRPr sz="2400">
                <a:latin typeface="Montserrat"/>
                <a:ea typeface="Montserrat"/>
                <a:cs typeface="Montserrat"/>
                <a:sym typeface="Montserrat"/>
              </a:defRPr>
            </a:lvl1pPr>
            <a:lvl2pPr indent="-381000" lvl="1" marL="914400" rtl="0">
              <a:spcBef>
                <a:spcPts val="0"/>
              </a:spcBef>
              <a:spcAft>
                <a:spcPts val="0"/>
              </a:spcAft>
              <a:buSzPts val="2400"/>
              <a:buFont typeface="Montserrat"/>
              <a:buChar char="○"/>
              <a:defRPr sz="2400">
                <a:latin typeface="Montserrat"/>
                <a:ea typeface="Montserrat"/>
                <a:cs typeface="Montserrat"/>
                <a:sym typeface="Montserrat"/>
              </a:defRPr>
            </a:lvl2pPr>
            <a:lvl3pPr indent="-381000" lvl="2" marL="1371600" rtl="0">
              <a:spcBef>
                <a:spcPts val="0"/>
              </a:spcBef>
              <a:spcAft>
                <a:spcPts val="0"/>
              </a:spcAft>
              <a:buSzPts val="2400"/>
              <a:buFont typeface="Montserrat"/>
              <a:buChar char="■"/>
              <a:defRPr sz="2400">
                <a:latin typeface="Montserrat"/>
                <a:ea typeface="Montserrat"/>
                <a:cs typeface="Montserrat"/>
                <a:sym typeface="Montserrat"/>
              </a:defRPr>
            </a:lvl3pPr>
            <a:lvl4pPr indent="-381000" lvl="3" marL="1828800" rtl="0">
              <a:spcBef>
                <a:spcPts val="0"/>
              </a:spcBef>
              <a:spcAft>
                <a:spcPts val="0"/>
              </a:spcAft>
              <a:buSzPts val="2400"/>
              <a:buFont typeface="Montserrat"/>
              <a:buChar char="●"/>
              <a:defRPr sz="2400">
                <a:latin typeface="Montserrat"/>
                <a:ea typeface="Montserrat"/>
                <a:cs typeface="Montserrat"/>
                <a:sym typeface="Montserrat"/>
              </a:defRPr>
            </a:lvl4pPr>
            <a:lvl5pPr indent="-381000" lvl="4" marL="2286000" rtl="0">
              <a:spcBef>
                <a:spcPts val="0"/>
              </a:spcBef>
              <a:spcAft>
                <a:spcPts val="0"/>
              </a:spcAft>
              <a:buSzPts val="2400"/>
              <a:buFont typeface="Montserrat"/>
              <a:buChar char="○"/>
              <a:defRPr sz="2400">
                <a:latin typeface="Montserrat"/>
                <a:ea typeface="Montserrat"/>
                <a:cs typeface="Montserrat"/>
                <a:sym typeface="Montserrat"/>
              </a:defRPr>
            </a:lvl5pPr>
            <a:lvl6pPr indent="-381000" lvl="5" marL="2743200" rtl="0">
              <a:spcBef>
                <a:spcPts val="0"/>
              </a:spcBef>
              <a:spcAft>
                <a:spcPts val="0"/>
              </a:spcAft>
              <a:buSzPts val="2400"/>
              <a:buFont typeface="Montserrat"/>
              <a:buChar char="■"/>
              <a:defRPr sz="2400">
                <a:latin typeface="Montserrat"/>
                <a:ea typeface="Montserrat"/>
                <a:cs typeface="Montserrat"/>
                <a:sym typeface="Montserrat"/>
              </a:defRPr>
            </a:lvl6pPr>
            <a:lvl7pPr indent="-381000" lvl="6" marL="3200400" rtl="0">
              <a:spcBef>
                <a:spcPts val="0"/>
              </a:spcBef>
              <a:spcAft>
                <a:spcPts val="0"/>
              </a:spcAft>
              <a:buSzPts val="2400"/>
              <a:buFont typeface="Montserrat"/>
              <a:buChar char="●"/>
              <a:defRPr sz="2400">
                <a:latin typeface="Montserrat"/>
                <a:ea typeface="Montserrat"/>
                <a:cs typeface="Montserrat"/>
                <a:sym typeface="Montserrat"/>
              </a:defRPr>
            </a:lvl7pPr>
            <a:lvl8pPr indent="-381000" lvl="7" marL="3657600" rtl="0">
              <a:spcBef>
                <a:spcPts val="0"/>
              </a:spcBef>
              <a:spcAft>
                <a:spcPts val="0"/>
              </a:spcAft>
              <a:buSzPts val="2400"/>
              <a:buFont typeface="Montserrat"/>
              <a:buChar char="○"/>
              <a:defRPr sz="2400">
                <a:latin typeface="Montserrat"/>
                <a:ea typeface="Montserrat"/>
                <a:cs typeface="Montserrat"/>
                <a:sym typeface="Montserrat"/>
              </a:defRPr>
            </a:lvl8pPr>
            <a:lvl9pPr indent="-381000" lvl="8" marL="4114800" rtl="0">
              <a:spcBef>
                <a:spcPts val="0"/>
              </a:spcBef>
              <a:spcAft>
                <a:spcPts val="0"/>
              </a:spcAft>
              <a:buSzPts val="2400"/>
              <a:buFont typeface="Montserrat"/>
              <a:buChar char="■"/>
              <a:defRPr sz="2400">
                <a:latin typeface="Montserrat"/>
                <a:ea typeface="Montserrat"/>
                <a:cs typeface="Montserrat"/>
                <a:sym typeface="Montserra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12 Master Layout">
    <p:spTree>
      <p:nvGrpSpPr>
        <p:cNvPr id="82" name="Shape 82"/>
        <p:cNvGrpSpPr/>
        <p:nvPr/>
      </p:nvGrpSpPr>
      <p:grpSpPr>
        <a:xfrm>
          <a:off x="0" y="0"/>
          <a:ext cx="0" cy="0"/>
          <a:chOff x="0" y="0"/>
          <a:chExt cx="0" cy="0"/>
        </a:xfrm>
      </p:grpSpPr>
    </p:spTree>
  </p:cSld>
  <p:clrMapOvr>
    <a:masterClrMapping/>
  </p:clrMapOvr>
  <p:extLst>
    <p:ext uri="{DCECCB84-F9BA-43D5-87BE-67443E8EF086}">
      <p15:sldGuideLst>
        <p15:guide id="1" orient="horz" pos="3240">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iles" type="secHead">
  <p:cSld name="SECTION_HEADER">
    <p:spTree>
      <p:nvGrpSpPr>
        <p:cNvPr id="83" name="Shape 83"/>
        <p:cNvGrpSpPr/>
        <p:nvPr/>
      </p:nvGrpSpPr>
      <p:grpSpPr>
        <a:xfrm>
          <a:off x="0" y="0"/>
          <a:ext cx="0" cy="0"/>
          <a:chOff x="0" y="0"/>
          <a:chExt cx="0" cy="0"/>
        </a:xfrm>
      </p:grpSpPr>
      <p:sp>
        <p:nvSpPr>
          <p:cNvPr id="84" name="Google Shape;84;p8"/>
          <p:cNvSpPr/>
          <p:nvPr/>
        </p:nvSpPr>
        <p:spPr>
          <a:xfrm>
            <a:off x="4759947" y="3688675"/>
            <a:ext cx="3878135"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5" name="Google Shape;85;p8"/>
          <p:cNvSpPr/>
          <p:nvPr/>
        </p:nvSpPr>
        <p:spPr>
          <a:xfrm>
            <a:off x="5969608" y="3010600"/>
            <a:ext cx="1455600" cy="14556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6" name="Google Shape;86;p8"/>
          <p:cNvSpPr/>
          <p:nvPr/>
        </p:nvSpPr>
        <p:spPr>
          <a:xfrm>
            <a:off x="272213" y="3688675"/>
            <a:ext cx="3878136"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7" name="Google Shape;87;p8"/>
          <p:cNvSpPr/>
          <p:nvPr/>
        </p:nvSpPr>
        <p:spPr>
          <a:xfrm>
            <a:off x="1481874" y="3010600"/>
            <a:ext cx="1455600" cy="1455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8" name="Google Shape;88;p8"/>
          <p:cNvSpPr/>
          <p:nvPr/>
        </p:nvSpPr>
        <p:spPr>
          <a:xfrm>
            <a:off x="272213" y="8581845"/>
            <a:ext cx="3875100" cy="63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89" name="Google Shape;89;p8"/>
          <p:cNvSpPr/>
          <p:nvPr/>
        </p:nvSpPr>
        <p:spPr>
          <a:xfrm>
            <a:off x="4759947" y="8581845"/>
            <a:ext cx="3875100" cy="63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0" name="Google Shape;90;p8"/>
          <p:cNvSpPr/>
          <p:nvPr/>
        </p:nvSpPr>
        <p:spPr>
          <a:xfrm>
            <a:off x="9247682" y="3688675"/>
            <a:ext cx="3878136"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1" name="Google Shape;91;p8"/>
          <p:cNvSpPr/>
          <p:nvPr/>
        </p:nvSpPr>
        <p:spPr>
          <a:xfrm>
            <a:off x="9247682" y="8581845"/>
            <a:ext cx="3875100" cy="63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92" name="Google Shape;92;p8"/>
          <p:cNvSpPr/>
          <p:nvPr/>
        </p:nvSpPr>
        <p:spPr>
          <a:xfrm>
            <a:off x="10457341" y="3028725"/>
            <a:ext cx="1455600" cy="1455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pic>
        <p:nvPicPr>
          <p:cNvPr id="93" name="Google Shape;93;p8"/>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94" name="Google Shape;94;p8"/>
          <p:cNvSpPr/>
          <p:nvPr/>
        </p:nvSpPr>
        <p:spPr>
          <a:xfrm>
            <a:off x="9094857" y="1748605"/>
            <a:ext cx="568200" cy="100200"/>
          </a:xfrm>
          <a:prstGeom prst="roundRect">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95" name="Google Shape;95;p8"/>
          <p:cNvSpPr/>
          <p:nvPr/>
        </p:nvSpPr>
        <p:spPr>
          <a:xfrm>
            <a:off x="8516118" y="1748605"/>
            <a:ext cx="853500" cy="100200"/>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96" name="Google Shape;96;p8"/>
          <p:cNvSpPr txBox="1"/>
          <p:nvPr>
            <p:ph type="title"/>
          </p:nvPr>
        </p:nvSpPr>
        <p:spPr>
          <a:xfrm>
            <a:off x="1885700" y="761000"/>
            <a:ext cx="14529300" cy="831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13294B"/>
              </a:buClr>
              <a:buSzPts val="4400"/>
              <a:buFont typeface="Montserrat"/>
              <a:buNone/>
              <a:defRPr b="1" sz="4400">
                <a:solidFill>
                  <a:srgbClr val="13294B"/>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97" name="Google Shape;97;p8"/>
          <p:cNvSpPr txBox="1"/>
          <p:nvPr>
            <p:ph idx="2" type="title"/>
          </p:nvPr>
        </p:nvSpPr>
        <p:spPr>
          <a:xfrm>
            <a:off x="448209" y="5178290"/>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98" name="Google Shape;98;p8"/>
          <p:cNvSpPr txBox="1"/>
          <p:nvPr>
            <p:ph idx="3" type="title"/>
          </p:nvPr>
        </p:nvSpPr>
        <p:spPr>
          <a:xfrm>
            <a:off x="4992046" y="5178290"/>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99" name="Google Shape;99;p8"/>
          <p:cNvSpPr txBox="1"/>
          <p:nvPr>
            <p:ph idx="4" type="title"/>
          </p:nvPr>
        </p:nvSpPr>
        <p:spPr>
          <a:xfrm>
            <a:off x="9479721" y="5178280"/>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00" name="Google Shape;100;p8"/>
          <p:cNvSpPr txBox="1"/>
          <p:nvPr>
            <p:ph idx="1" type="subTitle"/>
          </p:nvPr>
        </p:nvSpPr>
        <p:spPr>
          <a:xfrm>
            <a:off x="448209" y="6142464"/>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Montserrat"/>
              <a:buNone/>
              <a:defRPr sz="18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1" name="Google Shape;101;p8"/>
          <p:cNvSpPr txBox="1"/>
          <p:nvPr>
            <p:ph idx="5" type="subTitle"/>
          </p:nvPr>
        </p:nvSpPr>
        <p:spPr>
          <a:xfrm>
            <a:off x="4992046" y="6142464"/>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Montserrat"/>
              <a:buNone/>
              <a:defRPr sz="1800">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sp>
        <p:nvSpPr>
          <p:cNvPr id="102" name="Google Shape;102;p8"/>
          <p:cNvSpPr txBox="1"/>
          <p:nvPr>
            <p:ph idx="6" type="subTitle"/>
          </p:nvPr>
        </p:nvSpPr>
        <p:spPr>
          <a:xfrm>
            <a:off x="9464622" y="6142464"/>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Montserrat"/>
              <a:buNone/>
              <a:defRPr sz="1800">
                <a:latin typeface="Montserrat"/>
                <a:ea typeface="Montserrat"/>
                <a:cs typeface="Montserrat"/>
                <a:sym typeface="Montserrat"/>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103" name="Google Shape;103;p8"/>
          <p:cNvSpPr/>
          <p:nvPr/>
        </p:nvSpPr>
        <p:spPr>
          <a:xfrm>
            <a:off x="13735390" y="3688675"/>
            <a:ext cx="3878136" cy="4960231"/>
          </a:xfrm>
          <a:custGeom>
            <a:rect b="b" l="l" r="r" t="t"/>
            <a:pathLst>
              <a:path extrusionOk="0" h="6318766" w="4940300">
                <a:moveTo>
                  <a:pt x="434895" y="0"/>
                </a:moveTo>
                <a:lnTo>
                  <a:pt x="4505405" y="0"/>
                </a:lnTo>
                <a:cubicBezTo>
                  <a:pt x="4745591" y="0"/>
                  <a:pt x="4940300" y="194709"/>
                  <a:pt x="4940300" y="434895"/>
                </a:cubicBezTo>
                <a:lnTo>
                  <a:pt x="4940300" y="5831840"/>
                </a:lnTo>
                <a:lnTo>
                  <a:pt x="4940300" y="5883871"/>
                </a:lnTo>
                <a:lnTo>
                  <a:pt x="4940300" y="6318766"/>
                </a:lnTo>
                <a:lnTo>
                  <a:pt x="4505405" y="6318766"/>
                </a:lnTo>
                <a:lnTo>
                  <a:pt x="434895" y="6318766"/>
                </a:lnTo>
                <a:lnTo>
                  <a:pt x="1" y="6318766"/>
                </a:lnTo>
                <a:lnTo>
                  <a:pt x="1" y="5883881"/>
                </a:lnTo>
                <a:lnTo>
                  <a:pt x="0" y="5883871"/>
                </a:lnTo>
                <a:lnTo>
                  <a:pt x="0" y="434895"/>
                </a:lnTo>
                <a:cubicBezTo>
                  <a:pt x="0" y="194709"/>
                  <a:pt x="194709" y="0"/>
                  <a:pt x="434895" y="0"/>
                </a:cubicBezTo>
                <a:close/>
              </a:path>
            </a:pathLst>
          </a:custGeom>
          <a:solidFill>
            <a:srgbClr val="F2F2F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104" name="Google Shape;104;p8"/>
          <p:cNvSpPr/>
          <p:nvPr/>
        </p:nvSpPr>
        <p:spPr>
          <a:xfrm>
            <a:off x="14945051" y="3010600"/>
            <a:ext cx="1455600" cy="14556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105" name="Google Shape;105;p8"/>
          <p:cNvSpPr/>
          <p:nvPr/>
        </p:nvSpPr>
        <p:spPr>
          <a:xfrm>
            <a:off x="13735390" y="8581845"/>
            <a:ext cx="3875100" cy="63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106" name="Google Shape;106;p8"/>
          <p:cNvSpPr txBox="1"/>
          <p:nvPr>
            <p:ph idx="7" type="title"/>
          </p:nvPr>
        </p:nvSpPr>
        <p:spPr>
          <a:xfrm>
            <a:off x="13967489" y="5178290"/>
            <a:ext cx="3410700" cy="651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Font typeface="Montserrat"/>
              <a:buNone/>
              <a:defRPr b="1" sz="2400">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07" name="Google Shape;107;p8"/>
          <p:cNvSpPr txBox="1"/>
          <p:nvPr>
            <p:ph idx="8" type="subTitle"/>
          </p:nvPr>
        </p:nvSpPr>
        <p:spPr>
          <a:xfrm>
            <a:off x="13967489" y="6142464"/>
            <a:ext cx="3410700" cy="1919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800"/>
              <a:buFont typeface="Montserrat"/>
              <a:buNone/>
              <a:defRPr sz="1800">
                <a:latin typeface="Montserrat"/>
                <a:ea typeface="Montserrat"/>
                <a:cs typeface="Montserrat"/>
                <a:sym typeface="Montserrat"/>
              </a:defRPr>
            </a:lvl1pPr>
            <a:lvl2pPr lvl="1" rtl="0" algn="ctr">
              <a:spcBef>
                <a:spcPts val="0"/>
              </a:spcBef>
              <a:spcAft>
                <a:spcPts val="0"/>
              </a:spcAft>
              <a:buSzPts val="1400"/>
              <a:buFont typeface="Montserrat"/>
              <a:buNone/>
              <a:defRPr>
                <a:latin typeface="Montserrat"/>
                <a:ea typeface="Montserrat"/>
                <a:cs typeface="Montserrat"/>
                <a:sym typeface="Montserrat"/>
              </a:defRPr>
            </a:lvl2pPr>
            <a:lvl3pPr lvl="2" rtl="0" algn="ctr">
              <a:spcBef>
                <a:spcPts val="0"/>
              </a:spcBef>
              <a:spcAft>
                <a:spcPts val="0"/>
              </a:spcAft>
              <a:buSzPts val="1400"/>
              <a:buFont typeface="Montserrat"/>
              <a:buNone/>
              <a:defRPr>
                <a:latin typeface="Montserrat"/>
                <a:ea typeface="Montserrat"/>
                <a:cs typeface="Montserrat"/>
                <a:sym typeface="Montserrat"/>
              </a:defRPr>
            </a:lvl3pPr>
            <a:lvl4pPr lvl="3" rtl="0" algn="ctr">
              <a:spcBef>
                <a:spcPts val="0"/>
              </a:spcBef>
              <a:spcAft>
                <a:spcPts val="0"/>
              </a:spcAft>
              <a:buSzPts val="1400"/>
              <a:buFont typeface="Montserrat"/>
              <a:buNone/>
              <a:defRPr>
                <a:latin typeface="Montserrat"/>
                <a:ea typeface="Montserrat"/>
                <a:cs typeface="Montserrat"/>
                <a:sym typeface="Montserrat"/>
              </a:defRPr>
            </a:lvl4pPr>
            <a:lvl5pPr lvl="4" rtl="0" algn="ctr">
              <a:spcBef>
                <a:spcPts val="0"/>
              </a:spcBef>
              <a:spcAft>
                <a:spcPts val="0"/>
              </a:spcAft>
              <a:buSzPts val="1400"/>
              <a:buFont typeface="Montserrat"/>
              <a:buNone/>
              <a:defRPr>
                <a:latin typeface="Montserrat"/>
                <a:ea typeface="Montserrat"/>
                <a:cs typeface="Montserrat"/>
                <a:sym typeface="Montserrat"/>
              </a:defRPr>
            </a:lvl5pPr>
            <a:lvl6pPr lvl="5" rtl="0" algn="ctr">
              <a:spcBef>
                <a:spcPts val="0"/>
              </a:spcBef>
              <a:spcAft>
                <a:spcPts val="0"/>
              </a:spcAft>
              <a:buSzPts val="1400"/>
              <a:buFont typeface="Montserrat"/>
              <a:buNone/>
              <a:defRPr>
                <a:latin typeface="Montserrat"/>
                <a:ea typeface="Montserrat"/>
                <a:cs typeface="Montserrat"/>
                <a:sym typeface="Montserrat"/>
              </a:defRPr>
            </a:lvl6pPr>
            <a:lvl7pPr lvl="6" rtl="0" algn="ctr">
              <a:spcBef>
                <a:spcPts val="0"/>
              </a:spcBef>
              <a:spcAft>
                <a:spcPts val="0"/>
              </a:spcAft>
              <a:buSzPts val="1400"/>
              <a:buFont typeface="Montserrat"/>
              <a:buNone/>
              <a:defRPr>
                <a:latin typeface="Montserrat"/>
                <a:ea typeface="Montserrat"/>
                <a:cs typeface="Montserrat"/>
                <a:sym typeface="Montserrat"/>
              </a:defRPr>
            </a:lvl7pPr>
            <a:lvl8pPr lvl="7" rtl="0" algn="ctr">
              <a:spcBef>
                <a:spcPts val="0"/>
              </a:spcBef>
              <a:spcAft>
                <a:spcPts val="0"/>
              </a:spcAft>
              <a:buSzPts val="1400"/>
              <a:buFont typeface="Montserrat"/>
              <a:buNone/>
              <a:defRPr>
                <a:latin typeface="Montserrat"/>
                <a:ea typeface="Montserrat"/>
                <a:cs typeface="Montserrat"/>
                <a:sym typeface="Montserrat"/>
              </a:defRPr>
            </a:lvl8pPr>
            <a:lvl9pPr lvl="8" rtl="0" algn="ctr">
              <a:spcBef>
                <a:spcPts val="0"/>
              </a:spcBef>
              <a:spcAft>
                <a:spcPts val="0"/>
              </a:spcAft>
              <a:buSzPts val="1400"/>
              <a:buFont typeface="Montserrat"/>
              <a:buNone/>
              <a:defRPr>
                <a:latin typeface="Montserrat"/>
                <a:ea typeface="Montserrat"/>
                <a:cs typeface="Montserrat"/>
                <a:sym typeface="Montserrat"/>
              </a:defRPr>
            </a:lvl9pPr>
          </a:lstStyle>
          <a:p/>
        </p:txBody>
      </p:sp>
      <p:pic>
        <p:nvPicPr>
          <p:cNvPr id="108" name="Google Shape;108;p8"/>
          <p:cNvPicPr preferRelativeResize="0"/>
          <p:nvPr/>
        </p:nvPicPr>
        <p:blipFill>
          <a:blip r:embed="rId3">
            <a:alphaModFix/>
          </a:blip>
          <a:stretch>
            <a:fillRect/>
          </a:stretch>
        </p:blipFill>
        <p:spPr>
          <a:xfrm>
            <a:off x="10269266" y="2840738"/>
            <a:ext cx="1834923" cy="1791875"/>
          </a:xfrm>
          <a:prstGeom prst="rect">
            <a:avLst/>
          </a:prstGeom>
          <a:noFill/>
          <a:ln>
            <a:noFill/>
          </a:ln>
        </p:spPr>
      </p:pic>
      <p:pic>
        <p:nvPicPr>
          <p:cNvPr id="109" name="Google Shape;109;p8"/>
          <p:cNvPicPr preferRelativeResize="0"/>
          <p:nvPr/>
        </p:nvPicPr>
        <p:blipFill>
          <a:blip r:embed="rId4">
            <a:alphaModFix/>
          </a:blip>
          <a:stretch>
            <a:fillRect/>
          </a:stretch>
        </p:blipFill>
        <p:spPr>
          <a:xfrm>
            <a:off x="14757014" y="2840738"/>
            <a:ext cx="1834923" cy="1791875"/>
          </a:xfrm>
          <a:prstGeom prst="rect">
            <a:avLst/>
          </a:prstGeom>
          <a:noFill/>
          <a:ln>
            <a:noFill/>
          </a:ln>
        </p:spPr>
      </p:pic>
      <p:pic>
        <p:nvPicPr>
          <p:cNvPr id="110" name="Google Shape;110;p8"/>
          <p:cNvPicPr preferRelativeResize="0"/>
          <p:nvPr/>
        </p:nvPicPr>
        <p:blipFill>
          <a:blip r:embed="rId5">
            <a:alphaModFix/>
          </a:blip>
          <a:stretch>
            <a:fillRect/>
          </a:stretch>
        </p:blipFill>
        <p:spPr>
          <a:xfrm>
            <a:off x="1293839" y="2840738"/>
            <a:ext cx="1834923" cy="1791875"/>
          </a:xfrm>
          <a:prstGeom prst="rect">
            <a:avLst/>
          </a:prstGeom>
          <a:noFill/>
          <a:ln>
            <a:noFill/>
          </a:ln>
        </p:spPr>
      </p:pic>
      <p:pic>
        <p:nvPicPr>
          <p:cNvPr id="111" name="Google Shape;111;p8"/>
          <p:cNvPicPr preferRelativeResize="0"/>
          <p:nvPr/>
        </p:nvPicPr>
        <p:blipFill>
          <a:blip r:embed="rId6">
            <a:alphaModFix/>
          </a:blip>
          <a:stretch>
            <a:fillRect/>
          </a:stretch>
        </p:blipFill>
        <p:spPr>
          <a:xfrm>
            <a:off x="5781552" y="2840738"/>
            <a:ext cx="1834923" cy="1791875"/>
          </a:xfrm>
          <a:prstGeom prst="rect">
            <a:avLst/>
          </a:prstGeom>
          <a:noFill/>
          <a:ln>
            <a:noFill/>
          </a:ln>
        </p:spPr>
      </p:pic>
    </p:spTree>
  </p:cSld>
  <p:clrMapOvr>
    <a:masterClrMapping/>
  </p:clrMapOvr>
  <p:extLst>
    <p:ext uri="{DCECCB84-F9BA-43D5-87BE-67443E8EF086}">
      <p15:sldGuideLst>
        <p15:guide id="1" pos="4219">
          <p15:clr>
            <a:srgbClr val="E46962"/>
          </p15:clr>
        </p15:guide>
        <p15:guide id="2" orient="horz" pos="2354">
          <p15:clr>
            <a:srgbClr val="E46962"/>
          </p15:clr>
        </p15:guide>
        <p15:guide id="3" pos="7046">
          <p15:clr>
            <a:srgbClr val="E46962"/>
          </p15:clr>
        </p15:guide>
        <p15:guide id="4" pos="9874">
          <p15:clr>
            <a:srgbClr val="E46962"/>
          </p15:clr>
        </p15:guide>
        <p15:guide id="5" pos="1393">
          <p15:clr>
            <a:srgbClr val="E46962"/>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twoTxTwoObj">
  <p:cSld name="TWO_OBJECTS_WITH_TEXT">
    <p:bg>
      <p:bgPr>
        <a:solidFill>
          <a:srgbClr val="13294B"/>
        </a:solidFill>
      </p:bgPr>
    </p:bg>
    <p:spTree>
      <p:nvGrpSpPr>
        <p:cNvPr id="112" name="Shape 112"/>
        <p:cNvGrpSpPr/>
        <p:nvPr/>
      </p:nvGrpSpPr>
      <p:grpSpPr>
        <a:xfrm>
          <a:off x="0" y="0"/>
          <a:ext cx="0" cy="0"/>
          <a:chOff x="0" y="0"/>
          <a:chExt cx="0" cy="0"/>
        </a:xfrm>
      </p:grpSpPr>
      <p:sp>
        <p:nvSpPr>
          <p:cNvPr id="113" name="Google Shape;113;p9"/>
          <p:cNvSpPr/>
          <p:nvPr/>
        </p:nvSpPr>
        <p:spPr>
          <a:xfrm>
            <a:off x="11202988" y="2584451"/>
            <a:ext cx="4457700" cy="2589212"/>
          </a:xfrm>
          <a:custGeom>
            <a:rect b="b" l="l" r="r" t="t"/>
            <a:pathLst>
              <a:path extrusionOk="0" h="1631" w="2808">
                <a:moveTo>
                  <a:pt x="0" y="806"/>
                </a:moveTo>
                <a:lnTo>
                  <a:pt x="1404" y="1631"/>
                </a:lnTo>
                <a:lnTo>
                  <a:pt x="2808" y="825"/>
                </a:lnTo>
                <a:lnTo>
                  <a:pt x="1404" y="0"/>
                </a:lnTo>
                <a:lnTo>
                  <a:pt x="0" y="806"/>
                </a:lnTo>
                <a:close/>
              </a:path>
            </a:pathLst>
          </a:custGeom>
          <a:solidFill>
            <a:schemeClr val="lt1">
              <a:alpha val="98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sp>
        <p:nvSpPr>
          <p:cNvPr id="114" name="Google Shape;114;p9"/>
          <p:cNvSpPr/>
          <p:nvPr/>
        </p:nvSpPr>
        <p:spPr>
          <a:xfrm>
            <a:off x="9677400" y="815976"/>
            <a:ext cx="7478713" cy="8655050"/>
          </a:xfrm>
          <a:custGeom>
            <a:rect b="b" l="l" r="r" t="t"/>
            <a:pathLst>
              <a:path extrusionOk="0" h="5452" w="4711">
                <a:moveTo>
                  <a:pt x="4230" y="3782"/>
                </a:moveTo>
                <a:lnTo>
                  <a:pt x="2365" y="4857"/>
                </a:lnTo>
                <a:lnTo>
                  <a:pt x="500" y="3801"/>
                </a:lnTo>
                <a:lnTo>
                  <a:pt x="500" y="3801"/>
                </a:lnTo>
                <a:lnTo>
                  <a:pt x="500" y="2937"/>
                </a:lnTo>
                <a:lnTo>
                  <a:pt x="961" y="3206"/>
                </a:lnTo>
                <a:lnTo>
                  <a:pt x="961" y="3532"/>
                </a:lnTo>
                <a:lnTo>
                  <a:pt x="2384" y="4338"/>
                </a:lnTo>
                <a:lnTo>
                  <a:pt x="3769" y="3532"/>
                </a:lnTo>
                <a:lnTo>
                  <a:pt x="3769" y="3532"/>
                </a:lnTo>
                <a:lnTo>
                  <a:pt x="3769" y="3532"/>
                </a:lnTo>
                <a:lnTo>
                  <a:pt x="3769" y="2457"/>
                </a:lnTo>
                <a:lnTo>
                  <a:pt x="2365" y="3283"/>
                </a:lnTo>
                <a:lnTo>
                  <a:pt x="500" y="2208"/>
                </a:lnTo>
                <a:lnTo>
                  <a:pt x="500" y="1651"/>
                </a:lnTo>
                <a:lnTo>
                  <a:pt x="500" y="1651"/>
                </a:lnTo>
                <a:lnTo>
                  <a:pt x="500" y="1651"/>
                </a:lnTo>
                <a:lnTo>
                  <a:pt x="769" y="1498"/>
                </a:lnTo>
                <a:lnTo>
                  <a:pt x="2365" y="595"/>
                </a:lnTo>
                <a:lnTo>
                  <a:pt x="4230" y="1670"/>
                </a:lnTo>
                <a:lnTo>
                  <a:pt x="4230" y="1670"/>
                </a:lnTo>
                <a:lnTo>
                  <a:pt x="4230" y="1670"/>
                </a:lnTo>
                <a:lnTo>
                  <a:pt x="4230" y="1670"/>
                </a:lnTo>
                <a:lnTo>
                  <a:pt x="4230" y="1670"/>
                </a:lnTo>
                <a:lnTo>
                  <a:pt x="4230" y="3782"/>
                </a:lnTo>
                <a:lnTo>
                  <a:pt x="4230" y="3782"/>
                </a:lnTo>
                <a:lnTo>
                  <a:pt x="4230" y="3782"/>
                </a:lnTo>
                <a:close/>
                <a:moveTo>
                  <a:pt x="2365" y="0"/>
                </a:moveTo>
                <a:lnTo>
                  <a:pt x="0" y="1363"/>
                </a:lnTo>
                <a:lnTo>
                  <a:pt x="0" y="4089"/>
                </a:lnTo>
                <a:lnTo>
                  <a:pt x="2365" y="5452"/>
                </a:lnTo>
                <a:lnTo>
                  <a:pt x="4711" y="4089"/>
                </a:lnTo>
                <a:lnTo>
                  <a:pt x="4711" y="1363"/>
                </a:lnTo>
                <a:lnTo>
                  <a:pt x="2365" y="0"/>
                </a:lnTo>
                <a:close/>
              </a:path>
            </a:pathLst>
          </a:custGeom>
          <a:solidFill>
            <a:schemeClr val="lt1">
              <a:alpha val="9800"/>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Montserrat"/>
              <a:buNone/>
            </a:pPr>
            <a:r>
              <a:t/>
            </a:r>
            <a:endParaRPr b="0" i="0" sz="1800" u="none" cap="none" strike="noStrike">
              <a:solidFill>
                <a:srgbClr val="000000"/>
              </a:solidFill>
              <a:latin typeface="Montserrat"/>
              <a:ea typeface="Montserrat"/>
              <a:cs typeface="Montserrat"/>
              <a:sym typeface="Montserrat"/>
            </a:endParaRPr>
          </a:p>
        </p:txBody>
      </p:sp>
      <p:cxnSp>
        <p:nvCxnSpPr>
          <p:cNvPr id="115" name="Google Shape;115;p9"/>
          <p:cNvCxnSpPr/>
          <p:nvPr/>
        </p:nvCxnSpPr>
        <p:spPr>
          <a:xfrm>
            <a:off x="1590675" y="5173664"/>
            <a:ext cx="6332400" cy="0"/>
          </a:xfrm>
          <a:prstGeom prst="straightConnector1">
            <a:avLst/>
          </a:prstGeom>
          <a:noFill/>
          <a:ln cap="flat" cmpd="sng" w="9525">
            <a:solidFill>
              <a:schemeClr val="lt1"/>
            </a:solidFill>
            <a:prstDash val="solid"/>
            <a:miter lim="800000"/>
            <a:headEnd len="sm" w="sm" type="none"/>
            <a:tailEnd len="sm" w="sm" type="none"/>
          </a:ln>
        </p:spPr>
      </p:cxnSp>
      <p:cxnSp>
        <p:nvCxnSpPr>
          <p:cNvPr id="116" name="Google Shape;116;p9"/>
          <p:cNvCxnSpPr/>
          <p:nvPr/>
        </p:nvCxnSpPr>
        <p:spPr>
          <a:xfrm>
            <a:off x="849312" y="5173664"/>
            <a:ext cx="809700" cy="0"/>
          </a:xfrm>
          <a:prstGeom prst="straightConnector1">
            <a:avLst/>
          </a:prstGeom>
          <a:noFill/>
          <a:ln cap="rnd" cmpd="sng" w="34925">
            <a:solidFill>
              <a:schemeClr val="accent2"/>
            </a:solidFill>
            <a:prstDash val="solid"/>
            <a:miter lim="800000"/>
            <a:headEnd len="sm" w="sm" type="none"/>
            <a:tailEnd len="sm" w="sm" type="none"/>
          </a:ln>
        </p:spPr>
      </p:cxnSp>
      <p:pic>
        <p:nvPicPr>
          <p:cNvPr id="117" name="Google Shape;117;p9"/>
          <p:cNvPicPr preferRelativeResize="0"/>
          <p:nvPr/>
        </p:nvPicPr>
        <p:blipFill rotWithShape="1">
          <a:blip r:embed="rId2">
            <a:alphaModFix/>
          </a:blip>
          <a:srcRect b="0" l="9" r="9" t="0"/>
          <a:stretch/>
        </p:blipFill>
        <p:spPr>
          <a:xfrm>
            <a:off x="15795625" y="468675"/>
            <a:ext cx="1768474" cy="510448"/>
          </a:xfrm>
          <a:prstGeom prst="rect">
            <a:avLst/>
          </a:prstGeom>
          <a:noFill/>
          <a:ln>
            <a:noFill/>
          </a:ln>
        </p:spPr>
      </p:pic>
      <p:sp>
        <p:nvSpPr>
          <p:cNvPr id="118" name="Google Shape;118;p9"/>
          <p:cNvSpPr txBox="1"/>
          <p:nvPr>
            <p:ph type="title"/>
          </p:nvPr>
        </p:nvSpPr>
        <p:spPr>
          <a:xfrm>
            <a:off x="849300" y="3664800"/>
            <a:ext cx="8294700" cy="1200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7200"/>
              <a:buFont typeface="Montserrat"/>
              <a:buNone/>
              <a:defRPr b="1" sz="7200">
                <a:solidFill>
                  <a:schemeClr val="lt1"/>
                </a:solidFill>
                <a:latin typeface="Montserrat"/>
                <a:ea typeface="Montserrat"/>
                <a:cs typeface="Montserrat"/>
                <a:sym typeface="Montserrat"/>
              </a:defRPr>
            </a:lvl1pPr>
            <a:lvl2pPr lvl="1" rtl="0">
              <a:spcBef>
                <a:spcPts val="0"/>
              </a:spcBef>
              <a:spcAft>
                <a:spcPts val="0"/>
              </a:spcAft>
              <a:buSzPts val="1400"/>
              <a:buNone/>
              <a:defRPr>
                <a:latin typeface="Montserrat"/>
                <a:ea typeface="Montserrat"/>
                <a:cs typeface="Montserrat"/>
                <a:sym typeface="Montserrat"/>
              </a:defRPr>
            </a:lvl2pPr>
            <a:lvl3pPr lvl="2" rtl="0">
              <a:spcBef>
                <a:spcPts val="0"/>
              </a:spcBef>
              <a:spcAft>
                <a:spcPts val="0"/>
              </a:spcAft>
              <a:buSzPts val="1400"/>
              <a:buNone/>
              <a:defRPr>
                <a:latin typeface="Montserrat"/>
                <a:ea typeface="Montserrat"/>
                <a:cs typeface="Montserrat"/>
                <a:sym typeface="Montserrat"/>
              </a:defRPr>
            </a:lvl3pPr>
            <a:lvl4pPr lvl="3" rtl="0">
              <a:spcBef>
                <a:spcPts val="0"/>
              </a:spcBef>
              <a:spcAft>
                <a:spcPts val="0"/>
              </a:spcAft>
              <a:buSzPts val="1400"/>
              <a:buNone/>
              <a:defRPr>
                <a:latin typeface="Montserrat"/>
                <a:ea typeface="Montserrat"/>
                <a:cs typeface="Montserrat"/>
                <a:sym typeface="Montserrat"/>
              </a:defRPr>
            </a:lvl4pPr>
            <a:lvl5pPr lvl="4" rtl="0">
              <a:spcBef>
                <a:spcPts val="0"/>
              </a:spcBef>
              <a:spcAft>
                <a:spcPts val="0"/>
              </a:spcAft>
              <a:buSzPts val="1400"/>
              <a:buNone/>
              <a:defRPr>
                <a:latin typeface="Montserrat"/>
                <a:ea typeface="Montserrat"/>
                <a:cs typeface="Montserrat"/>
                <a:sym typeface="Montserrat"/>
              </a:defRPr>
            </a:lvl5pPr>
            <a:lvl6pPr lvl="5" rtl="0">
              <a:spcBef>
                <a:spcPts val="0"/>
              </a:spcBef>
              <a:spcAft>
                <a:spcPts val="0"/>
              </a:spcAft>
              <a:buSzPts val="1400"/>
              <a:buNone/>
              <a:defRPr>
                <a:latin typeface="Montserrat"/>
                <a:ea typeface="Montserrat"/>
                <a:cs typeface="Montserrat"/>
                <a:sym typeface="Montserrat"/>
              </a:defRPr>
            </a:lvl6pPr>
            <a:lvl7pPr lvl="6" rtl="0">
              <a:spcBef>
                <a:spcPts val="0"/>
              </a:spcBef>
              <a:spcAft>
                <a:spcPts val="0"/>
              </a:spcAft>
              <a:buSzPts val="1400"/>
              <a:buNone/>
              <a:defRPr>
                <a:latin typeface="Montserrat"/>
                <a:ea typeface="Montserrat"/>
                <a:cs typeface="Montserrat"/>
                <a:sym typeface="Montserrat"/>
              </a:defRPr>
            </a:lvl7pPr>
            <a:lvl8pPr lvl="7" rtl="0">
              <a:spcBef>
                <a:spcPts val="0"/>
              </a:spcBef>
              <a:spcAft>
                <a:spcPts val="0"/>
              </a:spcAft>
              <a:buSzPts val="1400"/>
              <a:buNone/>
              <a:defRPr>
                <a:latin typeface="Montserrat"/>
                <a:ea typeface="Montserrat"/>
                <a:cs typeface="Montserrat"/>
                <a:sym typeface="Montserrat"/>
              </a:defRPr>
            </a:lvl8pPr>
            <a:lvl9pPr lvl="8" rtl="0">
              <a:spcBef>
                <a:spcPts val="0"/>
              </a:spcBef>
              <a:spcAft>
                <a:spcPts val="0"/>
              </a:spcAft>
              <a:buSzPts val="1400"/>
              <a:buNone/>
              <a:defRPr>
                <a:latin typeface="Montserrat"/>
                <a:ea typeface="Montserrat"/>
                <a:cs typeface="Montserrat"/>
                <a:sym typeface="Montserrat"/>
              </a:defRPr>
            </a:lvl9pPr>
          </a:lstStyle>
          <a:p/>
        </p:txBody>
      </p:sp>
      <p:sp>
        <p:nvSpPr>
          <p:cNvPr id="119" name="Google Shape;119;p9"/>
          <p:cNvSpPr txBox="1"/>
          <p:nvPr>
            <p:ph idx="1" type="subTitle"/>
          </p:nvPr>
        </p:nvSpPr>
        <p:spPr>
          <a:xfrm>
            <a:off x="849300" y="5481950"/>
            <a:ext cx="7935600" cy="1200600"/>
          </a:xfrm>
          <a:prstGeom prst="rect">
            <a:avLst/>
          </a:prstGeom>
        </p:spPr>
        <p:txBody>
          <a:bodyPr anchorCtr="0" anchor="t" bIns="91425" lIns="91425" spcFirstLastPara="1" rIns="91425" wrap="square" tIns="91425">
            <a:noAutofit/>
          </a:bodyPr>
          <a:lstStyle>
            <a:lvl1pPr lvl="0" rtl="0">
              <a:lnSpc>
                <a:spcPct val="200000"/>
              </a:lnSpc>
              <a:spcBef>
                <a:spcPts val="0"/>
              </a:spcBef>
              <a:spcAft>
                <a:spcPts val="0"/>
              </a:spcAft>
              <a:buClr>
                <a:schemeClr val="lt1"/>
              </a:buClr>
              <a:buSzPts val="2000"/>
              <a:buFont typeface="Montserrat"/>
              <a:buNone/>
              <a:defRPr sz="2000">
                <a:solidFill>
                  <a:schemeClr val="lt1"/>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0"/>
              </a:spcBef>
              <a:spcAft>
                <a:spcPts val="0"/>
              </a:spcAft>
              <a:buSzPts val="1400"/>
              <a:buFont typeface="Montserrat"/>
              <a:buNone/>
              <a:defRPr>
                <a:latin typeface="Montserrat"/>
                <a:ea typeface="Montserrat"/>
                <a:cs typeface="Montserrat"/>
                <a:sym typeface="Montserrat"/>
              </a:defRPr>
            </a:lvl3pPr>
            <a:lvl4pPr lvl="3" rtl="0">
              <a:spcBef>
                <a:spcPts val="0"/>
              </a:spcBef>
              <a:spcAft>
                <a:spcPts val="0"/>
              </a:spcAft>
              <a:buSzPts val="1400"/>
              <a:buFont typeface="Montserrat"/>
              <a:buNone/>
              <a:defRPr>
                <a:latin typeface="Montserrat"/>
                <a:ea typeface="Montserrat"/>
                <a:cs typeface="Montserrat"/>
                <a:sym typeface="Montserrat"/>
              </a:defRPr>
            </a:lvl4pPr>
            <a:lvl5pPr lvl="4" rtl="0">
              <a:spcBef>
                <a:spcPts val="0"/>
              </a:spcBef>
              <a:spcAft>
                <a:spcPts val="0"/>
              </a:spcAft>
              <a:buSzPts val="1400"/>
              <a:buFont typeface="Montserrat"/>
              <a:buNone/>
              <a:defRPr>
                <a:latin typeface="Montserrat"/>
                <a:ea typeface="Montserrat"/>
                <a:cs typeface="Montserrat"/>
                <a:sym typeface="Montserrat"/>
              </a:defRPr>
            </a:lvl5pPr>
            <a:lvl6pPr lvl="5" rtl="0">
              <a:spcBef>
                <a:spcPts val="0"/>
              </a:spcBef>
              <a:spcAft>
                <a:spcPts val="0"/>
              </a:spcAft>
              <a:buSzPts val="1400"/>
              <a:buFont typeface="Montserrat"/>
              <a:buNone/>
              <a:defRPr>
                <a:latin typeface="Montserrat"/>
                <a:ea typeface="Montserrat"/>
                <a:cs typeface="Montserrat"/>
                <a:sym typeface="Montserrat"/>
              </a:defRPr>
            </a:lvl6pPr>
            <a:lvl7pPr lvl="6" rtl="0">
              <a:spcBef>
                <a:spcPts val="0"/>
              </a:spcBef>
              <a:spcAft>
                <a:spcPts val="0"/>
              </a:spcAft>
              <a:buSzPts val="1400"/>
              <a:buFont typeface="Montserrat"/>
              <a:buNone/>
              <a:defRPr>
                <a:latin typeface="Montserrat"/>
                <a:ea typeface="Montserrat"/>
                <a:cs typeface="Montserrat"/>
                <a:sym typeface="Montserrat"/>
              </a:defRPr>
            </a:lvl7pPr>
            <a:lvl8pPr lvl="7" rtl="0">
              <a:spcBef>
                <a:spcPts val="0"/>
              </a:spcBef>
              <a:spcAft>
                <a:spcPts val="0"/>
              </a:spcAft>
              <a:buSzPts val="1400"/>
              <a:buFont typeface="Montserrat"/>
              <a:buNone/>
              <a:defRPr>
                <a:latin typeface="Montserrat"/>
                <a:ea typeface="Montserrat"/>
                <a:cs typeface="Montserrat"/>
                <a:sym typeface="Montserrat"/>
              </a:defRPr>
            </a:lvl8pPr>
            <a:lvl9pPr lvl="8" rtl="0">
              <a:spcBef>
                <a:spcPts val="0"/>
              </a:spcBef>
              <a:spcAft>
                <a:spcPts val="0"/>
              </a:spcAft>
              <a:buSzPts val="1400"/>
              <a:buFont typeface="Montserrat"/>
              <a:buNone/>
              <a:defRPr>
                <a:latin typeface="Montserrat"/>
                <a:ea typeface="Montserrat"/>
                <a:cs typeface="Montserrat"/>
                <a:sym typeface="Montserra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type="titleOnly">
  <p:cSld name="TITLE_ONLY">
    <p:spTree>
      <p:nvGrpSpPr>
        <p:cNvPr id="120" name="Shape 120"/>
        <p:cNvGrpSpPr/>
        <p:nvPr/>
      </p:nvGrpSpPr>
      <p:grpSpPr>
        <a:xfrm>
          <a:off x="0" y="0"/>
          <a:ext cx="0" cy="0"/>
          <a:chOff x="0" y="0"/>
          <a:chExt cx="0" cy="0"/>
        </a:xfrm>
      </p:grpSpPr>
      <p:pic>
        <p:nvPicPr>
          <p:cNvPr id="121" name="Google Shape;121;p10"/>
          <p:cNvPicPr preferRelativeResize="0"/>
          <p:nvPr/>
        </p:nvPicPr>
        <p:blipFill rotWithShape="1">
          <a:blip r:embed="rId2">
            <a:alphaModFix/>
          </a:blip>
          <a:srcRect b="0" l="9" r="9" t="0"/>
          <a:stretch/>
        </p:blipFill>
        <p:spPr>
          <a:xfrm>
            <a:off x="985917" y="3560438"/>
            <a:ext cx="3940746" cy="1137449"/>
          </a:xfrm>
          <a:prstGeom prst="rect">
            <a:avLst/>
          </a:prstGeom>
          <a:noFill/>
          <a:ln>
            <a:noFill/>
          </a:ln>
        </p:spPr>
      </p:pic>
      <p:sp>
        <p:nvSpPr>
          <p:cNvPr id="122" name="Google Shape;122;p10"/>
          <p:cNvSpPr txBox="1"/>
          <p:nvPr/>
        </p:nvSpPr>
        <p:spPr>
          <a:xfrm>
            <a:off x="985917" y="4953521"/>
            <a:ext cx="59472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3294B"/>
              </a:buClr>
              <a:buSzPts val="8800"/>
              <a:buFont typeface="Montserrat SemiBold"/>
              <a:buNone/>
            </a:pPr>
            <a:r>
              <a:rPr b="1" i="0" lang="en-US" sz="8800" u="none" cap="none" strike="noStrike">
                <a:solidFill>
                  <a:srgbClr val="13294B"/>
                </a:solidFill>
                <a:latin typeface="Montserrat SemiBold"/>
                <a:ea typeface="Montserrat SemiBold"/>
                <a:cs typeface="Montserrat SemiBold"/>
                <a:sym typeface="Montserrat SemiBold"/>
              </a:rPr>
              <a:t>THANK</a:t>
            </a:r>
            <a:endParaRPr/>
          </a:p>
          <a:p>
            <a:pPr indent="0" lvl="0" marL="0" marR="0" rtl="0" algn="l">
              <a:lnSpc>
                <a:spcPct val="100000"/>
              </a:lnSpc>
              <a:spcBef>
                <a:spcPts val="0"/>
              </a:spcBef>
              <a:spcAft>
                <a:spcPts val="0"/>
              </a:spcAft>
              <a:buClr>
                <a:srgbClr val="13294B"/>
              </a:buClr>
              <a:buSzPts val="8800"/>
              <a:buFont typeface="Montserrat SemiBold"/>
              <a:buNone/>
            </a:pPr>
            <a:r>
              <a:rPr b="1" i="0" lang="en-US" sz="8800" u="none" cap="none" strike="noStrike">
                <a:solidFill>
                  <a:srgbClr val="13294B"/>
                </a:solidFill>
                <a:latin typeface="Montserrat SemiBold"/>
                <a:ea typeface="Montserrat SemiBold"/>
                <a:cs typeface="Montserrat SemiBold"/>
                <a:sym typeface="Montserrat SemiBold"/>
              </a:rPr>
              <a:t>YOU</a:t>
            </a:r>
            <a:endParaRPr b="1" i="0" sz="8800" u="none" cap="none" strike="noStrike">
              <a:solidFill>
                <a:srgbClr val="E87722"/>
              </a:solidFill>
              <a:latin typeface="Montserrat SemiBold"/>
              <a:ea typeface="Montserrat SemiBold"/>
              <a:cs typeface="Montserrat SemiBold"/>
              <a:sym typeface="Montserrat SemiBold"/>
            </a:endParaRPr>
          </a:p>
        </p:txBody>
      </p:sp>
      <p:sp>
        <p:nvSpPr>
          <p:cNvPr id="123" name="Google Shape;123;p10"/>
          <p:cNvSpPr/>
          <p:nvPr/>
        </p:nvSpPr>
        <p:spPr>
          <a:xfrm>
            <a:off x="9144000" y="-21005"/>
            <a:ext cx="9144000" cy="1030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700"/>
              <a:buFont typeface="Montserrat"/>
              <a:buNone/>
            </a:pPr>
            <a:r>
              <a:t/>
            </a:r>
            <a:endParaRPr b="0" i="0" sz="2700" u="none" cap="none" strike="noStrike">
              <a:solidFill>
                <a:srgbClr val="FFFFFF"/>
              </a:solidFill>
              <a:latin typeface="Montserrat"/>
              <a:ea typeface="Montserrat"/>
              <a:cs typeface="Montserrat"/>
              <a:sym typeface="Montserrat"/>
            </a:endParaRPr>
          </a:p>
        </p:txBody>
      </p:sp>
      <p:sp>
        <p:nvSpPr>
          <p:cNvPr id="124" name="Google Shape;124;p10"/>
          <p:cNvSpPr/>
          <p:nvPr/>
        </p:nvSpPr>
        <p:spPr>
          <a:xfrm>
            <a:off x="8318500" y="1502843"/>
            <a:ext cx="1650900" cy="1650900"/>
          </a:xfrm>
          <a:prstGeom prst="ellipse">
            <a:avLst/>
          </a:prstGeom>
          <a:solidFill>
            <a:srgbClr val="1B3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25" name="Google Shape;125;p10"/>
          <p:cNvSpPr txBox="1"/>
          <p:nvPr/>
        </p:nvSpPr>
        <p:spPr>
          <a:xfrm>
            <a:off x="10401298" y="1599762"/>
            <a:ext cx="7200900" cy="461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Montserrat Light"/>
              <a:buNone/>
            </a:pPr>
            <a:r>
              <a:rPr b="0" i="0" lang="en-US" sz="2400" u="none" cap="none" strike="noStrike">
                <a:solidFill>
                  <a:srgbClr val="FFFFFF"/>
                </a:solidFill>
                <a:latin typeface="Montserrat Light"/>
                <a:ea typeface="Montserrat Light"/>
                <a:cs typeface="Montserrat Light"/>
                <a:sym typeface="Montserrat Light"/>
              </a:rPr>
              <a:t>Office Address</a:t>
            </a:r>
            <a:endParaRPr/>
          </a:p>
        </p:txBody>
      </p:sp>
      <p:sp>
        <p:nvSpPr>
          <p:cNvPr id="126" name="Google Shape;126;p10"/>
          <p:cNvSpPr txBox="1"/>
          <p:nvPr/>
        </p:nvSpPr>
        <p:spPr>
          <a:xfrm>
            <a:off x="10401298" y="2102818"/>
            <a:ext cx="7200900" cy="9543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Montserrat"/>
              <a:buNone/>
            </a:pPr>
            <a:r>
              <a:rPr b="0" i="0" lang="en-US" sz="2800" u="none" cap="none" strike="noStrike">
                <a:solidFill>
                  <a:srgbClr val="FFFFFF"/>
                </a:solidFill>
                <a:latin typeface="Montserrat"/>
                <a:ea typeface="Montserrat"/>
                <a:cs typeface="Montserrat"/>
                <a:sym typeface="Montserrat"/>
              </a:rPr>
              <a:t>127 Church Street</a:t>
            </a:r>
            <a:endParaRPr/>
          </a:p>
          <a:p>
            <a:pPr indent="0" lvl="0" marL="0" marR="0" rtl="0" algn="l">
              <a:lnSpc>
                <a:spcPct val="100000"/>
              </a:lnSpc>
              <a:spcBef>
                <a:spcPts val="0"/>
              </a:spcBef>
              <a:spcAft>
                <a:spcPts val="0"/>
              </a:spcAft>
              <a:buClr>
                <a:srgbClr val="FFFFFF"/>
              </a:buClr>
              <a:buSzPts val="2800"/>
              <a:buFont typeface="Montserrat"/>
              <a:buNone/>
            </a:pPr>
            <a:r>
              <a:rPr b="0" i="0" lang="en-US" sz="2800" u="none" cap="none" strike="noStrike">
                <a:solidFill>
                  <a:srgbClr val="FFFFFF"/>
                </a:solidFill>
                <a:latin typeface="Montserrat"/>
                <a:ea typeface="Montserrat"/>
                <a:cs typeface="Montserrat"/>
                <a:sym typeface="Montserrat"/>
              </a:rPr>
              <a:t>New Haven, CT 06510</a:t>
            </a:r>
            <a:endParaRPr/>
          </a:p>
        </p:txBody>
      </p:sp>
      <p:sp>
        <p:nvSpPr>
          <p:cNvPr id="127" name="Google Shape;127;p10"/>
          <p:cNvSpPr/>
          <p:nvPr/>
        </p:nvSpPr>
        <p:spPr>
          <a:xfrm>
            <a:off x="8318500" y="4296268"/>
            <a:ext cx="1650900" cy="1650900"/>
          </a:xfrm>
          <a:prstGeom prst="ellipse">
            <a:avLst/>
          </a:prstGeom>
          <a:solidFill>
            <a:srgbClr val="1B3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28" name="Google Shape;128;p10"/>
          <p:cNvSpPr txBox="1"/>
          <p:nvPr/>
        </p:nvSpPr>
        <p:spPr>
          <a:xfrm>
            <a:off x="10401297" y="4584983"/>
            <a:ext cx="7200900" cy="461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Montserrat Light"/>
              <a:buNone/>
            </a:pPr>
            <a:r>
              <a:rPr b="0" i="0" lang="en-US" sz="2400" u="none" cap="none" strike="noStrike">
                <a:solidFill>
                  <a:srgbClr val="FFFFFF"/>
                </a:solidFill>
                <a:latin typeface="Montserrat Light"/>
                <a:ea typeface="Montserrat Light"/>
                <a:cs typeface="Montserrat Light"/>
                <a:sym typeface="Montserrat Light"/>
              </a:rPr>
              <a:t>E-mail Address</a:t>
            </a:r>
            <a:endParaRPr/>
          </a:p>
        </p:txBody>
      </p:sp>
      <p:sp>
        <p:nvSpPr>
          <p:cNvPr id="129" name="Google Shape;129;p10"/>
          <p:cNvSpPr txBox="1"/>
          <p:nvPr/>
        </p:nvSpPr>
        <p:spPr>
          <a:xfrm>
            <a:off x="10401297" y="5135333"/>
            <a:ext cx="7200900" cy="523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Montserrat"/>
              <a:buNone/>
            </a:pPr>
            <a:r>
              <a:rPr lang="en-US" sz="2800">
                <a:solidFill>
                  <a:srgbClr val="FFFFFF"/>
                </a:solidFill>
                <a:latin typeface="Montserrat"/>
                <a:ea typeface="Montserrat"/>
                <a:cs typeface="Montserrat"/>
                <a:sym typeface="Montserrat"/>
              </a:rPr>
              <a:t>info</a:t>
            </a:r>
            <a:r>
              <a:rPr b="0" i="0" lang="en-US" sz="2800" u="none" cap="none" strike="noStrike">
                <a:solidFill>
                  <a:srgbClr val="FFFFFF"/>
                </a:solidFill>
                <a:latin typeface="Montserrat"/>
                <a:ea typeface="Montserrat"/>
                <a:cs typeface="Montserrat"/>
                <a:sym typeface="Montserrat"/>
              </a:rPr>
              <a:t>@square-9.com</a:t>
            </a:r>
            <a:endParaRPr/>
          </a:p>
        </p:txBody>
      </p:sp>
      <p:sp>
        <p:nvSpPr>
          <p:cNvPr id="130" name="Google Shape;130;p10"/>
          <p:cNvSpPr/>
          <p:nvPr/>
        </p:nvSpPr>
        <p:spPr>
          <a:xfrm>
            <a:off x="8318500" y="7089693"/>
            <a:ext cx="1650900" cy="1650900"/>
          </a:xfrm>
          <a:prstGeom prst="ellipse">
            <a:avLst/>
          </a:prstGeom>
          <a:solidFill>
            <a:srgbClr val="1B3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Montserrat"/>
              <a:buNone/>
            </a:pPr>
            <a:r>
              <a:t/>
            </a:r>
            <a:endParaRPr b="0" i="0" sz="1800" u="none" cap="none" strike="noStrike">
              <a:solidFill>
                <a:srgbClr val="FFFFFF"/>
              </a:solidFill>
              <a:latin typeface="Montserrat"/>
              <a:ea typeface="Montserrat"/>
              <a:cs typeface="Montserrat"/>
              <a:sym typeface="Montserrat"/>
            </a:endParaRPr>
          </a:p>
        </p:txBody>
      </p:sp>
      <p:sp>
        <p:nvSpPr>
          <p:cNvPr id="131" name="Google Shape;131;p10"/>
          <p:cNvSpPr txBox="1"/>
          <p:nvPr/>
        </p:nvSpPr>
        <p:spPr>
          <a:xfrm>
            <a:off x="10401298" y="7404123"/>
            <a:ext cx="7200900" cy="4617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400"/>
              <a:buFont typeface="Montserrat Light"/>
              <a:buNone/>
            </a:pPr>
            <a:r>
              <a:rPr b="0" i="0" lang="en-US" sz="2400" u="none" cap="none" strike="noStrike">
                <a:solidFill>
                  <a:srgbClr val="FFFFFF"/>
                </a:solidFill>
                <a:latin typeface="Montserrat Light"/>
                <a:ea typeface="Montserrat Light"/>
                <a:cs typeface="Montserrat Light"/>
                <a:sym typeface="Montserrat Light"/>
              </a:rPr>
              <a:t>Website</a:t>
            </a:r>
            <a:endParaRPr/>
          </a:p>
        </p:txBody>
      </p:sp>
      <p:sp>
        <p:nvSpPr>
          <p:cNvPr id="132" name="Google Shape;132;p10"/>
          <p:cNvSpPr txBox="1"/>
          <p:nvPr/>
        </p:nvSpPr>
        <p:spPr>
          <a:xfrm>
            <a:off x="10401298" y="7903044"/>
            <a:ext cx="7200900" cy="523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2800"/>
              <a:buFont typeface="Montserrat"/>
              <a:buNone/>
            </a:pPr>
            <a:r>
              <a:rPr lang="en-US" sz="2800">
                <a:solidFill>
                  <a:srgbClr val="FFFFFF"/>
                </a:solidFill>
                <a:latin typeface="Montserrat"/>
                <a:ea typeface="Montserrat"/>
                <a:cs typeface="Montserrat"/>
                <a:sym typeface="Montserrat"/>
              </a:rPr>
              <a:t>square-9</a:t>
            </a:r>
            <a:r>
              <a:rPr b="0" i="0" lang="en-US" sz="2800" u="none" cap="none" strike="noStrike">
                <a:solidFill>
                  <a:srgbClr val="FFFFFF"/>
                </a:solidFill>
                <a:latin typeface="Montserrat"/>
                <a:ea typeface="Montserrat"/>
                <a:cs typeface="Montserrat"/>
                <a:sym typeface="Montserrat"/>
              </a:rPr>
              <a:t>.com</a:t>
            </a:r>
            <a:endParaRPr/>
          </a:p>
        </p:txBody>
      </p:sp>
      <p:pic>
        <p:nvPicPr>
          <p:cNvPr descr="Envelope with solid fill" id="133" name="Google Shape;133;p10"/>
          <p:cNvPicPr preferRelativeResize="0"/>
          <p:nvPr/>
        </p:nvPicPr>
        <p:blipFill rotWithShape="1">
          <a:blip r:embed="rId3">
            <a:alphaModFix/>
          </a:blip>
          <a:srcRect b="0" l="0" r="0" t="0"/>
          <a:stretch/>
        </p:blipFill>
        <p:spPr>
          <a:xfrm>
            <a:off x="8723960" y="4704762"/>
            <a:ext cx="840080" cy="840080"/>
          </a:xfrm>
          <a:prstGeom prst="rect">
            <a:avLst/>
          </a:prstGeom>
          <a:noFill/>
          <a:ln>
            <a:noFill/>
          </a:ln>
        </p:spPr>
      </p:pic>
      <p:pic>
        <p:nvPicPr>
          <p:cNvPr descr="Earth globe: Americas with solid fill" id="134" name="Google Shape;134;p10"/>
          <p:cNvPicPr preferRelativeResize="0"/>
          <p:nvPr/>
        </p:nvPicPr>
        <p:blipFill rotWithShape="1">
          <a:blip r:embed="rId4">
            <a:alphaModFix/>
          </a:blip>
          <a:srcRect b="0" l="0" r="0" t="0"/>
          <a:stretch/>
        </p:blipFill>
        <p:spPr>
          <a:xfrm>
            <a:off x="8723960" y="7495153"/>
            <a:ext cx="840081" cy="840081"/>
          </a:xfrm>
          <a:prstGeom prst="rect">
            <a:avLst/>
          </a:prstGeom>
          <a:noFill/>
          <a:ln>
            <a:noFill/>
          </a:ln>
        </p:spPr>
      </p:pic>
      <p:pic>
        <p:nvPicPr>
          <p:cNvPr descr="Marker with solid fill" id="135" name="Google Shape;135;p10"/>
          <p:cNvPicPr preferRelativeResize="0"/>
          <p:nvPr/>
        </p:nvPicPr>
        <p:blipFill rotWithShape="1">
          <a:blip r:embed="rId5">
            <a:alphaModFix/>
          </a:blip>
          <a:srcRect b="0" l="0" r="0" t="0"/>
          <a:stretch/>
        </p:blipFill>
        <p:spPr>
          <a:xfrm>
            <a:off x="8686800" y="1871143"/>
            <a:ext cx="914400" cy="9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26025" y="490250"/>
            <a:ext cx="13207200" cy="22878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1400"/>
              <a:buFont typeface="Montserrat"/>
              <a:buNone/>
              <a:defRPr>
                <a:latin typeface="Montserrat"/>
                <a:ea typeface="Montserrat"/>
                <a:cs typeface="Montserrat"/>
                <a:sym typeface="Montserra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 name="Google Shape;7;p1"/>
          <p:cNvSpPr txBox="1"/>
          <p:nvPr>
            <p:ph idx="1" type="body"/>
          </p:nvPr>
        </p:nvSpPr>
        <p:spPr>
          <a:xfrm>
            <a:off x="940900" y="5526500"/>
            <a:ext cx="13964700" cy="34317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Font typeface="Montserrat"/>
              <a:buChar char="●"/>
              <a:defRPr>
                <a:latin typeface="Montserrat"/>
                <a:ea typeface="Montserrat"/>
                <a:cs typeface="Montserrat"/>
                <a:sym typeface="Montserrat"/>
              </a:defRPr>
            </a:lvl1pPr>
            <a:lvl2pPr indent="-317500" lvl="1" marL="914400" rtl="0">
              <a:spcBef>
                <a:spcPts val="0"/>
              </a:spcBef>
              <a:spcAft>
                <a:spcPts val="0"/>
              </a:spcAft>
              <a:buSzPts val="1400"/>
              <a:buFont typeface="Montserrat"/>
              <a:buChar char="○"/>
              <a:defRPr>
                <a:latin typeface="Montserrat"/>
                <a:ea typeface="Montserrat"/>
                <a:cs typeface="Montserrat"/>
                <a:sym typeface="Montserrat"/>
              </a:defRPr>
            </a:lvl2pPr>
            <a:lvl3pPr indent="-317500" lvl="2" marL="1371600" rtl="0">
              <a:spcBef>
                <a:spcPts val="0"/>
              </a:spcBef>
              <a:spcAft>
                <a:spcPts val="0"/>
              </a:spcAft>
              <a:buSzPts val="1400"/>
              <a:buFont typeface="Montserrat"/>
              <a:buChar char="■"/>
              <a:defRPr>
                <a:latin typeface="Montserrat"/>
                <a:ea typeface="Montserrat"/>
                <a:cs typeface="Montserrat"/>
                <a:sym typeface="Montserrat"/>
              </a:defRPr>
            </a:lvl3pPr>
            <a:lvl4pPr indent="-317500" lvl="3" marL="1828800" rtl="0">
              <a:spcBef>
                <a:spcPts val="0"/>
              </a:spcBef>
              <a:spcAft>
                <a:spcPts val="0"/>
              </a:spcAft>
              <a:buSzPts val="1400"/>
              <a:buFont typeface="Montserrat"/>
              <a:buChar char="●"/>
              <a:defRPr>
                <a:latin typeface="Montserrat"/>
                <a:ea typeface="Montserrat"/>
                <a:cs typeface="Montserrat"/>
                <a:sym typeface="Montserrat"/>
              </a:defRPr>
            </a:lvl4pPr>
            <a:lvl5pPr indent="-317500" lvl="4" marL="2286000" rtl="0">
              <a:spcBef>
                <a:spcPts val="0"/>
              </a:spcBef>
              <a:spcAft>
                <a:spcPts val="0"/>
              </a:spcAft>
              <a:buSzPts val="1400"/>
              <a:buFont typeface="Montserrat"/>
              <a:buChar char="○"/>
              <a:defRPr>
                <a:latin typeface="Montserrat"/>
                <a:ea typeface="Montserrat"/>
                <a:cs typeface="Montserrat"/>
                <a:sym typeface="Montserrat"/>
              </a:defRPr>
            </a:lvl5pPr>
            <a:lvl6pPr indent="-317500" lvl="5" marL="2743200" rtl="0">
              <a:spcBef>
                <a:spcPts val="0"/>
              </a:spcBef>
              <a:spcAft>
                <a:spcPts val="0"/>
              </a:spcAft>
              <a:buSzPts val="1400"/>
              <a:buFont typeface="Montserrat"/>
              <a:buChar char="■"/>
              <a:defRPr>
                <a:latin typeface="Montserrat"/>
                <a:ea typeface="Montserrat"/>
                <a:cs typeface="Montserrat"/>
                <a:sym typeface="Montserrat"/>
              </a:defRPr>
            </a:lvl6pPr>
            <a:lvl7pPr indent="-317500" lvl="6" marL="3200400" rtl="0">
              <a:spcBef>
                <a:spcPts val="0"/>
              </a:spcBef>
              <a:spcAft>
                <a:spcPts val="0"/>
              </a:spcAft>
              <a:buSzPts val="1400"/>
              <a:buFont typeface="Montserrat"/>
              <a:buChar char="●"/>
              <a:defRPr>
                <a:latin typeface="Montserrat"/>
                <a:ea typeface="Montserrat"/>
                <a:cs typeface="Montserrat"/>
                <a:sym typeface="Montserrat"/>
              </a:defRPr>
            </a:lvl7pPr>
            <a:lvl8pPr indent="-317500" lvl="7" marL="3657600" rtl="0">
              <a:spcBef>
                <a:spcPts val="0"/>
              </a:spcBef>
              <a:spcAft>
                <a:spcPts val="0"/>
              </a:spcAft>
              <a:buSzPts val="1400"/>
              <a:buFont typeface="Montserrat"/>
              <a:buChar char="○"/>
              <a:defRPr>
                <a:latin typeface="Montserrat"/>
                <a:ea typeface="Montserrat"/>
                <a:cs typeface="Montserrat"/>
                <a:sym typeface="Montserrat"/>
              </a:defRPr>
            </a:lvl8pPr>
            <a:lvl9pPr indent="-317500" lvl="8" marL="4114800" rtl="0">
              <a:spcBef>
                <a:spcPts val="0"/>
              </a:spcBef>
              <a:spcAft>
                <a:spcPts val="0"/>
              </a:spcAft>
              <a:buSzPts val="1400"/>
              <a:buFont typeface="Montserrat"/>
              <a:buChar char="■"/>
              <a:defRPr>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240">
          <p15:clr>
            <a:srgbClr val="F26B43"/>
          </p15:clr>
        </p15:guide>
        <p15:guide id="2" pos="57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20" Type="http://schemas.openxmlformats.org/officeDocument/2006/relationships/image" Target="../media/image53.png"/><Relationship Id="rId22" Type="http://schemas.openxmlformats.org/officeDocument/2006/relationships/image" Target="../media/image54.png"/><Relationship Id="rId21" Type="http://schemas.openxmlformats.org/officeDocument/2006/relationships/image" Target="../media/image59.png"/><Relationship Id="rId24" Type="http://schemas.openxmlformats.org/officeDocument/2006/relationships/image" Target="../media/image65.png"/><Relationship Id="rId23" Type="http://schemas.openxmlformats.org/officeDocument/2006/relationships/image" Target="../media/image60.png"/><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52.png"/><Relationship Id="rId26" Type="http://schemas.openxmlformats.org/officeDocument/2006/relationships/image" Target="../media/image70.png"/><Relationship Id="rId25" Type="http://schemas.openxmlformats.org/officeDocument/2006/relationships/image" Target="../media/image61.png"/><Relationship Id="rId5" Type="http://schemas.openxmlformats.org/officeDocument/2006/relationships/image" Target="../media/image40.png"/><Relationship Id="rId6" Type="http://schemas.openxmlformats.org/officeDocument/2006/relationships/image" Target="../media/image34.png"/><Relationship Id="rId7" Type="http://schemas.openxmlformats.org/officeDocument/2006/relationships/image" Target="../media/image57.png"/><Relationship Id="rId8" Type="http://schemas.openxmlformats.org/officeDocument/2006/relationships/image" Target="../media/image47.png"/><Relationship Id="rId11" Type="http://schemas.openxmlformats.org/officeDocument/2006/relationships/image" Target="../media/image46.png"/><Relationship Id="rId10" Type="http://schemas.openxmlformats.org/officeDocument/2006/relationships/image" Target="../media/image64.png"/><Relationship Id="rId13" Type="http://schemas.openxmlformats.org/officeDocument/2006/relationships/image" Target="../media/image42.png"/><Relationship Id="rId12" Type="http://schemas.openxmlformats.org/officeDocument/2006/relationships/image" Target="../media/image66.png"/><Relationship Id="rId15" Type="http://schemas.openxmlformats.org/officeDocument/2006/relationships/image" Target="../media/image49.png"/><Relationship Id="rId14" Type="http://schemas.openxmlformats.org/officeDocument/2006/relationships/image" Target="../media/image58.png"/><Relationship Id="rId17" Type="http://schemas.openxmlformats.org/officeDocument/2006/relationships/image" Target="../media/image48.png"/><Relationship Id="rId16" Type="http://schemas.openxmlformats.org/officeDocument/2006/relationships/image" Target="../media/image56.png"/><Relationship Id="rId19" Type="http://schemas.openxmlformats.org/officeDocument/2006/relationships/image" Target="../media/image55.png"/><Relationship Id="rId18"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72.png"/><Relationship Id="rId5" Type="http://schemas.openxmlformats.org/officeDocument/2006/relationships/image" Target="../media/image63.png"/><Relationship Id="rId6" Type="http://schemas.openxmlformats.org/officeDocument/2006/relationships/image" Target="../media/image69.png"/><Relationship Id="rId7" Type="http://schemas.openxmlformats.org/officeDocument/2006/relationships/image" Target="../media/image68.png"/><Relationship Id="rId8" Type="http://schemas.openxmlformats.org/officeDocument/2006/relationships/image" Target="../media/image7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9.png"/><Relationship Id="rId4" Type="http://schemas.openxmlformats.org/officeDocument/2006/relationships/image" Target="../media/image33.png"/><Relationship Id="rId5"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38.png"/><Relationship Id="rId6"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7"/>
          <p:cNvSpPr txBox="1"/>
          <p:nvPr>
            <p:ph type="title"/>
          </p:nvPr>
        </p:nvSpPr>
        <p:spPr>
          <a:xfrm>
            <a:off x="722400" y="4276625"/>
            <a:ext cx="8436000" cy="174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accent1"/>
              </a:buClr>
              <a:buSzPts val="5400"/>
              <a:buFont typeface="Montserrat SemiBold"/>
              <a:buNone/>
            </a:pPr>
            <a:r>
              <a:rPr lang="en-US">
                <a:solidFill>
                  <a:schemeClr val="accent1"/>
                </a:solidFill>
                <a:latin typeface="Montserrat SemiBold"/>
                <a:ea typeface="Montserrat SemiBold"/>
                <a:cs typeface="Montserrat SemiBold"/>
                <a:sym typeface="Montserrat SemiBold"/>
              </a:rPr>
              <a:t>Square 9 </a:t>
            </a:r>
            <a:r>
              <a:rPr lang="en-US">
                <a:solidFill>
                  <a:schemeClr val="accent2"/>
                </a:solidFill>
                <a:latin typeface="Montserrat SemiBold"/>
                <a:ea typeface="Montserrat SemiBold"/>
                <a:cs typeface="Montserrat SemiBold"/>
                <a:sym typeface="Montserrat SemiBold"/>
              </a:rPr>
              <a:t>Brand </a:t>
            </a:r>
            <a:r>
              <a:rPr lang="en-US">
                <a:solidFill>
                  <a:schemeClr val="accent1"/>
                </a:solidFill>
                <a:latin typeface="Montserrat SemiBold"/>
                <a:ea typeface="Montserrat SemiBold"/>
                <a:cs typeface="Montserrat SemiBold"/>
                <a:sym typeface="Montserrat SemiBold"/>
              </a:rPr>
              <a:t>Book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6"/>
          <p:cNvSpPr txBox="1"/>
          <p:nvPr>
            <p:ph type="title"/>
          </p:nvPr>
        </p:nvSpPr>
        <p:spPr>
          <a:xfrm>
            <a:off x="849300" y="3664800"/>
            <a:ext cx="8294700" cy="12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Color Palette</a:t>
            </a:r>
            <a:endParaRPr/>
          </a:p>
        </p:txBody>
      </p:sp>
      <p:sp>
        <p:nvSpPr>
          <p:cNvPr id="313" name="Google Shape;313;p26"/>
          <p:cNvSpPr txBox="1"/>
          <p:nvPr>
            <p:ph idx="1" type="subTitle"/>
          </p:nvPr>
        </p:nvSpPr>
        <p:spPr>
          <a:xfrm>
            <a:off x="849300" y="5481950"/>
            <a:ext cx="7935600" cy="12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7"/>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Brand Color Palette</a:t>
            </a:r>
            <a:endParaRPr/>
          </a:p>
        </p:txBody>
      </p:sp>
      <p:sp>
        <p:nvSpPr>
          <p:cNvPr id="319" name="Google Shape;319;p27"/>
          <p:cNvSpPr txBox="1"/>
          <p:nvPr>
            <p:ph idx="2" type="body"/>
          </p:nvPr>
        </p:nvSpPr>
        <p:spPr>
          <a:xfrm>
            <a:off x="749975" y="2177075"/>
            <a:ext cx="16115400" cy="497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The primary colors are navy and orange. These are the main colors that are core to Square 9’s brand and identify the company logo. In addition to the navy and orange, Square 9 may utilize blues that should be used as a complement to the main brand colors in design elements. </a:t>
            </a:r>
            <a:endParaRPr sz="2200"/>
          </a:p>
        </p:txBody>
      </p:sp>
      <p:pic>
        <p:nvPicPr>
          <p:cNvPr id="320" name="Google Shape;320;p27"/>
          <p:cNvPicPr preferRelativeResize="0"/>
          <p:nvPr/>
        </p:nvPicPr>
        <p:blipFill rotWithShape="1">
          <a:blip r:embed="rId3">
            <a:alphaModFix/>
          </a:blip>
          <a:srcRect b="50431" l="0" r="0" t="0"/>
          <a:stretch/>
        </p:blipFill>
        <p:spPr>
          <a:xfrm>
            <a:off x="1910175" y="4592750"/>
            <a:ext cx="13794999" cy="2727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8"/>
          <p:cNvSpPr txBox="1"/>
          <p:nvPr>
            <p:ph type="title"/>
          </p:nvPr>
        </p:nvSpPr>
        <p:spPr>
          <a:xfrm>
            <a:off x="849300" y="2554150"/>
            <a:ext cx="8294700" cy="231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Iconography &amp; Images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9"/>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Iconography</a:t>
            </a:r>
            <a:endParaRPr/>
          </a:p>
        </p:txBody>
      </p:sp>
      <p:pic>
        <p:nvPicPr>
          <p:cNvPr id="331" name="Google Shape;331;p29"/>
          <p:cNvPicPr preferRelativeResize="0"/>
          <p:nvPr/>
        </p:nvPicPr>
        <p:blipFill>
          <a:blip r:embed="rId3">
            <a:alphaModFix/>
          </a:blip>
          <a:stretch>
            <a:fillRect/>
          </a:stretch>
        </p:blipFill>
        <p:spPr>
          <a:xfrm>
            <a:off x="749975" y="2851675"/>
            <a:ext cx="1638300" cy="1638300"/>
          </a:xfrm>
          <a:prstGeom prst="rect">
            <a:avLst/>
          </a:prstGeom>
          <a:noFill/>
          <a:ln>
            <a:noFill/>
          </a:ln>
        </p:spPr>
      </p:pic>
      <p:pic>
        <p:nvPicPr>
          <p:cNvPr id="332" name="Google Shape;332;p29"/>
          <p:cNvPicPr preferRelativeResize="0"/>
          <p:nvPr/>
        </p:nvPicPr>
        <p:blipFill>
          <a:blip r:embed="rId4">
            <a:alphaModFix/>
          </a:blip>
          <a:stretch>
            <a:fillRect/>
          </a:stretch>
        </p:blipFill>
        <p:spPr>
          <a:xfrm>
            <a:off x="2521675" y="2851675"/>
            <a:ext cx="1638300" cy="1638300"/>
          </a:xfrm>
          <a:prstGeom prst="rect">
            <a:avLst/>
          </a:prstGeom>
          <a:noFill/>
          <a:ln>
            <a:noFill/>
          </a:ln>
        </p:spPr>
      </p:pic>
      <p:pic>
        <p:nvPicPr>
          <p:cNvPr id="333" name="Google Shape;333;p29"/>
          <p:cNvPicPr preferRelativeResize="0"/>
          <p:nvPr/>
        </p:nvPicPr>
        <p:blipFill>
          <a:blip r:embed="rId5">
            <a:alphaModFix/>
          </a:blip>
          <a:stretch>
            <a:fillRect/>
          </a:stretch>
        </p:blipFill>
        <p:spPr>
          <a:xfrm>
            <a:off x="4293375" y="2851675"/>
            <a:ext cx="1638300" cy="1638300"/>
          </a:xfrm>
          <a:prstGeom prst="rect">
            <a:avLst/>
          </a:prstGeom>
          <a:noFill/>
          <a:ln>
            <a:noFill/>
          </a:ln>
        </p:spPr>
      </p:pic>
      <p:pic>
        <p:nvPicPr>
          <p:cNvPr id="334" name="Google Shape;334;p29"/>
          <p:cNvPicPr preferRelativeResize="0"/>
          <p:nvPr/>
        </p:nvPicPr>
        <p:blipFill>
          <a:blip r:embed="rId6">
            <a:alphaModFix/>
          </a:blip>
          <a:stretch>
            <a:fillRect/>
          </a:stretch>
        </p:blipFill>
        <p:spPr>
          <a:xfrm>
            <a:off x="6065075" y="2851675"/>
            <a:ext cx="1638300" cy="1638300"/>
          </a:xfrm>
          <a:prstGeom prst="rect">
            <a:avLst/>
          </a:prstGeom>
          <a:noFill/>
          <a:ln>
            <a:noFill/>
          </a:ln>
        </p:spPr>
      </p:pic>
      <p:pic>
        <p:nvPicPr>
          <p:cNvPr id="335" name="Google Shape;335;p29"/>
          <p:cNvPicPr preferRelativeResize="0"/>
          <p:nvPr/>
        </p:nvPicPr>
        <p:blipFill>
          <a:blip r:embed="rId7">
            <a:alphaModFix/>
          </a:blip>
          <a:stretch>
            <a:fillRect/>
          </a:stretch>
        </p:blipFill>
        <p:spPr>
          <a:xfrm>
            <a:off x="7836775" y="2851675"/>
            <a:ext cx="1638300" cy="1638300"/>
          </a:xfrm>
          <a:prstGeom prst="rect">
            <a:avLst/>
          </a:prstGeom>
          <a:noFill/>
          <a:ln>
            <a:noFill/>
          </a:ln>
        </p:spPr>
      </p:pic>
      <p:pic>
        <p:nvPicPr>
          <p:cNvPr id="336" name="Google Shape;336;p29"/>
          <p:cNvPicPr preferRelativeResize="0"/>
          <p:nvPr/>
        </p:nvPicPr>
        <p:blipFill>
          <a:blip r:embed="rId8">
            <a:alphaModFix/>
          </a:blip>
          <a:stretch>
            <a:fillRect/>
          </a:stretch>
        </p:blipFill>
        <p:spPr>
          <a:xfrm>
            <a:off x="9608475" y="2851675"/>
            <a:ext cx="1638300" cy="1638300"/>
          </a:xfrm>
          <a:prstGeom prst="rect">
            <a:avLst/>
          </a:prstGeom>
          <a:noFill/>
          <a:ln>
            <a:noFill/>
          </a:ln>
        </p:spPr>
      </p:pic>
      <p:pic>
        <p:nvPicPr>
          <p:cNvPr id="337" name="Google Shape;337;p29"/>
          <p:cNvPicPr preferRelativeResize="0"/>
          <p:nvPr/>
        </p:nvPicPr>
        <p:blipFill>
          <a:blip r:embed="rId9">
            <a:alphaModFix/>
          </a:blip>
          <a:stretch>
            <a:fillRect/>
          </a:stretch>
        </p:blipFill>
        <p:spPr>
          <a:xfrm>
            <a:off x="11380175" y="2851675"/>
            <a:ext cx="1638300" cy="1638300"/>
          </a:xfrm>
          <a:prstGeom prst="rect">
            <a:avLst/>
          </a:prstGeom>
          <a:noFill/>
          <a:ln>
            <a:noFill/>
          </a:ln>
        </p:spPr>
      </p:pic>
      <p:pic>
        <p:nvPicPr>
          <p:cNvPr id="338" name="Google Shape;338;p29"/>
          <p:cNvPicPr preferRelativeResize="0"/>
          <p:nvPr/>
        </p:nvPicPr>
        <p:blipFill>
          <a:blip r:embed="rId10">
            <a:alphaModFix/>
          </a:blip>
          <a:stretch>
            <a:fillRect/>
          </a:stretch>
        </p:blipFill>
        <p:spPr>
          <a:xfrm>
            <a:off x="13151875" y="2851675"/>
            <a:ext cx="1638300" cy="1638300"/>
          </a:xfrm>
          <a:prstGeom prst="rect">
            <a:avLst/>
          </a:prstGeom>
          <a:noFill/>
          <a:ln>
            <a:noFill/>
          </a:ln>
        </p:spPr>
      </p:pic>
      <p:pic>
        <p:nvPicPr>
          <p:cNvPr id="339" name="Google Shape;339;p29"/>
          <p:cNvPicPr preferRelativeResize="0"/>
          <p:nvPr/>
        </p:nvPicPr>
        <p:blipFill>
          <a:blip r:embed="rId11">
            <a:alphaModFix/>
          </a:blip>
          <a:stretch>
            <a:fillRect/>
          </a:stretch>
        </p:blipFill>
        <p:spPr>
          <a:xfrm>
            <a:off x="14923575" y="2789525"/>
            <a:ext cx="1638300" cy="1638300"/>
          </a:xfrm>
          <a:prstGeom prst="rect">
            <a:avLst/>
          </a:prstGeom>
          <a:noFill/>
          <a:ln>
            <a:noFill/>
          </a:ln>
        </p:spPr>
      </p:pic>
      <p:pic>
        <p:nvPicPr>
          <p:cNvPr id="340" name="Google Shape;340;p29"/>
          <p:cNvPicPr preferRelativeResize="0"/>
          <p:nvPr/>
        </p:nvPicPr>
        <p:blipFill>
          <a:blip r:embed="rId11">
            <a:alphaModFix/>
          </a:blip>
          <a:stretch>
            <a:fillRect/>
          </a:stretch>
        </p:blipFill>
        <p:spPr>
          <a:xfrm>
            <a:off x="749975" y="4701650"/>
            <a:ext cx="1638300" cy="1638300"/>
          </a:xfrm>
          <a:prstGeom prst="rect">
            <a:avLst/>
          </a:prstGeom>
          <a:noFill/>
          <a:ln>
            <a:noFill/>
          </a:ln>
        </p:spPr>
      </p:pic>
      <p:pic>
        <p:nvPicPr>
          <p:cNvPr id="341" name="Google Shape;341;p29"/>
          <p:cNvPicPr preferRelativeResize="0"/>
          <p:nvPr/>
        </p:nvPicPr>
        <p:blipFill>
          <a:blip r:embed="rId12">
            <a:alphaModFix/>
          </a:blip>
          <a:stretch>
            <a:fillRect/>
          </a:stretch>
        </p:blipFill>
        <p:spPr>
          <a:xfrm>
            <a:off x="2521675" y="4701650"/>
            <a:ext cx="1638300" cy="1638300"/>
          </a:xfrm>
          <a:prstGeom prst="rect">
            <a:avLst/>
          </a:prstGeom>
          <a:noFill/>
          <a:ln>
            <a:noFill/>
          </a:ln>
        </p:spPr>
      </p:pic>
      <p:pic>
        <p:nvPicPr>
          <p:cNvPr id="342" name="Google Shape;342;p29"/>
          <p:cNvPicPr preferRelativeResize="0"/>
          <p:nvPr/>
        </p:nvPicPr>
        <p:blipFill>
          <a:blip r:embed="rId13">
            <a:alphaModFix/>
          </a:blip>
          <a:stretch>
            <a:fillRect/>
          </a:stretch>
        </p:blipFill>
        <p:spPr>
          <a:xfrm>
            <a:off x="4293375" y="4701650"/>
            <a:ext cx="1638300" cy="1638300"/>
          </a:xfrm>
          <a:prstGeom prst="rect">
            <a:avLst/>
          </a:prstGeom>
          <a:noFill/>
          <a:ln>
            <a:noFill/>
          </a:ln>
        </p:spPr>
      </p:pic>
      <p:pic>
        <p:nvPicPr>
          <p:cNvPr id="343" name="Google Shape;343;p29"/>
          <p:cNvPicPr preferRelativeResize="0"/>
          <p:nvPr/>
        </p:nvPicPr>
        <p:blipFill>
          <a:blip r:embed="rId14">
            <a:alphaModFix/>
          </a:blip>
          <a:stretch>
            <a:fillRect/>
          </a:stretch>
        </p:blipFill>
        <p:spPr>
          <a:xfrm>
            <a:off x="6065075" y="4701650"/>
            <a:ext cx="1638300" cy="1638300"/>
          </a:xfrm>
          <a:prstGeom prst="rect">
            <a:avLst/>
          </a:prstGeom>
          <a:noFill/>
          <a:ln>
            <a:noFill/>
          </a:ln>
        </p:spPr>
      </p:pic>
      <p:pic>
        <p:nvPicPr>
          <p:cNvPr id="344" name="Google Shape;344;p29"/>
          <p:cNvPicPr preferRelativeResize="0"/>
          <p:nvPr/>
        </p:nvPicPr>
        <p:blipFill>
          <a:blip r:embed="rId15">
            <a:alphaModFix/>
          </a:blip>
          <a:stretch>
            <a:fillRect/>
          </a:stretch>
        </p:blipFill>
        <p:spPr>
          <a:xfrm>
            <a:off x="7836775" y="4701650"/>
            <a:ext cx="1638300" cy="1638300"/>
          </a:xfrm>
          <a:prstGeom prst="rect">
            <a:avLst/>
          </a:prstGeom>
          <a:noFill/>
          <a:ln>
            <a:noFill/>
          </a:ln>
        </p:spPr>
      </p:pic>
      <p:pic>
        <p:nvPicPr>
          <p:cNvPr id="345" name="Google Shape;345;p29"/>
          <p:cNvPicPr preferRelativeResize="0"/>
          <p:nvPr/>
        </p:nvPicPr>
        <p:blipFill>
          <a:blip r:embed="rId16">
            <a:alphaModFix/>
          </a:blip>
          <a:stretch>
            <a:fillRect/>
          </a:stretch>
        </p:blipFill>
        <p:spPr>
          <a:xfrm>
            <a:off x="9608475" y="4701650"/>
            <a:ext cx="1638300" cy="1638300"/>
          </a:xfrm>
          <a:prstGeom prst="rect">
            <a:avLst/>
          </a:prstGeom>
          <a:noFill/>
          <a:ln>
            <a:noFill/>
          </a:ln>
        </p:spPr>
      </p:pic>
      <p:pic>
        <p:nvPicPr>
          <p:cNvPr id="346" name="Google Shape;346;p29"/>
          <p:cNvPicPr preferRelativeResize="0"/>
          <p:nvPr/>
        </p:nvPicPr>
        <p:blipFill>
          <a:blip r:embed="rId17">
            <a:alphaModFix/>
          </a:blip>
          <a:stretch>
            <a:fillRect/>
          </a:stretch>
        </p:blipFill>
        <p:spPr>
          <a:xfrm>
            <a:off x="11380175" y="4701650"/>
            <a:ext cx="1638300" cy="1638300"/>
          </a:xfrm>
          <a:prstGeom prst="rect">
            <a:avLst/>
          </a:prstGeom>
          <a:noFill/>
          <a:ln>
            <a:noFill/>
          </a:ln>
        </p:spPr>
      </p:pic>
      <p:pic>
        <p:nvPicPr>
          <p:cNvPr id="347" name="Google Shape;347;p29"/>
          <p:cNvPicPr preferRelativeResize="0"/>
          <p:nvPr/>
        </p:nvPicPr>
        <p:blipFill>
          <a:blip r:embed="rId18">
            <a:alphaModFix/>
          </a:blip>
          <a:stretch>
            <a:fillRect/>
          </a:stretch>
        </p:blipFill>
        <p:spPr>
          <a:xfrm>
            <a:off x="13151875" y="4701650"/>
            <a:ext cx="1638300" cy="1638300"/>
          </a:xfrm>
          <a:prstGeom prst="rect">
            <a:avLst/>
          </a:prstGeom>
          <a:noFill/>
          <a:ln>
            <a:noFill/>
          </a:ln>
        </p:spPr>
      </p:pic>
      <p:pic>
        <p:nvPicPr>
          <p:cNvPr id="348" name="Google Shape;348;p29"/>
          <p:cNvPicPr preferRelativeResize="0"/>
          <p:nvPr/>
        </p:nvPicPr>
        <p:blipFill>
          <a:blip r:embed="rId19">
            <a:alphaModFix/>
          </a:blip>
          <a:stretch>
            <a:fillRect/>
          </a:stretch>
        </p:blipFill>
        <p:spPr>
          <a:xfrm>
            <a:off x="14923575" y="4701650"/>
            <a:ext cx="1638300" cy="1638300"/>
          </a:xfrm>
          <a:prstGeom prst="rect">
            <a:avLst/>
          </a:prstGeom>
          <a:noFill/>
          <a:ln>
            <a:noFill/>
          </a:ln>
        </p:spPr>
      </p:pic>
      <p:pic>
        <p:nvPicPr>
          <p:cNvPr id="349" name="Google Shape;349;p29"/>
          <p:cNvPicPr preferRelativeResize="0"/>
          <p:nvPr/>
        </p:nvPicPr>
        <p:blipFill>
          <a:blip r:embed="rId20">
            <a:alphaModFix/>
          </a:blip>
          <a:stretch>
            <a:fillRect/>
          </a:stretch>
        </p:blipFill>
        <p:spPr>
          <a:xfrm>
            <a:off x="2521675" y="6551625"/>
            <a:ext cx="1638300" cy="1638300"/>
          </a:xfrm>
          <a:prstGeom prst="rect">
            <a:avLst/>
          </a:prstGeom>
          <a:noFill/>
          <a:ln>
            <a:noFill/>
          </a:ln>
        </p:spPr>
      </p:pic>
      <p:pic>
        <p:nvPicPr>
          <p:cNvPr id="350" name="Google Shape;350;p29"/>
          <p:cNvPicPr preferRelativeResize="0"/>
          <p:nvPr/>
        </p:nvPicPr>
        <p:blipFill>
          <a:blip r:embed="rId21">
            <a:alphaModFix/>
          </a:blip>
          <a:stretch>
            <a:fillRect/>
          </a:stretch>
        </p:blipFill>
        <p:spPr>
          <a:xfrm>
            <a:off x="4293375" y="6551625"/>
            <a:ext cx="1638300" cy="1638300"/>
          </a:xfrm>
          <a:prstGeom prst="rect">
            <a:avLst/>
          </a:prstGeom>
          <a:noFill/>
          <a:ln>
            <a:noFill/>
          </a:ln>
        </p:spPr>
      </p:pic>
      <p:pic>
        <p:nvPicPr>
          <p:cNvPr id="351" name="Google Shape;351;p29"/>
          <p:cNvPicPr preferRelativeResize="0"/>
          <p:nvPr/>
        </p:nvPicPr>
        <p:blipFill>
          <a:blip r:embed="rId22">
            <a:alphaModFix/>
          </a:blip>
          <a:stretch>
            <a:fillRect/>
          </a:stretch>
        </p:blipFill>
        <p:spPr>
          <a:xfrm>
            <a:off x="6065075" y="6551625"/>
            <a:ext cx="1638300" cy="1638300"/>
          </a:xfrm>
          <a:prstGeom prst="rect">
            <a:avLst/>
          </a:prstGeom>
          <a:noFill/>
          <a:ln>
            <a:noFill/>
          </a:ln>
        </p:spPr>
      </p:pic>
      <p:pic>
        <p:nvPicPr>
          <p:cNvPr id="352" name="Google Shape;352;p29"/>
          <p:cNvPicPr preferRelativeResize="0"/>
          <p:nvPr/>
        </p:nvPicPr>
        <p:blipFill>
          <a:blip r:embed="rId23">
            <a:alphaModFix/>
          </a:blip>
          <a:stretch>
            <a:fillRect/>
          </a:stretch>
        </p:blipFill>
        <p:spPr>
          <a:xfrm>
            <a:off x="7836775" y="6551625"/>
            <a:ext cx="1638300" cy="1638300"/>
          </a:xfrm>
          <a:prstGeom prst="rect">
            <a:avLst/>
          </a:prstGeom>
          <a:noFill/>
          <a:ln>
            <a:noFill/>
          </a:ln>
        </p:spPr>
      </p:pic>
      <p:pic>
        <p:nvPicPr>
          <p:cNvPr id="353" name="Google Shape;353;p29"/>
          <p:cNvPicPr preferRelativeResize="0"/>
          <p:nvPr/>
        </p:nvPicPr>
        <p:blipFill>
          <a:blip r:embed="rId24">
            <a:alphaModFix/>
          </a:blip>
          <a:stretch>
            <a:fillRect/>
          </a:stretch>
        </p:blipFill>
        <p:spPr>
          <a:xfrm>
            <a:off x="9608475" y="6551625"/>
            <a:ext cx="1638300" cy="1638300"/>
          </a:xfrm>
          <a:prstGeom prst="rect">
            <a:avLst/>
          </a:prstGeom>
          <a:noFill/>
          <a:ln>
            <a:noFill/>
          </a:ln>
        </p:spPr>
      </p:pic>
      <p:pic>
        <p:nvPicPr>
          <p:cNvPr id="354" name="Google Shape;354;p29"/>
          <p:cNvPicPr preferRelativeResize="0"/>
          <p:nvPr/>
        </p:nvPicPr>
        <p:blipFill>
          <a:blip r:embed="rId25">
            <a:alphaModFix/>
          </a:blip>
          <a:stretch>
            <a:fillRect/>
          </a:stretch>
        </p:blipFill>
        <p:spPr>
          <a:xfrm>
            <a:off x="11380175" y="6551625"/>
            <a:ext cx="1638300" cy="1638300"/>
          </a:xfrm>
          <a:prstGeom prst="rect">
            <a:avLst/>
          </a:prstGeom>
          <a:noFill/>
          <a:ln>
            <a:noFill/>
          </a:ln>
        </p:spPr>
      </p:pic>
      <p:pic>
        <p:nvPicPr>
          <p:cNvPr id="355" name="Google Shape;355;p29"/>
          <p:cNvPicPr preferRelativeResize="0"/>
          <p:nvPr/>
        </p:nvPicPr>
        <p:blipFill>
          <a:blip r:embed="rId26">
            <a:alphaModFix/>
          </a:blip>
          <a:stretch>
            <a:fillRect/>
          </a:stretch>
        </p:blipFill>
        <p:spPr>
          <a:xfrm>
            <a:off x="13151875" y="6551625"/>
            <a:ext cx="1638300" cy="1638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0"/>
          <p:cNvSpPr/>
          <p:nvPr/>
        </p:nvSpPr>
        <p:spPr>
          <a:xfrm>
            <a:off x="280050" y="1897300"/>
            <a:ext cx="17727900" cy="7856100"/>
          </a:xfrm>
          <a:prstGeom prst="rect">
            <a:avLst/>
          </a:prstGeom>
          <a:solidFill>
            <a:srgbClr val="CFE2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Brand Images</a:t>
            </a:r>
            <a:endParaRPr/>
          </a:p>
        </p:txBody>
      </p:sp>
      <p:pic>
        <p:nvPicPr>
          <p:cNvPr id="362" name="Google Shape;362;p30"/>
          <p:cNvPicPr preferRelativeResize="0"/>
          <p:nvPr/>
        </p:nvPicPr>
        <p:blipFill>
          <a:blip r:embed="rId3">
            <a:alphaModFix/>
          </a:blip>
          <a:stretch>
            <a:fillRect/>
          </a:stretch>
        </p:blipFill>
        <p:spPr>
          <a:xfrm>
            <a:off x="1266438" y="2341300"/>
            <a:ext cx="3379576" cy="2797326"/>
          </a:xfrm>
          <a:prstGeom prst="rect">
            <a:avLst/>
          </a:prstGeom>
          <a:noFill/>
          <a:ln>
            <a:noFill/>
          </a:ln>
        </p:spPr>
      </p:pic>
      <p:pic>
        <p:nvPicPr>
          <p:cNvPr id="363" name="Google Shape;363;p30"/>
          <p:cNvPicPr preferRelativeResize="0"/>
          <p:nvPr/>
        </p:nvPicPr>
        <p:blipFill>
          <a:blip r:embed="rId4">
            <a:alphaModFix/>
          </a:blip>
          <a:stretch>
            <a:fillRect/>
          </a:stretch>
        </p:blipFill>
        <p:spPr>
          <a:xfrm>
            <a:off x="5319031" y="2454025"/>
            <a:ext cx="3656901" cy="2571875"/>
          </a:xfrm>
          <a:prstGeom prst="rect">
            <a:avLst/>
          </a:prstGeom>
          <a:noFill/>
          <a:ln>
            <a:noFill/>
          </a:ln>
        </p:spPr>
      </p:pic>
      <p:pic>
        <p:nvPicPr>
          <p:cNvPr id="364" name="Google Shape;364;p30"/>
          <p:cNvPicPr preferRelativeResize="0"/>
          <p:nvPr/>
        </p:nvPicPr>
        <p:blipFill>
          <a:blip r:embed="rId5">
            <a:alphaModFix/>
          </a:blip>
          <a:stretch>
            <a:fillRect/>
          </a:stretch>
        </p:blipFill>
        <p:spPr>
          <a:xfrm>
            <a:off x="9543514" y="2029496"/>
            <a:ext cx="3194248" cy="3420925"/>
          </a:xfrm>
          <a:prstGeom prst="rect">
            <a:avLst/>
          </a:prstGeom>
          <a:noFill/>
          <a:ln>
            <a:noFill/>
          </a:ln>
        </p:spPr>
      </p:pic>
      <p:pic>
        <p:nvPicPr>
          <p:cNvPr id="365" name="Google Shape;365;p30"/>
          <p:cNvPicPr preferRelativeResize="0"/>
          <p:nvPr/>
        </p:nvPicPr>
        <p:blipFill>
          <a:blip r:embed="rId6">
            <a:alphaModFix/>
          </a:blip>
          <a:stretch>
            <a:fillRect/>
          </a:stretch>
        </p:blipFill>
        <p:spPr>
          <a:xfrm>
            <a:off x="2131725" y="5785050"/>
            <a:ext cx="3519951" cy="3161459"/>
          </a:xfrm>
          <a:prstGeom prst="rect">
            <a:avLst/>
          </a:prstGeom>
          <a:noFill/>
          <a:ln>
            <a:noFill/>
          </a:ln>
        </p:spPr>
      </p:pic>
      <p:pic>
        <p:nvPicPr>
          <p:cNvPr id="366" name="Google Shape;366;p30"/>
          <p:cNvPicPr preferRelativeResize="0"/>
          <p:nvPr/>
        </p:nvPicPr>
        <p:blipFill>
          <a:blip r:embed="rId7">
            <a:alphaModFix/>
          </a:blip>
          <a:stretch>
            <a:fillRect/>
          </a:stretch>
        </p:blipFill>
        <p:spPr>
          <a:xfrm>
            <a:off x="14064488" y="2454030"/>
            <a:ext cx="2957073" cy="2860676"/>
          </a:xfrm>
          <a:prstGeom prst="rect">
            <a:avLst/>
          </a:prstGeom>
          <a:noFill/>
          <a:ln>
            <a:noFill/>
          </a:ln>
        </p:spPr>
      </p:pic>
      <p:pic>
        <p:nvPicPr>
          <p:cNvPr id="367" name="Google Shape;367;p30"/>
          <p:cNvPicPr preferRelativeResize="0"/>
          <p:nvPr/>
        </p:nvPicPr>
        <p:blipFill>
          <a:blip r:embed="rId8">
            <a:alphaModFix/>
          </a:blip>
          <a:stretch>
            <a:fillRect/>
          </a:stretch>
        </p:blipFill>
        <p:spPr>
          <a:xfrm>
            <a:off x="6324695" y="6354950"/>
            <a:ext cx="4591432" cy="2860674"/>
          </a:xfrm>
          <a:prstGeom prst="rect">
            <a:avLst/>
          </a:prstGeom>
          <a:noFill/>
          <a:ln>
            <a:noFill/>
          </a:ln>
        </p:spPr>
      </p:pic>
      <p:pic>
        <p:nvPicPr>
          <p:cNvPr id="368" name="Google Shape;368;p30"/>
          <p:cNvPicPr preferRelativeResize="0"/>
          <p:nvPr/>
        </p:nvPicPr>
        <p:blipFill>
          <a:blip r:embed="rId9">
            <a:alphaModFix/>
          </a:blip>
          <a:stretch>
            <a:fillRect/>
          </a:stretch>
        </p:blipFill>
        <p:spPr>
          <a:xfrm>
            <a:off x="11866799" y="5979000"/>
            <a:ext cx="4289473" cy="3612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8"/>
          <p:cNvSpPr txBox="1"/>
          <p:nvPr>
            <p:ph type="title"/>
          </p:nvPr>
        </p:nvSpPr>
        <p:spPr>
          <a:xfrm>
            <a:off x="849300" y="3664800"/>
            <a:ext cx="8294700" cy="12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Logos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9"/>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Primary Logo</a:t>
            </a:r>
            <a:endParaRPr/>
          </a:p>
        </p:txBody>
      </p:sp>
      <p:sp>
        <p:nvSpPr>
          <p:cNvPr id="240" name="Google Shape;240;p19"/>
          <p:cNvSpPr txBox="1"/>
          <p:nvPr>
            <p:ph idx="2" type="body"/>
          </p:nvPr>
        </p:nvSpPr>
        <p:spPr>
          <a:xfrm>
            <a:off x="749975" y="2177075"/>
            <a:ext cx="16115400" cy="497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The Square 9 logo has two components - the designator and the logotype. The designator must be used as part of the logo in all communications. Our logo is designed to visually and symbolically express our brand. Altering our logo can weaken our brand.</a:t>
            </a:r>
            <a:endParaRPr sz="2200"/>
          </a:p>
          <a:p>
            <a:pPr indent="0" lvl="0" marL="0" rtl="0" algn="l">
              <a:spcBef>
                <a:spcPts val="0"/>
              </a:spcBef>
              <a:spcAft>
                <a:spcPts val="0"/>
              </a:spcAft>
              <a:buNone/>
            </a:pPr>
            <a:r>
              <a:t/>
            </a:r>
            <a:endParaRPr sz="2200"/>
          </a:p>
        </p:txBody>
      </p:sp>
      <p:pic>
        <p:nvPicPr>
          <p:cNvPr id="241" name="Google Shape;241;p19"/>
          <p:cNvPicPr preferRelativeResize="0"/>
          <p:nvPr/>
        </p:nvPicPr>
        <p:blipFill>
          <a:blip r:embed="rId3">
            <a:alphaModFix/>
          </a:blip>
          <a:stretch>
            <a:fillRect/>
          </a:stretch>
        </p:blipFill>
        <p:spPr>
          <a:xfrm>
            <a:off x="1053663" y="3941800"/>
            <a:ext cx="16180675" cy="4669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0"/>
          <p:cNvSpPr/>
          <p:nvPr/>
        </p:nvSpPr>
        <p:spPr>
          <a:xfrm>
            <a:off x="1131275" y="5299375"/>
            <a:ext cx="5837400" cy="4551900"/>
          </a:xfrm>
          <a:prstGeom prst="rect">
            <a:avLst/>
          </a:prstGeom>
          <a:solidFill>
            <a:srgbClr val="13294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7" name="Google Shape;247;p20"/>
          <p:cNvPicPr preferRelativeResize="0"/>
          <p:nvPr/>
        </p:nvPicPr>
        <p:blipFill>
          <a:blip r:embed="rId3">
            <a:alphaModFix/>
          </a:blip>
          <a:stretch>
            <a:fillRect/>
          </a:stretch>
        </p:blipFill>
        <p:spPr>
          <a:xfrm>
            <a:off x="1235538" y="5413475"/>
            <a:ext cx="5669873" cy="4437901"/>
          </a:xfrm>
          <a:prstGeom prst="rect">
            <a:avLst/>
          </a:prstGeom>
          <a:noFill/>
          <a:ln>
            <a:noFill/>
          </a:ln>
        </p:spPr>
      </p:pic>
      <p:sp>
        <p:nvSpPr>
          <p:cNvPr id="248" name="Google Shape;248;p20"/>
          <p:cNvSpPr/>
          <p:nvPr/>
        </p:nvSpPr>
        <p:spPr>
          <a:xfrm>
            <a:off x="5788500" y="3095525"/>
            <a:ext cx="6711000" cy="2110200"/>
          </a:xfrm>
          <a:prstGeom prst="rect">
            <a:avLst/>
          </a:prstGeom>
          <a:solidFill>
            <a:srgbClr val="13294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0"/>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Alternative Logos</a:t>
            </a:r>
            <a:endParaRPr/>
          </a:p>
        </p:txBody>
      </p:sp>
      <p:sp>
        <p:nvSpPr>
          <p:cNvPr id="250" name="Google Shape;250;p20"/>
          <p:cNvSpPr txBox="1"/>
          <p:nvPr>
            <p:ph idx="2" type="body"/>
          </p:nvPr>
        </p:nvSpPr>
        <p:spPr>
          <a:xfrm>
            <a:off x="749975" y="2177075"/>
            <a:ext cx="161154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The logo can only be displayed in Square 9 orange and navy, orange and white.</a:t>
            </a:r>
            <a:endParaRPr sz="2200"/>
          </a:p>
          <a:p>
            <a:pPr indent="0" lvl="0" marL="0" rtl="0" algn="l">
              <a:spcBef>
                <a:spcPts val="0"/>
              </a:spcBef>
              <a:spcAft>
                <a:spcPts val="0"/>
              </a:spcAft>
              <a:buNone/>
            </a:pPr>
            <a:r>
              <a:t/>
            </a:r>
            <a:endParaRPr sz="2200"/>
          </a:p>
        </p:txBody>
      </p:sp>
      <p:pic>
        <p:nvPicPr>
          <p:cNvPr id="251" name="Google Shape;251;p20"/>
          <p:cNvPicPr preferRelativeResize="0"/>
          <p:nvPr/>
        </p:nvPicPr>
        <p:blipFill>
          <a:blip r:embed="rId4">
            <a:alphaModFix/>
          </a:blip>
          <a:stretch>
            <a:fillRect/>
          </a:stretch>
        </p:blipFill>
        <p:spPr>
          <a:xfrm>
            <a:off x="5980093" y="3237605"/>
            <a:ext cx="6327808" cy="1826036"/>
          </a:xfrm>
          <a:prstGeom prst="rect">
            <a:avLst/>
          </a:prstGeom>
          <a:noFill/>
          <a:ln>
            <a:noFill/>
          </a:ln>
        </p:spPr>
      </p:pic>
      <p:pic>
        <p:nvPicPr>
          <p:cNvPr id="252" name="Google Shape;252;p20"/>
          <p:cNvPicPr preferRelativeResize="0"/>
          <p:nvPr/>
        </p:nvPicPr>
        <p:blipFill>
          <a:blip r:embed="rId5">
            <a:alphaModFix/>
          </a:blip>
          <a:stretch>
            <a:fillRect/>
          </a:stretch>
        </p:blipFill>
        <p:spPr>
          <a:xfrm>
            <a:off x="10361113" y="5413480"/>
            <a:ext cx="5669873" cy="44378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1"/>
          <p:cNvSpPr/>
          <p:nvPr/>
        </p:nvSpPr>
        <p:spPr>
          <a:xfrm>
            <a:off x="1743900" y="5143500"/>
            <a:ext cx="5994000" cy="4353300"/>
          </a:xfrm>
          <a:prstGeom prst="rect">
            <a:avLst/>
          </a:prstGeom>
          <a:solidFill>
            <a:srgbClr val="13294B"/>
          </a:solidFill>
          <a:ln cap="flat" cmpd="sng" w="9525">
            <a:solidFill>
              <a:srgbClr val="1329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
          <p:cNvSpPr txBox="1"/>
          <p:nvPr>
            <p:ph type="title"/>
          </p:nvPr>
        </p:nvSpPr>
        <p:spPr>
          <a:xfrm>
            <a:off x="749975" y="745775"/>
            <a:ext cx="141618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Alternative Logos for Small Images and </a:t>
            </a:r>
            <a:r>
              <a:rPr lang="en-US"/>
              <a:t>Apparel</a:t>
            </a:r>
            <a:endParaRPr/>
          </a:p>
        </p:txBody>
      </p:sp>
      <p:sp>
        <p:nvSpPr>
          <p:cNvPr id="259" name="Google Shape;259;p21"/>
          <p:cNvSpPr txBox="1"/>
          <p:nvPr>
            <p:ph idx="2" type="body"/>
          </p:nvPr>
        </p:nvSpPr>
        <p:spPr>
          <a:xfrm>
            <a:off x="749975" y="2177075"/>
            <a:ext cx="161154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Used for graphical images where the logo is too small and the tagline cannot be read. Also u</a:t>
            </a:r>
            <a:r>
              <a:rPr lang="en-US" sz="2200"/>
              <a:t>sed for t-shirts, polos, button-downs, etc. The logo can only be displayed in Square 9 orange and navy, orange and white.</a:t>
            </a:r>
            <a:endParaRPr sz="2200"/>
          </a:p>
          <a:p>
            <a:pPr indent="0" lvl="0" marL="0" rtl="0" algn="l">
              <a:spcBef>
                <a:spcPts val="0"/>
              </a:spcBef>
              <a:spcAft>
                <a:spcPts val="0"/>
              </a:spcAft>
              <a:buNone/>
            </a:pPr>
            <a:r>
              <a:t/>
            </a:r>
            <a:endParaRPr sz="2200"/>
          </a:p>
        </p:txBody>
      </p:sp>
      <p:sp>
        <p:nvSpPr>
          <p:cNvPr id="260" name="Google Shape;260;p21"/>
          <p:cNvSpPr/>
          <p:nvPr/>
        </p:nvSpPr>
        <p:spPr>
          <a:xfrm>
            <a:off x="1743888" y="3170975"/>
            <a:ext cx="6216300" cy="1785900"/>
          </a:xfrm>
          <a:prstGeom prst="rect">
            <a:avLst/>
          </a:prstGeom>
          <a:solidFill>
            <a:srgbClr val="13294B"/>
          </a:solidFill>
          <a:ln cap="flat" cmpd="sng" w="9525">
            <a:solidFill>
              <a:srgbClr val="1329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1" name="Google Shape;261;p21"/>
          <p:cNvPicPr preferRelativeResize="0"/>
          <p:nvPr/>
        </p:nvPicPr>
        <p:blipFill rotWithShape="1">
          <a:blip r:embed="rId3">
            <a:alphaModFix/>
          </a:blip>
          <a:srcRect b="0" l="0" r="2467" t="0"/>
          <a:stretch/>
        </p:blipFill>
        <p:spPr>
          <a:xfrm>
            <a:off x="2119062" y="3279937"/>
            <a:ext cx="5465948" cy="1567974"/>
          </a:xfrm>
          <a:prstGeom prst="rect">
            <a:avLst/>
          </a:prstGeom>
          <a:noFill/>
          <a:ln>
            <a:noFill/>
          </a:ln>
        </p:spPr>
      </p:pic>
      <p:pic>
        <p:nvPicPr>
          <p:cNvPr id="262" name="Google Shape;262;p21"/>
          <p:cNvPicPr preferRelativeResize="0"/>
          <p:nvPr/>
        </p:nvPicPr>
        <p:blipFill rotWithShape="1">
          <a:blip r:embed="rId4">
            <a:alphaModFix/>
          </a:blip>
          <a:srcRect b="0" l="0" r="2496" t="0"/>
          <a:stretch/>
        </p:blipFill>
        <p:spPr>
          <a:xfrm>
            <a:off x="9545763" y="3275075"/>
            <a:ext cx="5465951" cy="1577700"/>
          </a:xfrm>
          <a:prstGeom prst="rect">
            <a:avLst/>
          </a:prstGeom>
          <a:noFill/>
          <a:ln>
            <a:noFill/>
          </a:ln>
        </p:spPr>
      </p:pic>
      <p:pic>
        <p:nvPicPr>
          <p:cNvPr id="263" name="Google Shape;263;p21"/>
          <p:cNvPicPr preferRelativeResize="0"/>
          <p:nvPr/>
        </p:nvPicPr>
        <p:blipFill>
          <a:blip r:embed="rId5">
            <a:alphaModFix/>
          </a:blip>
          <a:stretch>
            <a:fillRect/>
          </a:stretch>
        </p:blipFill>
        <p:spPr>
          <a:xfrm>
            <a:off x="9545778" y="5143504"/>
            <a:ext cx="6425569" cy="4182271"/>
          </a:xfrm>
          <a:prstGeom prst="rect">
            <a:avLst/>
          </a:prstGeom>
          <a:noFill/>
          <a:ln>
            <a:noFill/>
          </a:ln>
        </p:spPr>
      </p:pic>
      <p:pic>
        <p:nvPicPr>
          <p:cNvPr id="264" name="Google Shape;264;p21"/>
          <p:cNvPicPr preferRelativeResize="0"/>
          <p:nvPr/>
        </p:nvPicPr>
        <p:blipFill>
          <a:blip r:embed="rId6">
            <a:alphaModFix/>
          </a:blip>
          <a:stretch>
            <a:fillRect/>
          </a:stretch>
        </p:blipFill>
        <p:spPr>
          <a:xfrm>
            <a:off x="1743900" y="5240082"/>
            <a:ext cx="5884611" cy="4097394"/>
          </a:xfrm>
          <a:prstGeom prst="rect">
            <a:avLst/>
          </a:prstGeom>
          <a:noFill/>
          <a:ln>
            <a:noFill/>
          </a:ln>
        </p:spPr>
      </p:pic>
      <p:sp>
        <p:nvSpPr>
          <p:cNvPr id="265" name="Google Shape;265;p21"/>
          <p:cNvSpPr/>
          <p:nvPr/>
        </p:nvSpPr>
        <p:spPr>
          <a:xfrm>
            <a:off x="3423975" y="8859100"/>
            <a:ext cx="4204500" cy="478500"/>
          </a:xfrm>
          <a:prstGeom prst="rect">
            <a:avLst/>
          </a:prstGeom>
          <a:solidFill>
            <a:srgbClr val="13294B"/>
          </a:solidFill>
          <a:ln cap="flat" cmpd="sng" w="9525">
            <a:solidFill>
              <a:srgbClr val="13294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22"/>
          <p:cNvPicPr preferRelativeResize="0"/>
          <p:nvPr/>
        </p:nvPicPr>
        <p:blipFill rotWithShape="1">
          <a:blip r:embed="rId3">
            <a:alphaModFix/>
          </a:blip>
          <a:srcRect b="0" l="28530" r="0" t="0"/>
          <a:stretch/>
        </p:blipFill>
        <p:spPr>
          <a:xfrm rot="-5400000">
            <a:off x="10912027" y="7282971"/>
            <a:ext cx="1824630" cy="736764"/>
          </a:xfrm>
          <a:prstGeom prst="rect">
            <a:avLst/>
          </a:prstGeom>
          <a:noFill/>
          <a:ln>
            <a:noFill/>
          </a:ln>
        </p:spPr>
      </p:pic>
      <p:pic>
        <p:nvPicPr>
          <p:cNvPr id="271" name="Google Shape;271;p22"/>
          <p:cNvPicPr preferRelativeResize="0"/>
          <p:nvPr/>
        </p:nvPicPr>
        <p:blipFill rotWithShape="1">
          <a:blip r:embed="rId3">
            <a:alphaModFix/>
          </a:blip>
          <a:srcRect b="0" l="0" r="74833" t="0"/>
          <a:stretch/>
        </p:blipFill>
        <p:spPr>
          <a:xfrm rot="-5400000">
            <a:off x="12629791" y="6709515"/>
            <a:ext cx="1642721" cy="1883681"/>
          </a:xfrm>
          <a:prstGeom prst="rect">
            <a:avLst/>
          </a:prstGeom>
          <a:noFill/>
          <a:ln>
            <a:noFill/>
          </a:ln>
        </p:spPr>
      </p:pic>
      <p:sp>
        <p:nvSpPr>
          <p:cNvPr id="272" name="Google Shape;272;p22"/>
          <p:cNvSpPr/>
          <p:nvPr/>
        </p:nvSpPr>
        <p:spPr>
          <a:xfrm>
            <a:off x="2207775" y="3482502"/>
            <a:ext cx="6298200" cy="20436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3" name="Google Shape;273;p22"/>
          <p:cNvPicPr preferRelativeResize="0"/>
          <p:nvPr/>
        </p:nvPicPr>
        <p:blipFill rotWithShape="1">
          <a:blip r:embed="rId3">
            <a:alphaModFix/>
          </a:blip>
          <a:srcRect b="0" l="28530" r="0" t="0"/>
          <a:stretch/>
        </p:blipFill>
        <p:spPr>
          <a:xfrm>
            <a:off x="2315045" y="3676516"/>
            <a:ext cx="4100157" cy="1655546"/>
          </a:xfrm>
          <a:prstGeom prst="rect">
            <a:avLst/>
          </a:prstGeom>
          <a:noFill/>
          <a:ln>
            <a:noFill/>
          </a:ln>
        </p:spPr>
      </p:pic>
      <p:sp>
        <p:nvSpPr>
          <p:cNvPr id="274" name="Google Shape;274;p22"/>
          <p:cNvSpPr txBox="1"/>
          <p:nvPr>
            <p:ph type="title"/>
          </p:nvPr>
        </p:nvSpPr>
        <p:spPr>
          <a:xfrm>
            <a:off x="749975" y="745775"/>
            <a:ext cx="129159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Logo / Prohibited Use</a:t>
            </a:r>
            <a:endParaRPr/>
          </a:p>
        </p:txBody>
      </p:sp>
      <p:sp>
        <p:nvSpPr>
          <p:cNvPr id="275" name="Google Shape;275;p22"/>
          <p:cNvSpPr txBox="1"/>
          <p:nvPr>
            <p:ph idx="2" type="body"/>
          </p:nvPr>
        </p:nvSpPr>
        <p:spPr>
          <a:xfrm>
            <a:off x="749975" y="2177075"/>
            <a:ext cx="161154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Below are examples of Square 9 logos that are misused or missing elements. Please defer from using these examples.</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p:txBody>
      </p:sp>
      <p:pic>
        <p:nvPicPr>
          <p:cNvPr id="276" name="Google Shape;276;p22"/>
          <p:cNvPicPr preferRelativeResize="0"/>
          <p:nvPr/>
        </p:nvPicPr>
        <p:blipFill>
          <a:blip r:embed="rId4">
            <a:alphaModFix/>
          </a:blip>
          <a:stretch>
            <a:fillRect/>
          </a:stretch>
        </p:blipFill>
        <p:spPr>
          <a:xfrm>
            <a:off x="9971399" y="3672933"/>
            <a:ext cx="5736980" cy="1655546"/>
          </a:xfrm>
          <a:prstGeom prst="rect">
            <a:avLst/>
          </a:prstGeom>
          <a:noFill/>
          <a:ln>
            <a:noFill/>
          </a:ln>
        </p:spPr>
      </p:pic>
      <p:sp>
        <p:nvSpPr>
          <p:cNvPr id="277" name="Google Shape;277;p22"/>
          <p:cNvSpPr/>
          <p:nvPr/>
        </p:nvSpPr>
        <p:spPr>
          <a:xfrm>
            <a:off x="9765277" y="3482502"/>
            <a:ext cx="6298200" cy="20436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8" name="Google Shape;278;p22"/>
          <p:cNvCxnSpPr/>
          <p:nvPr/>
        </p:nvCxnSpPr>
        <p:spPr>
          <a:xfrm flipH="1" rot="10800000">
            <a:off x="9782030" y="3499549"/>
            <a:ext cx="6298200" cy="2026500"/>
          </a:xfrm>
          <a:prstGeom prst="straightConnector1">
            <a:avLst/>
          </a:prstGeom>
          <a:noFill/>
          <a:ln cap="flat" cmpd="sng" w="19050">
            <a:solidFill>
              <a:srgbClr val="FF0000"/>
            </a:solidFill>
            <a:prstDash val="solid"/>
            <a:round/>
            <a:headEnd len="med" w="med" type="none"/>
            <a:tailEnd len="med" w="med" type="none"/>
          </a:ln>
        </p:spPr>
      </p:cxnSp>
      <p:cxnSp>
        <p:nvCxnSpPr>
          <p:cNvPr id="279" name="Google Shape;279;p22"/>
          <p:cNvCxnSpPr/>
          <p:nvPr/>
        </p:nvCxnSpPr>
        <p:spPr>
          <a:xfrm flipH="1" rot="10800000">
            <a:off x="2224528" y="3499549"/>
            <a:ext cx="6298200" cy="2026500"/>
          </a:xfrm>
          <a:prstGeom prst="straightConnector1">
            <a:avLst/>
          </a:prstGeom>
          <a:noFill/>
          <a:ln cap="flat" cmpd="sng" w="19050">
            <a:solidFill>
              <a:srgbClr val="FF0000"/>
            </a:solidFill>
            <a:prstDash val="solid"/>
            <a:round/>
            <a:headEnd len="med" w="med" type="none"/>
            <a:tailEnd len="med" w="med" type="none"/>
          </a:ln>
        </p:spPr>
      </p:cxnSp>
      <p:sp>
        <p:nvSpPr>
          <p:cNvPr id="280" name="Google Shape;280;p22"/>
          <p:cNvSpPr/>
          <p:nvPr/>
        </p:nvSpPr>
        <p:spPr>
          <a:xfrm>
            <a:off x="9756901" y="6634226"/>
            <a:ext cx="6298200" cy="20436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81" name="Google Shape;281;p22"/>
          <p:cNvCxnSpPr/>
          <p:nvPr/>
        </p:nvCxnSpPr>
        <p:spPr>
          <a:xfrm flipH="1" rot="10800000">
            <a:off x="9773654" y="6651273"/>
            <a:ext cx="6298200" cy="2026500"/>
          </a:xfrm>
          <a:prstGeom prst="straightConnector1">
            <a:avLst/>
          </a:prstGeom>
          <a:noFill/>
          <a:ln cap="flat" cmpd="sng" w="19050">
            <a:solidFill>
              <a:srgbClr val="FF0000"/>
            </a:solidFill>
            <a:prstDash val="solid"/>
            <a:round/>
            <a:headEnd len="med" w="med" type="none"/>
            <a:tailEnd len="med" w="med" type="none"/>
          </a:ln>
        </p:spPr>
      </p:cxnSp>
      <p:sp>
        <p:nvSpPr>
          <p:cNvPr id="282" name="Google Shape;282;p22"/>
          <p:cNvSpPr/>
          <p:nvPr/>
        </p:nvSpPr>
        <p:spPr>
          <a:xfrm>
            <a:off x="2216151" y="6629550"/>
            <a:ext cx="6298200" cy="2043600"/>
          </a:xfrm>
          <a:prstGeom prst="rect">
            <a:avLst/>
          </a:prstGeom>
          <a:no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3" name="Google Shape;283;p22"/>
          <p:cNvPicPr preferRelativeResize="0"/>
          <p:nvPr/>
        </p:nvPicPr>
        <p:blipFill rotWithShape="1">
          <a:blip r:embed="rId3">
            <a:alphaModFix/>
          </a:blip>
          <a:srcRect b="30565" l="28530" r="0" t="0"/>
          <a:stretch/>
        </p:blipFill>
        <p:spPr>
          <a:xfrm>
            <a:off x="2323436" y="6823575"/>
            <a:ext cx="4100127" cy="1149539"/>
          </a:xfrm>
          <a:prstGeom prst="rect">
            <a:avLst/>
          </a:prstGeom>
          <a:noFill/>
          <a:ln>
            <a:noFill/>
          </a:ln>
        </p:spPr>
      </p:pic>
      <p:cxnSp>
        <p:nvCxnSpPr>
          <p:cNvPr id="284" name="Google Shape;284;p22"/>
          <p:cNvCxnSpPr/>
          <p:nvPr/>
        </p:nvCxnSpPr>
        <p:spPr>
          <a:xfrm flipH="1" rot="10800000">
            <a:off x="2232904" y="6646598"/>
            <a:ext cx="6298200" cy="2026500"/>
          </a:xfrm>
          <a:prstGeom prst="straightConnector1">
            <a:avLst/>
          </a:prstGeom>
          <a:noFill/>
          <a:ln cap="flat" cmpd="sng" w="19050">
            <a:solidFill>
              <a:srgbClr val="FF0000"/>
            </a:solidFill>
            <a:prstDash val="solid"/>
            <a:round/>
            <a:headEnd len="med" w="med" type="none"/>
            <a:tailEnd len="med" w="med" type="none"/>
          </a:ln>
        </p:spPr>
      </p:cxnSp>
      <p:sp>
        <p:nvSpPr>
          <p:cNvPr id="285" name="Google Shape;285;p22"/>
          <p:cNvSpPr txBox="1"/>
          <p:nvPr/>
        </p:nvSpPr>
        <p:spPr>
          <a:xfrm>
            <a:off x="2208600" y="5677125"/>
            <a:ext cx="6298200" cy="58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FF0000"/>
                </a:solidFill>
                <a:latin typeface="Montserrat"/>
                <a:ea typeface="Montserrat"/>
                <a:cs typeface="Montserrat"/>
                <a:sym typeface="Montserrat"/>
              </a:rPr>
              <a:t>Absence</a:t>
            </a:r>
            <a:r>
              <a:rPr b="1" lang="en-US" sz="2400">
                <a:solidFill>
                  <a:srgbClr val="FF0000"/>
                </a:solidFill>
                <a:latin typeface="Montserrat"/>
                <a:ea typeface="Montserrat"/>
                <a:cs typeface="Montserrat"/>
                <a:sym typeface="Montserrat"/>
              </a:rPr>
              <a:t> of Designator</a:t>
            </a:r>
            <a:endParaRPr b="1" sz="2400">
              <a:solidFill>
                <a:srgbClr val="FF0000"/>
              </a:solidFill>
              <a:latin typeface="Montserrat"/>
              <a:ea typeface="Montserrat"/>
              <a:cs typeface="Montserrat"/>
              <a:sym typeface="Montserrat"/>
            </a:endParaRPr>
          </a:p>
        </p:txBody>
      </p:sp>
      <p:sp>
        <p:nvSpPr>
          <p:cNvPr id="286" name="Google Shape;286;p22"/>
          <p:cNvSpPr txBox="1"/>
          <p:nvPr/>
        </p:nvSpPr>
        <p:spPr>
          <a:xfrm>
            <a:off x="9765263" y="5688163"/>
            <a:ext cx="6298200" cy="58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FF0000"/>
                </a:solidFill>
                <a:latin typeface="Montserrat"/>
                <a:ea typeface="Montserrat"/>
                <a:cs typeface="Montserrat"/>
                <a:sym typeface="Montserrat"/>
              </a:rPr>
              <a:t>Use of Different Color</a:t>
            </a:r>
            <a:endParaRPr b="1" sz="2400">
              <a:solidFill>
                <a:srgbClr val="FF0000"/>
              </a:solidFill>
              <a:latin typeface="Montserrat"/>
              <a:ea typeface="Montserrat"/>
              <a:cs typeface="Montserrat"/>
              <a:sym typeface="Montserrat"/>
            </a:endParaRPr>
          </a:p>
        </p:txBody>
      </p:sp>
      <p:sp>
        <p:nvSpPr>
          <p:cNvPr id="287" name="Google Shape;287;p22"/>
          <p:cNvSpPr txBox="1"/>
          <p:nvPr/>
        </p:nvSpPr>
        <p:spPr>
          <a:xfrm>
            <a:off x="9756888" y="8864413"/>
            <a:ext cx="6298200" cy="58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FF0000"/>
                </a:solidFill>
                <a:latin typeface="Montserrat"/>
                <a:ea typeface="Montserrat"/>
                <a:cs typeface="Montserrat"/>
                <a:sym typeface="Montserrat"/>
              </a:rPr>
              <a:t>Displayed Vertically</a:t>
            </a:r>
            <a:endParaRPr b="1" sz="2400">
              <a:solidFill>
                <a:srgbClr val="FF0000"/>
              </a:solidFill>
              <a:latin typeface="Montserrat"/>
              <a:ea typeface="Montserrat"/>
              <a:cs typeface="Montserrat"/>
              <a:sym typeface="Montserrat"/>
            </a:endParaRPr>
          </a:p>
        </p:txBody>
      </p:sp>
      <p:sp>
        <p:nvSpPr>
          <p:cNvPr id="288" name="Google Shape;288;p22"/>
          <p:cNvSpPr txBox="1"/>
          <p:nvPr/>
        </p:nvSpPr>
        <p:spPr>
          <a:xfrm>
            <a:off x="2207775" y="8864425"/>
            <a:ext cx="6298200" cy="58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FF0000"/>
                </a:solidFill>
                <a:latin typeface="Montserrat"/>
                <a:ea typeface="Montserrat"/>
                <a:cs typeface="Montserrat"/>
                <a:sym typeface="Montserrat"/>
              </a:rPr>
              <a:t>Absence of Designator and Softworks</a:t>
            </a:r>
            <a:endParaRPr b="1" sz="2400">
              <a:solidFill>
                <a:srgbClr val="FF0000"/>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3"/>
          <p:cNvSpPr txBox="1"/>
          <p:nvPr>
            <p:ph type="title"/>
          </p:nvPr>
        </p:nvSpPr>
        <p:spPr>
          <a:xfrm>
            <a:off x="749975" y="745775"/>
            <a:ext cx="129159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Logo / Co-Branding</a:t>
            </a:r>
            <a:endParaRPr/>
          </a:p>
        </p:txBody>
      </p:sp>
      <p:sp>
        <p:nvSpPr>
          <p:cNvPr id="294" name="Google Shape;294;p23"/>
          <p:cNvSpPr txBox="1"/>
          <p:nvPr>
            <p:ph idx="2" type="body"/>
          </p:nvPr>
        </p:nvSpPr>
        <p:spPr>
          <a:xfrm>
            <a:off x="749975" y="2177075"/>
            <a:ext cx="16115400" cy="17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When co-branding with Reseller partners, as a general rule, both logos should appear in conjunction with, and be similar in size as, the partner brand. Enough distance is required to clearly show that each partner companies are different entities. If not in conjunction, the same rules of sizing should still apply. For all co-branded material, the Square 9 authorized Reseller logo should be used.</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p:txBody>
      </p:sp>
      <p:pic>
        <p:nvPicPr>
          <p:cNvPr id="295" name="Google Shape;295;p23"/>
          <p:cNvPicPr preferRelativeResize="0"/>
          <p:nvPr/>
        </p:nvPicPr>
        <p:blipFill>
          <a:blip r:embed="rId3">
            <a:alphaModFix/>
          </a:blip>
          <a:stretch>
            <a:fillRect/>
          </a:stretch>
        </p:blipFill>
        <p:spPr>
          <a:xfrm>
            <a:off x="590775" y="5855274"/>
            <a:ext cx="17106452" cy="2430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4"/>
          <p:cNvSpPr txBox="1"/>
          <p:nvPr>
            <p:ph type="title"/>
          </p:nvPr>
        </p:nvSpPr>
        <p:spPr>
          <a:xfrm>
            <a:off x="849300" y="3664800"/>
            <a:ext cx="8294700" cy="12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Typography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5"/>
          <p:cNvSpPr txBox="1"/>
          <p:nvPr>
            <p:ph type="title"/>
          </p:nvPr>
        </p:nvSpPr>
        <p:spPr>
          <a:xfrm>
            <a:off x="749975" y="745775"/>
            <a:ext cx="8394000" cy="71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Typography</a:t>
            </a:r>
            <a:endParaRPr/>
          </a:p>
        </p:txBody>
      </p:sp>
      <p:sp>
        <p:nvSpPr>
          <p:cNvPr id="306" name="Google Shape;306;p25"/>
          <p:cNvSpPr txBox="1"/>
          <p:nvPr>
            <p:ph idx="2" type="body"/>
          </p:nvPr>
        </p:nvSpPr>
        <p:spPr>
          <a:xfrm>
            <a:off x="749975" y="2177075"/>
            <a:ext cx="16115400" cy="497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sz="2200"/>
              <a:t>The typeface for copy and communications, marketing, heading, and graphics purposes are below:</a:t>
            </a:r>
            <a:endParaRPr sz="2200"/>
          </a:p>
          <a:p>
            <a:pPr indent="0" lvl="0" marL="0" rtl="0" algn="l">
              <a:spcBef>
                <a:spcPts val="0"/>
              </a:spcBef>
              <a:spcAft>
                <a:spcPts val="0"/>
              </a:spcAft>
              <a:buNone/>
            </a:pPr>
            <a:r>
              <a:t/>
            </a:r>
            <a:endParaRPr sz="2200"/>
          </a:p>
        </p:txBody>
      </p:sp>
      <p:graphicFrame>
        <p:nvGraphicFramePr>
          <p:cNvPr id="307" name="Google Shape;307;p25"/>
          <p:cNvGraphicFramePr/>
          <p:nvPr/>
        </p:nvGraphicFramePr>
        <p:xfrm>
          <a:off x="3177363" y="4207188"/>
          <a:ext cx="3000000" cy="3000000"/>
        </p:xfrm>
        <a:graphic>
          <a:graphicData uri="http://schemas.openxmlformats.org/drawingml/2006/table">
            <a:tbl>
              <a:tblPr>
                <a:noFill/>
                <a:tableStyleId>{9427F320-37B6-4D51-AFE4-39593A547148}</a:tableStyleId>
              </a:tblPr>
              <a:tblGrid>
                <a:gridCol w="3510650"/>
                <a:gridCol w="3723225"/>
                <a:gridCol w="4699375"/>
              </a:tblGrid>
              <a:tr h="2131725">
                <a:tc>
                  <a:txBody>
                    <a:bodyPr/>
                    <a:lstStyle/>
                    <a:p>
                      <a:pPr indent="0" lvl="0" marL="0" rtl="0" algn="ctr">
                        <a:spcBef>
                          <a:spcPts val="0"/>
                        </a:spcBef>
                        <a:spcAft>
                          <a:spcPts val="0"/>
                        </a:spcAft>
                        <a:buNone/>
                      </a:pPr>
                      <a:r>
                        <a:rPr lang="en-US" sz="3600">
                          <a:latin typeface="Montserrat"/>
                          <a:ea typeface="Montserrat"/>
                          <a:cs typeface="Montserrat"/>
                          <a:sym typeface="Montserrat"/>
                        </a:rPr>
                        <a:t>Monsterrat</a:t>
                      </a:r>
                      <a:endParaRPr sz="3600">
                        <a:latin typeface="Montserrat"/>
                        <a:ea typeface="Montserrat"/>
                        <a:cs typeface="Montserrat"/>
                        <a:sym typeface="Montserrat"/>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3600">
                          <a:latin typeface="Montserrat Medium"/>
                          <a:ea typeface="Montserrat Medium"/>
                          <a:cs typeface="Montserrat Medium"/>
                          <a:sym typeface="Montserrat Medium"/>
                        </a:rPr>
                        <a:t>Montserrat Medium</a:t>
                      </a:r>
                      <a:endParaRPr sz="3600">
                        <a:latin typeface="Montserrat Medium"/>
                        <a:ea typeface="Montserrat Medium"/>
                        <a:cs typeface="Montserrat Medium"/>
                        <a:sym typeface="Montserrat Medium"/>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US" sz="3600">
                          <a:latin typeface="Montserrat SemiBold"/>
                          <a:ea typeface="Montserrat SemiBold"/>
                          <a:cs typeface="Montserrat SemiBold"/>
                          <a:sym typeface="Montserrat SemiBold"/>
                        </a:rPr>
                        <a:t>Montserrat Semibold</a:t>
                      </a:r>
                      <a:endParaRPr sz="3600">
                        <a:latin typeface="Montserrat SemiBold"/>
                        <a:ea typeface="Montserrat SemiBold"/>
                        <a:cs typeface="Montserrat SemiBold"/>
                        <a:sym typeface="Montserrat SemiBold"/>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quare 9 Theme">
  <a:themeElements>
    <a:clrScheme name="square 9">
      <a:dk1>
        <a:srgbClr val="000000"/>
      </a:dk1>
      <a:lt1>
        <a:srgbClr val="FFFFFF"/>
      </a:lt1>
      <a:dk2>
        <a:srgbClr val="44546A"/>
      </a:dk2>
      <a:lt2>
        <a:srgbClr val="E7E6E6"/>
      </a:lt2>
      <a:accent1>
        <a:srgbClr val="13294B"/>
      </a:accent1>
      <a:accent2>
        <a:srgbClr val="E87722"/>
      </a:accent2>
      <a:accent3>
        <a:srgbClr val="FFFFFF"/>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