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29.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28.xml"/>
  <Override ContentType="application/vnd.openxmlformats-officedocument.presentationml.notesSlide+xml" PartName="/ppt/notesSlides/notesSlide15.xml"/>
  <Override ContentType="application/vnd.openxmlformats-officedocument.presentationml.notesSlide+xml" PartName="/ppt/notesSlides/notesSlide11.xml"/>
  <Override ContentType="application/vnd.openxmlformats-officedocument.presentationml.notesSlide+xml" PartName="/ppt/notesSlides/notesSlide24.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0.xml"/>
  <Override ContentType="application/vnd.openxmlformats-officedocument.presentationml.notesSlide+xml" PartName="/ppt/notesSlides/notesSlide22.xml"/>
  <Override ContentType="application/vnd.openxmlformats-officedocument.presentationml.notesSlide+xml" PartName="/ppt/notesSlides/notesSlide7.xml"/>
  <Override ContentType="application/vnd.openxmlformats-officedocument.presentationml.notesSlide+xml" PartName="/ppt/notesSlides/notesSlide26.xml"/>
  <Override ContentType="application/vnd.openxmlformats-officedocument.presentationml.notesSlide+xml" PartName="/ppt/notesSlides/notesSlide5.xml"/>
  <Override ContentType="application/vnd.openxmlformats-officedocument.presentationml.notesSlide+xml" PartName="/ppt/notesSlides/notesSlide19.xml"/>
  <Override ContentType="application/vnd.openxmlformats-officedocument.presentationml.notesSlide+xml" PartName="/ppt/notesSlides/notesSlide27.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37.xml"/>
  <Override ContentType="application/vnd.openxmlformats-officedocument.presentationml.slideLayout+xml" PartName="/ppt/slideLayouts/slideLayout62.xml"/>
  <Override ContentType="application/vnd.openxmlformats-officedocument.presentationml.slideLayout+xml" PartName="/ppt/slideLayouts/slideLayout54.xml"/>
  <Override ContentType="application/vnd.openxmlformats-officedocument.presentationml.slideLayout+xml" PartName="/ppt/slideLayouts/slideLayout11.xml"/>
  <Override ContentType="application/vnd.openxmlformats-officedocument.presentationml.slideLayout+xml" PartName="/ppt/slideLayouts/slideLayout29.xml"/>
  <Override ContentType="application/vnd.openxmlformats-officedocument.presentationml.slideLayout+xml" PartName="/ppt/slideLayouts/slideLayout46.xml"/>
  <Override ContentType="application/vnd.openxmlformats-officedocument.presentationml.slideLayout+xml" PartName="/ppt/slideLayouts/slideLayout20.xml"/>
  <Override ContentType="application/vnd.openxmlformats-officedocument.presentationml.slideLayout+xml" PartName="/ppt/slideLayouts/slideLayout55.xml"/>
  <Override ContentType="application/vnd.openxmlformats-officedocument.presentationml.slideLayout+xml" PartName="/ppt/slideLayouts/slideLayout61.xml"/>
  <Override ContentType="application/vnd.openxmlformats-officedocument.presentationml.slideLayout+xml" PartName="/ppt/slideLayouts/slideLayout38.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52.xml"/>
  <Override ContentType="application/vnd.openxmlformats-officedocument.presentationml.slideLayout+xml" PartName="/ppt/slideLayouts/slideLayout64.xml"/>
  <Override ContentType="application/vnd.openxmlformats-officedocument.presentationml.slideLayout+xml" PartName="/ppt/slideLayouts/slideLayout21.xml"/>
  <Override ContentType="application/vnd.openxmlformats-officedocument.presentationml.slideLayout+xml" PartName="/ppt/slideLayouts/slideLayout60.xml"/>
  <Override ContentType="application/vnd.openxmlformats-officedocument.presentationml.slideLayout+xml" PartName="/ppt/slideLayouts/slideLayout47.xml"/>
  <Override ContentType="application/vnd.openxmlformats-officedocument.presentationml.slideLayout+xml" PartName="/ppt/slideLayouts/slideLayout5.xml"/>
  <Override ContentType="application/vnd.openxmlformats-officedocument.presentationml.slideLayout+xml" PartName="/ppt/slideLayouts/slideLayout18.xml"/>
  <Override ContentType="application/vnd.openxmlformats-officedocument.presentationml.slideLayout+xml" PartName="/ppt/slideLayouts/slideLayout65.xml"/>
  <Override ContentType="application/vnd.openxmlformats-officedocument.presentationml.slideLayout+xml" PartName="/ppt/slideLayouts/slideLayout22.xml"/>
  <Override ContentType="application/vnd.openxmlformats-officedocument.presentationml.slideLayout+xml" PartName="/ppt/slideLayouts/slideLayout35.xml"/>
  <Override ContentType="application/vnd.openxmlformats-officedocument.presentationml.slideLayout+xml" PartName="/ppt/slideLayouts/slideLayout48.xml"/>
  <Override ContentType="application/vnd.openxmlformats-officedocument.presentationml.slideLayout+xml" PartName="/ppt/slideLayouts/slideLayout49.xml"/>
  <Override ContentType="application/vnd.openxmlformats-officedocument.presentationml.slideLayout+xml" PartName="/ppt/slideLayouts/slideLayout19.xml"/>
  <Override ContentType="application/vnd.openxmlformats-officedocument.presentationml.slideLayout+xml" PartName="/ppt/slideLayouts/slideLayout36.xml"/>
  <Override ContentType="application/vnd.openxmlformats-officedocument.presentationml.slideLayout+xml" PartName="/ppt/slideLayouts/slideLayout4.xml"/>
  <Override ContentType="application/vnd.openxmlformats-officedocument.presentationml.slideLayout+xml" PartName="/ppt/slideLayouts/slideLayout66.xml"/>
  <Override ContentType="application/vnd.openxmlformats-officedocument.presentationml.slideLayout+xml" PartName="/ppt/slideLayouts/slideLayout53.xml"/>
  <Override ContentType="application/vnd.openxmlformats-officedocument.presentationml.slideLayout+xml" PartName="/ppt/slideLayouts/slideLayout10.xml"/>
  <Override ContentType="application/vnd.openxmlformats-officedocument.presentationml.slideLayout+xml" PartName="/ppt/slideLayouts/slideLayout41.xml"/>
  <Override ContentType="application/vnd.openxmlformats-officedocument.presentationml.slideLayout+xml" PartName="/ppt/slideLayouts/slideLayout23.xml"/>
  <Override ContentType="application/vnd.openxmlformats-officedocument.presentationml.slideLayout+xml" PartName="/ppt/slideLayouts/slideLayout24.xml"/>
  <Override ContentType="application/vnd.openxmlformats-officedocument.presentationml.slideLayout+xml" PartName="/ppt/slideLayouts/slideLayout7.xml"/>
  <Override ContentType="application/vnd.openxmlformats-officedocument.presentationml.slideLayout+xml" PartName="/ppt/slideLayouts/slideLayout40.xml"/>
  <Override ContentType="application/vnd.openxmlformats-officedocument.presentationml.slideLayout+xml" PartName="/ppt/slideLayouts/slideLayout16.xml"/>
  <Override ContentType="application/vnd.openxmlformats-officedocument.presentationml.slideLayout+xml" PartName="/ppt/slideLayouts/slideLayout59.xml"/>
  <Override ContentType="application/vnd.openxmlformats-officedocument.presentationml.slideLayout+xml" PartName="/ppt/slideLayouts/slideLayout33.xml"/>
  <Override ContentType="application/vnd.openxmlformats-officedocument.presentationml.slideLayout+xml" PartName="/ppt/slideLayouts/slideLayout25.xml"/>
  <Override ContentType="application/vnd.openxmlformats-officedocument.presentationml.slideLayout+xml" PartName="/ppt/slideLayouts/slideLayout17.xml"/>
  <Override ContentType="application/vnd.openxmlformats-officedocument.presentationml.slideLayout+xml" PartName="/ppt/slideLayouts/slideLayout42.xml"/>
  <Override ContentType="application/vnd.openxmlformats-officedocument.presentationml.slideLayout+xml" PartName="/ppt/slideLayouts/slideLayout34.xml"/>
  <Override ContentType="application/vnd.openxmlformats-officedocument.presentationml.slideLayout+xml" PartName="/ppt/slideLayouts/slideLayout6.xml"/>
  <Override ContentType="application/vnd.openxmlformats-officedocument.presentationml.slideLayout+xml" PartName="/ppt/slideLayouts/slideLayout30.xml"/>
  <Override ContentType="application/vnd.openxmlformats-officedocument.presentationml.slideLayout+xml" PartName="/ppt/slideLayouts/slideLayout56.xml"/>
  <Override ContentType="application/vnd.openxmlformats-officedocument.presentationml.slideLayout+xml" PartName="/ppt/slideLayouts/slideLayout43.xml"/>
  <Override ContentType="application/vnd.openxmlformats-officedocument.presentationml.slideLayout+xml" PartName="/ppt/slideLayouts/slideLayout26.xml"/>
  <Override ContentType="application/vnd.openxmlformats-officedocument.presentationml.slideLayout+xml" PartName="/ppt/slideLayouts/slideLayout51.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39.xml"/>
  <Override ContentType="application/vnd.openxmlformats-officedocument.presentationml.slideLayout+xml" PartName="/ppt/slideLayouts/slideLayout57.xml"/>
  <Override ContentType="application/vnd.openxmlformats-officedocument.presentationml.slideLayout+xml" PartName="/ppt/slideLayouts/slideLayout9.xml"/>
  <Override ContentType="application/vnd.openxmlformats-officedocument.presentationml.slideLayout+xml" PartName="/ppt/slideLayouts/slideLayout31.xml"/>
  <Override ContentType="application/vnd.openxmlformats-officedocument.presentationml.slideLayout+xml" PartName="/ppt/slideLayouts/slideLayout50.xml"/>
  <Override ContentType="application/vnd.openxmlformats-officedocument.presentationml.slideLayout+xml" PartName="/ppt/slideLayouts/slideLayout44.xml"/>
  <Override ContentType="application/vnd.openxmlformats-officedocument.presentationml.slideLayout+xml" PartName="/ppt/slideLayouts/slideLayout14.xml"/>
  <Override ContentType="application/vnd.openxmlformats-officedocument.presentationml.slideLayout+xml" PartName="/ppt/slideLayouts/slideLayout63.xml"/>
  <Override ContentType="application/vnd.openxmlformats-officedocument.presentationml.slideLayout+xml" PartName="/ppt/slideLayouts/slideLayout28.xml"/>
  <Override ContentType="application/vnd.openxmlformats-officedocument.presentationml.slideLayout+xml" PartName="/ppt/slideLayouts/slideLayout27.xml"/>
  <Override ContentType="application/vnd.openxmlformats-officedocument.presentationml.slideLayout+xml" PartName="/ppt/slideLayouts/slideLayout58.xml"/>
  <Override ContentType="application/vnd.openxmlformats-officedocument.presentationml.slideLayout+xml" PartName="/ppt/slideLayouts/slideLayout15.xml"/>
  <Override ContentType="application/vnd.openxmlformats-officedocument.presentationml.slideLayout+xml" PartName="/ppt/slideLayouts/slideLayout8.xml"/>
  <Override ContentType="application/vnd.openxmlformats-officedocument.presentationml.slideLayout+xml" PartName="/ppt/slideLayouts/slideLayout45.xml"/>
  <Override ContentType="application/vnd.openxmlformats-officedocument.presentationml.slideLayout+xml" PartName="/ppt/slideLayouts/slideLayout32.xml"/>
  <Override ContentType="application/vnd.openxmlformats-officedocument.presentationml.slideMaster+xml" PartName="/ppt/slideMasters/slideMaster2.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30.xml"/>
  <Override ContentType="application/vnd.openxmlformats-officedocument.presentationml.slide+xml" PartName="/ppt/slides/slide22.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5.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29.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28.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23.xml"/>
  <Override ContentType="application/vnd.openxmlformats-officedocument.presentationml.slide+xml" PartName="/ppt/slides/slide2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theme+xml" PartName="/ppt/theme/theme3.xml"/>
</Types>
</file>

<file path=_rels/.rels><?xml version="1.0" encoding="UTF-8" standalone="yes"?><Relationships xmlns="http://schemas.openxmlformats.org/package/2006/relationships"><Relationship Id="rId1" Type="http://schemas.openxmlformats.org/package/2006/relationships/metadata/core-properties" Target="docProps/core.xml"/><Relationship Id="rId2"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48" r:id="rId3"/>
    <p:sldMasterId id="2147483675"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 id="274" r:id="rId24"/>
    <p:sldId id="275" r:id="rId25"/>
    <p:sldId id="276" r:id="rId26"/>
    <p:sldId id="277" r:id="rId27"/>
    <p:sldId id="278" r:id="rId28"/>
    <p:sldId id="279" r:id="rId29"/>
    <p:sldId id="280" r:id="rId30"/>
    <p:sldId id="281" r:id="rId31"/>
    <p:sldId id="282" r:id="rId32"/>
    <p:sldId id="283" r:id="rId33"/>
    <p:sldId id="284" r:id="rId34"/>
    <p:sldId id="285" r:id="rId35"/>
  </p:sldIdLst>
  <p:sldSz cy="6858000" cx="12192000"/>
  <p:notesSz cx="6858000" cy="9144000"/>
  <p:embeddedFontLst>
    <p:embeddedFont>
      <p:font typeface="Montserrat SemiBold"/>
      <p:regular r:id="rId36"/>
      <p:bold r:id="rId37"/>
      <p:italic r:id="rId38"/>
      <p:boldItalic r:id="rId39"/>
    </p:embeddedFont>
    <p:embeddedFont>
      <p:font typeface="Montserrat"/>
      <p:regular r:id="rId40"/>
      <p:bold r:id="rId41"/>
      <p:italic r:id="rId42"/>
      <p:boldItalic r:id="rId43"/>
    </p:embeddedFont>
    <p:embeddedFont>
      <p:font typeface="Montserrat Medium"/>
      <p:regular r:id="rId44"/>
      <p:bold r:id="rId45"/>
      <p:italic r:id="rId46"/>
      <p:boldItalic r:id="rId47"/>
    </p:embeddedFont>
    <p:embeddedFont>
      <p:font typeface="Montserrat Light"/>
      <p:regular r:id="rId48"/>
      <p:bold r:id="rId49"/>
      <p:italic r:id="rId50"/>
      <p:boldItalic r:id="rId51"/>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GoogleSlidesCustomDataVersion2">
      <go:slidesCustomData xmlns:go="http://customooxmlschemas.google.com/" r:id="rId52" roundtripDataSignature="AMtx7mhjHYtCMx9wWQ0nVwZmVBxHYKqnNA=="/>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_rels/presentation.xml.rels><?xml version="1.0" encoding="UTF-8" standalone="yes"?><Relationships xmlns="http://schemas.openxmlformats.org/package/2006/relationships"><Relationship Id="rId40" Type="http://schemas.openxmlformats.org/officeDocument/2006/relationships/font" Target="fonts/Montserrat-regular.fntdata"/><Relationship Id="rId42" Type="http://schemas.openxmlformats.org/officeDocument/2006/relationships/font" Target="fonts/Montserrat-italic.fntdata"/><Relationship Id="rId41" Type="http://schemas.openxmlformats.org/officeDocument/2006/relationships/font" Target="fonts/Montserrat-bold.fntdata"/><Relationship Id="rId44" Type="http://schemas.openxmlformats.org/officeDocument/2006/relationships/font" Target="fonts/MontserratMedium-regular.fntdata"/><Relationship Id="rId43" Type="http://schemas.openxmlformats.org/officeDocument/2006/relationships/font" Target="fonts/Montserrat-boldItalic.fntdata"/><Relationship Id="rId46" Type="http://schemas.openxmlformats.org/officeDocument/2006/relationships/font" Target="fonts/MontserratMedium-italic.fntdata"/><Relationship Id="rId45" Type="http://schemas.openxmlformats.org/officeDocument/2006/relationships/font" Target="fonts/MontserratMedium-bold.fntdata"/><Relationship Id="rId1" Type="http://schemas.openxmlformats.org/officeDocument/2006/relationships/theme" Target="theme/theme3.xml"/><Relationship Id="rId2" Type="http://schemas.openxmlformats.org/officeDocument/2006/relationships/presProps" Target="presProps.xml"/><Relationship Id="rId3" Type="http://schemas.openxmlformats.org/officeDocument/2006/relationships/slideMaster" Target="slideMasters/slideMaster1.xml"/><Relationship Id="rId4" Type="http://schemas.openxmlformats.org/officeDocument/2006/relationships/slideMaster" Target="slideMasters/slideMaster2.xml"/><Relationship Id="rId9" Type="http://schemas.openxmlformats.org/officeDocument/2006/relationships/slide" Target="slides/slide4.xml"/><Relationship Id="rId48" Type="http://schemas.openxmlformats.org/officeDocument/2006/relationships/font" Target="fonts/MontserratLight-regular.fntdata"/><Relationship Id="rId47" Type="http://schemas.openxmlformats.org/officeDocument/2006/relationships/font" Target="fonts/MontserratMedium-boldItalic.fntdata"/><Relationship Id="rId49" Type="http://schemas.openxmlformats.org/officeDocument/2006/relationships/font" Target="fonts/MontserratLight-bold.fntdata"/><Relationship Id="rId5" Type="http://schemas.openxmlformats.org/officeDocument/2006/relationships/notesMaster" Target="notesMasters/notesMaster1.xml"/><Relationship Id="rId6" Type="http://schemas.openxmlformats.org/officeDocument/2006/relationships/slide" Target="slides/slide1.xml"/><Relationship Id="rId7" Type="http://schemas.openxmlformats.org/officeDocument/2006/relationships/slide" Target="slides/slide2.xml"/><Relationship Id="rId8" Type="http://schemas.openxmlformats.org/officeDocument/2006/relationships/slide" Target="slides/slide3.xml"/><Relationship Id="rId31" Type="http://schemas.openxmlformats.org/officeDocument/2006/relationships/slide" Target="slides/slide26.xml"/><Relationship Id="rId30" Type="http://schemas.openxmlformats.org/officeDocument/2006/relationships/slide" Target="slides/slide25.xml"/><Relationship Id="rId33" Type="http://schemas.openxmlformats.org/officeDocument/2006/relationships/slide" Target="slides/slide28.xml"/><Relationship Id="rId32" Type="http://schemas.openxmlformats.org/officeDocument/2006/relationships/slide" Target="slides/slide27.xml"/><Relationship Id="rId35" Type="http://schemas.openxmlformats.org/officeDocument/2006/relationships/slide" Target="slides/slide30.xml"/><Relationship Id="rId34" Type="http://schemas.openxmlformats.org/officeDocument/2006/relationships/slide" Target="slides/slide29.xml"/><Relationship Id="rId37" Type="http://schemas.openxmlformats.org/officeDocument/2006/relationships/font" Target="fonts/MontserratSemiBold-bold.fntdata"/><Relationship Id="rId36" Type="http://schemas.openxmlformats.org/officeDocument/2006/relationships/font" Target="fonts/MontserratSemiBold-regular.fntdata"/><Relationship Id="rId39" Type="http://schemas.openxmlformats.org/officeDocument/2006/relationships/font" Target="fonts/MontserratSemiBold-boldItalic.fntdata"/><Relationship Id="rId38" Type="http://schemas.openxmlformats.org/officeDocument/2006/relationships/font" Target="fonts/MontserratSemiBold-italic.fntdata"/><Relationship Id="rId20" Type="http://schemas.openxmlformats.org/officeDocument/2006/relationships/slide" Target="slides/slide15.xml"/><Relationship Id="rId22" Type="http://schemas.openxmlformats.org/officeDocument/2006/relationships/slide" Target="slides/slide17.xml"/><Relationship Id="rId21" Type="http://schemas.openxmlformats.org/officeDocument/2006/relationships/slide" Target="slides/slide16.xml"/><Relationship Id="rId24" Type="http://schemas.openxmlformats.org/officeDocument/2006/relationships/slide" Target="slides/slide19.xml"/><Relationship Id="rId23" Type="http://schemas.openxmlformats.org/officeDocument/2006/relationships/slide" Target="slides/slide18.xml"/><Relationship Id="rId26" Type="http://schemas.openxmlformats.org/officeDocument/2006/relationships/slide" Target="slides/slide21.xml"/><Relationship Id="rId25" Type="http://schemas.openxmlformats.org/officeDocument/2006/relationships/slide" Target="slides/slide20.xml"/><Relationship Id="rId28" Type="http://schemas.openxmlformats.org/officeDocument/2006/relationships/slide" Target="slides/slide23.xml"/><Relationship Id="rId27" Type="http://schemas.openxmlformats.org/officeDocument/2006/relationships/slide" Target="slides/slide22.xml"/><Relationship Id="rId29" Type="http://schemas.openxmlformats.org/officeDocument/2006/relationships/slide" Target="slides/slide24.xml"/><Relationship Id="rId51" Type="http://schemas.openxmlformats.org/officeDocument/2006/relationships/font" Target="fonts/MontserratLight-boldItalic.fntdata"/><Relationship Id="rId50" Type="http://schemas.openxmlformats.org/officeDocument/2006/relationships/font" Target="fonts/MontserratLight-italic.fntdata"/><Relationship Id="rId52" Type="http://customschemas.google.com/relationships/presentationmetadata" Target="metadata"/><Relationship Id="rId11" Type="http://schemas.openxmlformats.org/officeDocument/2006/relationships/slide" Target="slides/slide6.xml"/><Relationship Id="rId10" Type="http://schemas.openxmlformats.org/officeDocument/2006/relationships/slide" Target="slides/slide5.xml"/><Relationship Id="rId13" Type="http://schemas.openxmlformats.org/officeDocument/2006/relationships/slide" Target="slides/slide8.xml"/><Relationship Id="rId12" Type="http://schemas.openxmlformats.org/officeDocument/2006/relationships/slide" Target="slides/slide7.xml"/><Relationship Id="rId15" Type="http://schemas.openxmlformats.org/officeDocument/2006/relationships/slide" Target="slides/slide10.xml"/><Relationship Id="rId14" Type="http://schemas.openxmlformats.org/officeDocument/2006/relationships/slide" Target="slides/slide9.xml"/><Relationship Id="rId17" Type="http://schemas.openxmlformats.org/officeDocument/2006/relationships/slide" Target="slides/slide12.xml"/><Relationship Id="rId16" Type="http://schemas.openxmlformats.org/officeDocument/2006/relationships/slide" Target="slides/slide11.xml"/><Relationship Id="rId19" Type="http://schemas.openxmlformats.org/officeDocument/2006/relationships/slide" Target="slides/slide14.xml"/><Relationship Id="rId18"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txBox="1"/>
          <p:nvPr>
            <p:ph idx="2" type="hdr"/>
          </p:nvPr>
        </p:nvSpPr>
        <p:spPr>
          <a:xfrm>
            <a:off x="0" y="0"/>
            <a:ext cx="2971800" cy="458788"/>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0"/>
              </a:spcBef>
              <a:spcAft>
                <a:spcPts val="0"/>
              </a:spcAft>
              <a:buSzPts val="1400"/>
              <a:buNone/>
              <a:defRPr b="0" i="0" sz="12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9pPr>
          </a:lstStyle>
          <a:p/>
        </p:txBody>
      </p:sp>
      <p:sp>
        <p:nvSpPr>
          <p:cNvPr id="4" name="Google Shape;4;n"/>
          <p:cNvSpPr txBox="1"/>
          <p:nvPr>
            <p:ph idx="10" type="dt"/>
          </p:nvPr>
        </p:nvSpPr>
        <p:spPr>
          <a:xfrm>
            <a:off x="3884613" y="0"/>
            <a:ext cx="2971800" cy="458788"/>
          </a:xfrm>
          <a:prstGeom prst="rect">
            <a:avLst/>
          </a:prstGeom>
          <a:noFill/>
          <a:ln>
            <a:noFill/>
          </a:ln>
        </p:spPr>
        <p:txBody>
          <a:bodyPr anchorCtr="0" anchor="t" bIns="45700" lIns="91425" spcFirstLastPara="1" rIns="91425" wrap="square" tIns="45700">
            <a:noAutofit/>
          </a:bodyPr>
          <a:lstStyle>
            <a:lvl1pPr lvl="0" marR="0" rtl="0" algn="r">
              <a:lnSpc>
                <a:spcPct val="100000"/>
              </a:lnSpc>
              <a:spcBef>
                <a:spcPts val="0"/>
              </a:spcBef>
              <a:spcAft>
                <a:spcPts val="0"/>
              </a:spcAft>
              <a:buSzPts val="1400"/>
              <a:buNone/>
              <a:defRPr b="0" i="0" sz="12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9pPr>
          </a:lstStyle>
          <a:p/>
        </p:txBody>
      </p:sp>
      <p:sp>
        <p:nvSpPr>
          <p:cNvPr id="5" name="Google Shape;5;n"/>
          <p:cNvSpPr/>
          <p:nvPr>
            <p:ph idx="3"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 name="Google Shape;6;n"/>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lvl1pPr indent="-228600" lvl="0" marL="457200" marR="0" rtl="0" algn="l">
              <a:spcBef>
                <a:spcPts val="0"/>
              </a:spcBef>
              <a:spcAft>
                <a:spcPts val="0"/>
              </a:spcAft>
              <a:buSzPts val="1400"/>
              <a:buNone/>
              <a:defRPr b="0" i="0" sz="1200" u="none" cap="none" strike="noStrike">
                <a:solidFill>
                  <a:schemeClr val="dk1"/>
                </a:solidFill>
                <a:latin typeface="Arial"/>
                <a:ea typeface="Arial"/>
                <a:cs typeface="Arial"/>
                <a:sym typeface="Arial"/>
              </a:defRPr>
            </a:lvl1pPr>
            <a:lvl2pPr indent="-228600" lvl="1" marL="914400" marR="0" rtl="0" algn="l">
              <a:spcBef>
                <a:spcPts val="0"/>
              </a:spcBef>
              <a:spcAft>
                <a:spcPts val="0"/>
              </a:spcAft>
              <a:buSzPts val="1400"/>
              <a:buNone/>
              <a:defRPr b="0" i="0" sz="1200" u="none" cap="none" strike="noStrike">
                <a:solidFill>
                  <a:schemeClr val="dk1"/>
                </a:solidFill>
                <a:latin typeface="Arial"/>
                <a:ea typeface="Arial"/>
                <a:cs typeface="Arial"/>
                <a:sym typeface="Arial"/>
              </a:defRPr>
            </a:lvl2pPr>
            <a:lvl3pPr indent="-228600" lvl="2" marL="1371600" marR="0" rtl="0" algn="l">
              <a:spcBef>
                <a:spcPts val="0"/>
              </a:spcBef>
              <a:spcAft>
                <a:spcPts val="0"/>
              </a:spcAft>
              <a:buSzPts val="1400"/>
              <a:buNone/>
              <a:defRPr b="0" i="0" sz="1200" u="none" cap="none" strike="noStrike">
                <a:solidFill>
                  <a:schemeClr val="dk1"/>
                </a:solidFill>
                <a:latin typeface="Arial"/>
                <a:ea typeface="Arial"/>
                <a:cs typeface="Arial"/>
                <a:sym typeface="Arial"/>
              </a:defRPr>
            </a:lvl3pPr>
            <a:lvl4pPr indent="-228600" lvl="3" marL="1828800" marR="0" rtl="0" algn="l">
              <a:spcBef>
                <a:spcPts val="0"/>
              </a:spcBef>
              <a:spcAft>
                <a:spcPts val="0"/>
              </a:spcAft>
              <a:buSzPts val="1400"/>
              <a:buNone/>
              <a:defRPr b="0" i="0" sz="1200" u="none" cap="none" strike="noStrike">
                <a:solidFill>
                  <a:schemeClr val="dk1"/>
                </a:solidFill>
                <a:latin typeface="Arial"/>
                <a:ea typeface="Arial"/>
                <a:cs typeface="Arial"/>
                <a:sym typeface="Arial"/>
              </a:defRPr>
            </a:lvl4pPr>
            <a:lvl5pPr indent="-228600" lvl="4" marL="2286000" marR="0" rtl="0" algn="l">
              <a:spcBef>
                <a:spcPts val="0"/>
              </a:spcBef>
              <a:spcAft>
                <a:spcPts val="0"/>
              </a:spcAft>
              <a:buSzPts val="1400"/>
              <a:buNone/>
              <a:defRPr b="0" i="0" sz="1200" u="none" cap="none" strike="noStrike">
                <a:solidFill>
                  <a:schemeClr val="dk1"/>
                </a:solidFill>
                <a:latin typeface="Arial"/>
                <a:ea typeface="Arial"/>
                <a:cs typeface="Arial"/>
                <a:sym typeface="Arial"/>
              </a:defRPr>
            </a:lvl5pPr>
            <a:lvl6pPr indent="-228600" lvl="5" marL="2743200" marR="0" rtl="0" algn="l">
              <a:spcBef>
                <a:spcPts val="0"/>
              </a:spcBef>
              <a:spcAft>
                <a:spcPts val="0"/>
              </a:spcAft>
              <a:buSzPts val="1400"/>
              <a:buNone/>
              <a:defRPr b="0" i="0" sz="1200" u="none" cap="none" strike="noStrike">
                <a:solidFill>
                  <a:schemeClr val="dk1"/>
                </a:solidFill>
                <a:latin typeface="Arial"/>
                <a:ea typeface="Arial"/>
                <a:cs typeface="Arial"/>
                <a:sym typeface="Arial"/>
              </a:defRPr>
            </a:lvl6pPr>
            <a:lvl7pPr indent="-228600" lvl="6" marL="3200400" marR="0" rtl="0" algn="l">
              <a:spcBef>
                <a:spcPts val="0"/>
              </a:spcBef>
              <a:spcAft>
                <a:spcPts val="0"/>
              </a:spcAft>
              <a:buSzPts val="1400"/>
              <a:buNone/>
              <a:defRPr b="0" i="0" sz="1200" u="none" cap="none" strike="noStrike">
                <a:solidFill>
                  <a:schemeClr val="dk1"/>
                </a:solidFill>
                <a:latin typeface="Arial"/>
                <a:ea typeface="Arial"/>
                <a:cs typeface="Arial"/>
                <a:sym typeface="Arial"/>
              </a:defRPr>
            </a:lvl7pPr>
            <a:lvl8pPr indent="-228600" lvl="7" marL="3657600" marR="0" rtl="0" algn="l">
              <a:spcBef>
                <a:spcPts val="0"/>
              </a:spcBef>
              <a:spcAft>
                <a:spcPts val="0"/>
              </a:spcAft>
              <a:buSzPts val="1400"/>
              <a:buNone/>
              <a:defRPr b="0" i="0" sz="1200" u="none" cap="none" strike="noStrike">
                <a:solidFill>
                  <a:schemeClr val="dk1"/>
                </a:solidFill>
                <a:latin typeface="Arial"/>
                <a:ea typeface="Arial"/>
                <a:cs typeface="Arial"/>
                <a:sym typeface="Arial"/>
              </a:defRPr>
            </a:lvl8pPr>
            <a:lvl9pPr indent="-228600" lvl="8" marL="4114800" marR="0" rtl="0" algn="l">
              <a:spcBef>
                <a:spcPts val="0"/>
              </a:spcBef>
              <a:spcAft>
                <a:spcPts val="0"/>
              </a:spcAft>
              <a:buSzPts val="1400"/>
              <a:buNone/>
              <a:defRPr b="0" i="0" sz="1200" u="none" cap="none" strike="noStrike">
                <a:solidFill>
                  <a:schemeClr val="dk1"/>
                </a:solidFill>
                <a:latin typeface="Arial"/>
                <a:ea typeface="Arial"/>
                <a:cs typeface="Arial"/>
                <a:sym typeface="Arial"/>
              </a:defRPr>
            </a:lvl9pPr>
          </a:lstStyle>
          <a:p/>
        </p:txBody>
      </p:sp>
      <p:sp>
        <p:nvSpPr>
          <p:cNvPr id="7" name="Google Shape;7;n"/>
          <p:cNvSpPr txBox="1"/>
          <p:nvPr>
            <p:ph idx="11" type="ftr"/>
          </p:nvPr>
        </p:nvSpPr>
        <p:spPr>
          <a:xfrm>
            <a:off x="0" y="8685213"/>
            <a:ext cx="2971800" cy="458787"/>
          </a:xfrm>
          <a:prstGeom prst="rect">
            <a:avLst/>
          </a:prstGeom>
          <a:noFill/>
          <a:ln>
            <a:noFill/>
          </a:ln>
        </p:spPr>
        <p:txBody>
          <a:bodyPr anchorCtr="0" anchor="b" bIns="45700" lIns="91425" spcFirstLastPara="1" rIns="91425" wrap="square" tIns="45700">
            <a:noAutofit/>
          </a:bodyPr>
          <a:lstStyle>
            <a:lvl1pPr lvl="0" marR="0" rtl="0" algn="l">
              <a:lnSpc>
                <a:spcPct val="100000"/>
              </a:lnSpc>
              <a:spcBef>
                <a:spcPts val="0"/>
              </a:spcBef>
              <a:spcAft>
                <a:spcPts val="0"/>
              </a:spcAft>
              <a:buSzPts val="1400"/>
              <a:buNone/>
              <a:defRPr b="0" i="0" sz="12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9pPr>
          </a:lstStyle>
          <a:p/>
        </p:txBody>
      </p:sp>
      <p:sp>
        <p:nvSpPr>
          <p:cNvPr id="8" name="Google Shape;8;n"/>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None/>
            </a:pPr>
            <a:fld id="{00000000-1234-1234-1234-123412341234}" type="slidenum">
              <a:rPr b="0" i="0" lang="en-US" sz="1200" u="none" cap="none" strike="noStrike">
                <a:solidFill>
                  <a:srgbClr val="000000"/>
                </a:solidFill>
                <a:latin typeface="Arial"/>
                <a:ea typeface="Arial"/>
                <a:cs typeface="Arial"/>
                <a:sym typeface="Arial"/>
              </a:rPr>
              <a:t>‹#›</a:t>
            </a:fld>
            <a:endParaRPr b="0" i="0" sz="1200" u="none" cap="none" strike="noStrike">
              <a:solidFill>
                <a:srgbClr val="000000"/>
              </a:solidFill>
              <a:latin typeface="Arial"/>
              <a:ea typeface="Arial"/>
              <a:cs typeface="Arial"/>
              <a:sym typeface="Arial"/>
            </a:endParaRPr>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74" name="Shape 1574"/>
        <p:cNvGrpSpPr/>
        <p:nvPr/>
      </p:nvGrpSpPr>
      <p:grpSpPr>
        <a:xfrm>
          <a:off x="0" y="0"/>
          <a:ext cx="0" cy="0"/>
          <a:chOff x="0" y="0"/>
          <a:chExt cx="0" cy="0"/>
        </a:xfrm>
      </p:grpSpPr>
      <p:sp>
        <p:nvSpPr>
          <p:cNvPr id="1575" name="Google Shape;1575;p1: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576" name="Google Shape;1576;p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64" name="Shape 1664"/>
        <p:cNvGrpSpPr/>
        <p:nvPr/>
      </p:nvGrpSpPr>
      <p:grpSpPr>
        <a:xfrm>
          <a:off x="0" y="0"/>
          <a:ext cx="0" cy="0"/>
          <a:chOff x="0" y="0"/>
          <a:chExt cx="0" cy="0"/>
        </a:xfrm>
      </p:grpSpPr>
      <p:sp>
        <p:nvSpPr>
          <p:cNvPr id="1665" name="Google Shape;1665;g343d2673bcf_0_106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
        <p:nvSpPr>
          <p:cNvPr id="1666" name="Google Shape;1666;g343d2673bcf_0_1066: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rPr lang="en-US"/>
              <a:t>At Square 9 we can digitally transform virtually any business process, whether it’s industry specific or a more generalized practice area.</a:t>
            </a:r>
            <a:endParaRPr/>
          </a:p>
          <a:p>
            <a:pPr indent="0" lvl="0" marL="0" rtl="0" algn="l">
              <a:spcBef>
                <a:spcPts val="0"/>
              </a:spcBef>
              <a:spcAft>
                <a:spcPts val="0"/>
              </a:spcAft>
              <a:buNone/>
            </a:pPr>
            <a:r>
              <a:t/>
            </a:r>
            <a:endParaRPr/>
          </a:p>
          <a:p>
            <a:pPr indent="0" lvl="0" marL="0" rtl="0" algn="l">
              <a:spcBef>
                <a:spcPts val="0"/>
              </a:spcBef>
              <a:spcAft>
                <a:spcPts val="0"/>
              </a:spcAft>
              <a:buNone/>
            </a:pPr>
            <a:r>
              <a:rPr lang="en-US"/>
              <a:t>Hands down, Accounts Payable is where we typically get started. In fact roughly 80% of our new customers start in this area and for good reason. A strong, provable ROI that guarantees a big win for your first project makes it an ideal place to start.</a:t>
            </a:r>
            <a:endParaRPr/>
          </a:p>
          <a:p>
            <a:pPr indent="0" lvl="0" marL="0" rtl="0" algn="l">
              <a:spcBef>
                <a:spcPts val="0"/>
              </a:spcBef>
              <a:spcAft>
                <a:spcPts val="0"/>
              </a:spcAft>
              <a:buNone/>
            </a:pPr>
            <a:r>
              <a:rPr lang="en-US"/>
              <a:t>Another favorite is Human Resource Automation where we can transform not only your onboarding process but also you ongoing employee management. With HR departments being asked to do more with less resources, this is a practice area that many companies explore early on.</a:t>
            </a:r>
            <a:endParaRPr/>
          </a:p>
          <a:p>
            <a:pPr indent="0" lvl="0" marL="0" rtl="0" algn="l">
              <a:spcBef>
                <a:spcPts val="0"/>
              </a:spcBef>
              <a:spcAft>
                <a:spcPts val="0"/>
              </a:spcAft>
              <a:buNone/>
            </a:pPr>
            <a:r>
              <a:rPr lang="en-US"/>
              <a:t>Finally, contracts management is another high demand area. With document distribution, version control, routing and approval automation and digital signature integration through DocuSign, there is enormous opportunity for process improvement. </a:t>
            </a:r>
            <a:endParaRPr/>
          </a:p>
        </p:txBody>
      </p:sp>
      <p:sp>
        <p:nvSpPr>
          <p:cNvPr id="1667" name="Google Shape;1667;g343d2673bcf_0_1066: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SzPts val="1200"/>
              <a:buFont typeface="Arial"/>
              <a:buNone/>
            </a:pPr>
            <a:fld id="{00000000-1234-1234-1234-123412341234}" type="slidenum">
              <a:rPr lang="en-US"/>
              <a:t>‹#›</a:t>
            </a:fld>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79" name="Shape 1679"/>
        <p:cNvGrpSpPr/>
        <p:nvPr/>
      </p:nvGrpSpPr>
      <p:grpSpPr>
        <a:xfrm>
          <a:off x="0" y="0"/>
          <a:ext cx="0" cy="0"/>
          <a:chOff x="0" y="0"/>
          <a:chExt cx="0" cy="0"/>
        </a:xfrm>
      </p:grpSpPr>
      <p:sp>
        <p:nvSpPr>
          <p:cNvPr id="1680" name="Google Shape;1680;g343d2673bcf_0_199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
        <p:nvSpPr>
          <p:cNvPr id="1681" name="Google Shape;1681;g343d2673bcf_0_1993: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682" name="Google Shape;1682;g343d2673bcf_0_1993: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en-US"/>
              <a:t>‹#›</a:t>
            </a:fld>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85" name="Shape 1685"/>
        <p:cNvGrpSpPr/>
        <p:nvPr/>
      </p:nvGrpSpPr>
      <p:grpSpPr>
        <a:xfrm>
          <a:off x="0" y="0"/>
          <a:ext cx="0" cy="0"/>
          <a:chOff x="0" y="0"/>
          <a:chExt cx="0" cy="0"/>
        </a:xfrm>
      </p:grpSpPr>
      <p:sp>
        <p:nvSpPr>
          <p:cNvPr id="1686" name="Google Shape;1686;p6: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687" name="Google Shape;1687;p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92" name="Shape 1692"/>
        <p:cNvGrpSpPr/>
        <p:nvPr/>
      </p:nvGrpSpPr>
      <p:grpSpPr>
        <a:xfrm>
          <a:off x="0" y="0"/>
          <a:ext cx="0" cy="0"/>
          <a:chOff x="0" y="0"/>
          <a:chExt cx="0" cy="0"/>
        </a:xfrm>
      </p:grpSpPr>
      <p:sp>
        <p:nvSpPr>
          <p:cNvPr id="1693" name="Google Shape;1693;g343d2673bcf_0_199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
        <p:nvSpPr>
          <p:cNvPr id="1694" name="Google Shape;1694;g343d2673bcf_0_1998: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695" name="Google Shape;1695;g343d2673bcf_0_1998: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en-US"/>
              <a:t>‹#›</a:t>
            </a:fld>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98" name="Shape 1698"/>
        <p:cNvGrpSpPr/>
        <p:nvPr/>
      </p:nvGrpSpPr>
      <p:grpSpPr>
        <a:xfrm>
          <a:off x="0" y="0"/>
          <a:ext cx="0" cy="0"/>
          <a:chOff x="0" y="0"/>
          <a:chExt cx="0" cy="0"/>
        </a:xfrm>
      </p:grpSpPr>
      <p:sp>
        <p:nvSpPr>
          <p:cNvPr id="1699" name="Google Shape;1699;g34701843ec6_0_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
        <p:nvSpPr>
          <p:cNvPr id="1700" name="Google Shape;1700;g34701843ec6_0_3: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701" name="Google Shape;1701;g34701843ec6_0_3: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en-US"/>
              <a:t>‹#›</a:t>
            </a:fld>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06" name="Shape 1706"/>
        <p:cNvGrpSpPr/>
        <p:nvPr/>
      </p:nvGrpSpPr>
      <p:grpSpPr>
        <a:xfrm>
          <a:off x="0" y="0"/>
          <a:ext cx="0" cy="0"/>
          <a:chOff x="0" y="0"/>
          <a:chExt cx="0" cy="0"/>
        </a:xfrm>
      </p:grpSpPr>
      <p:sp>
        <p:nvSpPr>
          <p:cNvPr id="1707" name="Google Shape;1707;g343d2673bcf_0_2013: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708" name="Google Shape;1708;g343d2673bcf_0_201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13" name="Shape 1713"/>
        <p:cNvGrpSpPr/>
        <p:nvPr/>
      </p:nvGrpSpPr>
      <p:grpSpPr>
        <a:xfrm>
          <a:off x="0" y="0"/>
          <a:ext cx="0" cy="0"/>
          <a:chOff x="0" y="0"/>
          <a:chExt cx="0" cy="0"/>
        </a:xfrm>
      </p:grpSpPr>
      <p:sp>
        <p:nvSpPr>
          <p:cNvPr id="1714" name="Google Shape;1714;p13: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715" name="Google Shape;1715;p1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19" name="Shape 1719"/>
        <p:cNvGrpSpPr/>
        <p:nvPr/>
      </p:nvGrpSpPr>
      <p:grpSpPr>
        <a:xfrm>
          <a:off x="0" y="0"/>
          <a:ext cx="0" cy="0"/>
          <a:chOff x="0" y="0"/>
          <a:chExt cx="0" cy="0"/>
        </a:xfrm>
      </p:grpSpPr>
      <p:sp>
        <p:nvSpPr>
          <p:cNvPr id="1720" name="Google Shape;1720;g343d2673bcf_0_200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
        <p:nvSpPr>
          <p:cNvPr id="1721" name="Google Shape;1721;g343d2673bcf_0_2003: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722" name="Google Shape;1722;g343d2673bcf_0_2003: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en-US"/>
              <a:t>‹#›</a:t>
            </a:fld>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25" name="Shape 1725"/>
        <p:cNvGrpSpPr/>
        <p:nvPr/>
      </p:nvGrpSpPr>
      <p:grpSpPr>
        <a:xfrm>
          <a:off x="0" y="0"/>
          <a:ext cx="0" cy="0"/>
          <a:chOff x="0" y="0"/>
          <a:chExt cx="0" cy="0"/>
        </a:xfrm>
      </p:grpSpPr>
      <p:sp>
        <p:nvSpPr>
          <p:cNvPr id="1726" name="Google Shape;1726;p9: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727" name="Google Shape;1727;p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32" name="Shape 1732"/>
        <p:cNvGrpSpPr/>
        <p:nvPr/>
      </p:nvGrpSpPr>
      <p:grpSpPr>
        <a:xfrm>
          <a:off x="0" y="0"/>
          <a:ext cx="0" cy="0"/>
          <a:chOff x="0" y="0"/>
          <a:chExt cx="0" cy="0"/>
        </a:xfrm>
      </p:grpSpPr>
      <p:sp>
        <p:nvSpPr>
          <p:cNvPr id="1733" name="Google Shape;1733;p10: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734" name="Google Shape;1734;p1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80" name="Shape 1580"/>
        <p:cNvGrpSpPr/>
        <p:nvPr/>
      </p:nvGrpSpPr>
      <p:grpSpPr>
        <a:xfrm>
          <a:off x="0" y="0"/>
          <a:ext cx="0" cy="0"/>
          <a:chOff x="0" y="0"/>
          <a:chExt cx="0" cy="0"/>
        </a:xfrm>
      </p:grpSpPr>
      <p:sp>
        <p:nvSpPr>
          <p:cNvPr id="1581" name="Google Shape;1581;p2: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582" name="Google Shape;1582;p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39" name="Shape 1739"/>
        <p:cNvGrpSpPr/>
        <p:nvPr/>
      </p:nvGrpSpPr>
      <p:grpSpPr>
        <a:xfrm>
          <a:off x="0" y="0"/>
          <a:ext cx="0" cy="0"/>
          <a:chOff x="0" y="0"/>
          <a:chExt cx="0" cy="0"/>
        </a:xfrm>
      </p:grpSpPr>
      <p:sp>
        <p:nvSpPr>
          <p:cNvPr id="1740" name="Google Shape;1740;p11: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741" name="Google Shape;1741;p1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46" name="Shape 1746"/>
        <p:cNvGrpSpPr/>
        <p:nvPr/>
      </p:nvGrpSpPr>
      <p:grpSpPr>
        <a:xfrm>
          <a:off x="0" y="0"/>
          <a:ext cx="0" cy="0"/>
          <a:chOff x="0" y="0"/>
          <a:chExt cx="0" cy="0"/>
        </a:xfrm>
      </p:grpSpPr>
      <p:sp>
        <p:nvSpPr>
          <p:cNvPr id="1747" name="Google Shape;1747;p12: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748" name="Google Shape;1748;p1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53" name="Shape 1753"/>
        <p:cNvGrpSpPr/>
        <p:nvPr/>
      </p:nvGrpSpPr>
      <p:grpSpPr>
        <a:xfrm>
          <a:off x="0" y="0"/>
          <a:ext cx="0" cy="0"/>
          <a:chOff x="0" y="0"/>
          <a:chExt cx="0" cy="0"/>
        </a:xfrm>
      </p:grpSpPr>
      <p:sp>
        <p:nvSpPr>
          <p:cNvPr id="1754" name="Google Shape;1754;g343d2673bcf_0_200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
        <p:nvSpPr>
          <p:cNvPr id="1755" name="Google Shape;1755;g343d2673bcf_0_2008: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756" name="Google Shape;1756;g343d2673bcf_0_2008: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en-US"/>
              <a:t>‹#›</a:t>
            </a:fld>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59" name="Shape 1759"/>
        <p:cNvGrpSpPr/>
        <p:nvPr/>
      </p:nvGrpSpPr>
      <p:grpSpPr>
        <a:xfrm>
          <a:off x="0" y="0"/>
          <a:ext cx="0" cy="0"/>
          <a:chOff x="0" y="0"/>
          <a:chExt cx="0" cy="0"/>
        </a:xfrm>
      </p:grpSpPr>
      <p:sp>
        <p:nvSpPr>
          <p:cNvPr id="1760" name="Google Shape;1760;g343d2673bcf_0_294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
        <p:nvSpPr>
          <p:cNvPr id="1761" name="Google Shape;1761;g343d2673bcf_0_2944: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298450" lvl="0" marL="457200" rtl="0" algn="l">
              <a:lnSpc>
                <a:spcPct val="115000"/>
              </a:lnSpc>
              <a:spcBef>
                <a:spcPts val="1100"/>
              </a:spcBef>
              <a:spcAft>
                <a:spcPts val="0"/>
              </a:spcAft>
              <a:buSzPts val="1100"/>
              <a:buFont typeface="Montserrat"/>
              <a:buChar char="●"/>
            </a:pPr>
            <a:r>
              <a:rPr lang="en-US" sz="1100">
                <a:latin typeface="Montserrat"/>
                <a:ea typeface="Montserrat"/>
                <a:cs typeface="Montserrat"/>
                <a:sym typeface="Montserrat"/>
              </a:rPr>
              <a:t>Annual Recurring Revenue: Build a steady stream with Square 9’s AI-powered Intelligent Information Management Platform</a:t>
            </a:r>
            <a:endParaRPr sz="1100">
              <a:latin typeface="Montserrat"/>
              <a:ea typeface="Montserrat"/>
              <a:cs typeface="Montserrat"/>
              <a:sym typeface="Montserrat"/>
            </a:endParaRPr>
          </a:p>
          <a:p>
            <a:pPr indent="-298450" lvl="0" marL="457200" rtl="0" algn="l">
              <a:lnSpc>
                <a:spcPct val="115000"/>
              </a:lnSpc>
              <a:spcBef>
                <a:spcPts val="0"/>
              </a:spcBef>
              <a:spcAft>
                <a:spcPts val="0"/>
              </a:spcAft>
              <a:buSzPts val="1100"/>
              <a:buFont typeface="Montserrat"/>
              <a:buChar char="●"/>
            </a:pPr>
            <a:r>
              <a:rPr lang="en-US" sz="1100">
                <a:latin typeface="Montserrat"/>
                <a:ea typeface="Montserrat"/>
                <a:cs typeface="Montserrat"/>
                <a:sym typeface="Montserrat"/>
              </a:rPr>
              <a:t>Extension of Your Sales Team: Gain access to our dedicated team of knowledgeable professionals who work with you across products, industries, and departments to support your growth efforts.</a:t>
            </a:r>
            <a:endParaRPr sz="1100">
              <a:latin typeface="Montserrat"/>
              <a:ea typeface="Montserrat"/>
              <a:cs typeface="Montserrat"/>
              <a:sym typeface="Montserrat"/>
            </a:endParaRPr>
          </a:p>
          <a:p>
            <a:pPr indent="-298450" lvl="0" marL="457200" rtl="0" algn="l">
              <a:lnSpc>
                <a:spcPct val="115000"/>
              </a:lnSpc>
              <a:spcBef>
                <a:spcPts val="0"/>
              </a:spcBef>
              <a:spcAft>
                <a:spcPts val="0"/>
              </a:spcAft>
              <a:buSzPts val="1100"/>
              <a:buFont typeface="Montserrat"/>
              <a:buChar char="●"/>
            </a:pPr>
            <a:r>
              <a:rPr lang="en-US" sz="1100">
                <a:latin typeface="Montserrat"/>
                <a:ea typeface="Montserrat"/>
                <a:cs typeface="Montserrat"/>
                <a:sym typeface="Montserrat"/>
              </a:rPr>
              <a:t>In-House Professional Services: Offer Your clients expert assistance with setup, support, and customization with an in-house team of project managers and experience faster ROI on Projects</a:t>
            </a:r>
            <a:endParaRPr sz="1100">
              <a:latin typeface="Montserrat"/>
              <a:ea typeface="Montserrat"/>
              <a:cs typeface="Montserrat"/>
              <a:sym typeface="Montserrat"/>
            </a:endParaRPr>
          </a:p>
          <a:p>
            <a:pPr indent="-298450" lvl="0" marL="457200" rtl="0" algn="l">
              <a:lnSpc>
                <a:spcPct val="115000"/>
              </a:lnSpc>
              <a:spcBef>
                <a:spcPts val="0"/>
              </a:spcBef>
              <a:spcAft>
                <a:spcPts val="0"/>
              </a:spcAft>
              <a:buSzPts val="1100"/>
              <a:buFont typeface="Montserrat"/>
              <a:buChar char="●"/>
            </a:pPr>
            <a:r>
              <a:rPr lang="en-US" sz="1100">
                <a:latin typeface="Montserrat"/>
                <a:ea typeface="Montserrat"/>
                <a:cs typeface="Montserrat"/>
                <a:sym typeface="Montserrat"/>
              </a:rPr>
              <a:t>Onboard iPaaS Integration: Seamlessly integrate your clients’ existing systems for a smooth onboarding process with our own iPaaS platform, which allows you to connect to popular applications like Microsoft Dynamics, and many more.</a:t>
            </a:r>
            <a:endParaRPr sz="1100"/>
          </a:p>
        </p:txBody>
      </p:sp>
      <p:sp>
        <p:nvSpPr>
          <p:cNvPr id="1762" name="Google Shape;1762;g343d2673bcf_0_2944: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SzPts val="1200"/>
              <a:buFont typeface="Arial"/>
              <a:buNone/>
            </a:pPr>
            <a:fld id="{00000000-1234-1234-1234-123412341234}" type="slidenum">
              <a:rPr lang="en-US"/>
              <a:t>‹#›</a:t>
            </a:fld>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71" name="Shape 1771"/>
        <p:cNvGrpSpPr/>
        <p:nvPr/>
      </p:nvGrpSpPr>
      <p:grpSpPr>
        <a:xfrm>
          <a:off x="0" y="0"/>
          <a:ext cx="0" cy="0"/>
          <a:chOff x="0" y="0"/>
          <a:chExt cx="0" cy="0"/>
        </a:xfrm>
      </p:grpSpPr>
      <p:sp>
        <p:nvSpPr>
          <p:cNvPr id="1772" name="Google Shape;1772;p1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773" name="Google Shape;1773;p14: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774" name="Google Shape;1774;p14: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None/>
            </a:pPr>
            <a:fld id="{00000000-1234-1234-1234-123412341234}" type="slidenum">
              <a:rPr lang="en-US"/>
              <a:t>‹#›</a:t>
            </a:fld>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81" name="Shape 1781"/>
        <p:cNvGrpSpPr/>
        <p:nvPr/>
      </p:nvGrpSpPr>
      <p:grpSpPr>
        <a:xfrm>
          <a:off x="0" y="0"/>
          <a:ext cx="0" cy="0"/>
          <a:chOff x="0" y="0"/>
          <a:chExt cx="0" cy="0"/>
        </a:xfrm>
      </p:grpSpPr>
      <p:sp>
        <p:nvSpPr>
          <p:cNvPr id="1782" name="Google Shape;1782;p15: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783" name="Google Shape;1783;p1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87" name="Shape 1787"/>
        <p:cNvGrpSpPr/>
        <p:nvPr/>
      </p:nvGrpSpPr>
      <p:grpSpPr>
        <a:xfrm>
          <a:off x="0" y="0"/>
          <a:ext cx="0" cy="0"/>
          <a:chOff x="0" y="0"/>
          <a:chExt cx="0" cy="0"/>
        </a:xfrm>
      </p:grpSpPr>
      <p:sp>
        <p:nvSpPr>
          <p:cNvPr id="1788" name="Google Shape;1788;p16: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789" name="Google Shape;1789;p1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94" name="Shape 1794"/>
        <p:cNvGrpSpPr/>
        <p:nvPr/>
      </p:nvGrpSpPr>
      <p:grpSpPr>
        <a:xfrm>
          <a:off x="0" y="0"/>
          <a:ext cx="0" cy="0"/>
          <a:chOff x="0" y="0"/>
          <a:chExt cx="0" cy="0"/>
        </a:xfrm>
      </p:grpSpPr>
      <p:sp>
        <p:nvSpPr>
          <p:cNvPr id="1795" name="Google Shape;1795;p17: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796" name="Google Shape;1796;p1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01" name="Shape 1801"/>
        <p:cNvGrpSpPr/>
        <p:nvPr/>
      </p:nvGrpSpPr>
      <p:grpSpPr>
        <a:xfrm>
          <a:off x="0" y="0"/>
          <a:ext cx="0" cy="0"/>
          <a:chOff x="0" y="0"/>
          <a:chExt cx="0" cy="0"/>
        </a:xfrm>
      </p:grpSpPr>
      <p:sp>
        <p:nvSpPr>
          <p:cNvPr id="1802" name="Google Shape;1802;p18: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803" name="Google Shape;1803;p1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08" name="Shape 1808"/>
        <p:cNvGrpSpPr/>
        <p:nvPr/>
      </p:nvGrpSpPr>
      <p:grpSpPr>
        <a:xfrm>
          <a:off x="0" y="0"/>
          <a:ext cx="0" cy="0"/>
          <a:chOff x="0" y="0"/>
          <a:chExt cx="0" cy="0"/>
        </a:xfrm>
      </p:grpSpPr>
      <p:sp>
        <p:nvSpPr>
          <p:cNvPr id="1809" name="Google Shape;1809;p20: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810" name="Google Shape;1810;p2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97" name="Shape 1597"/>
        <p:cNvGrpSpPr/>
        <p:nvPr/>
      </p:nvGrpSpPr>
      <p:grpSpPr>
        <a:xfrm>
          <a:off x="0" y="0"/>
          <a:ext cx="0" cy="0"/>
          <a:chOff x="0" y="0"/>
          <a:chExt cx="0" cy="0"/>
        </a:xfrm>
      </p:grpSpPr>
      <p:sp>
        <p:nvSpPr>
          <p:cNvPr id="1598" name="Google Shape;1598;g343d2673bcf_0_198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
        <p:nvSpPr>
          <p:cNvPr id="1599" name="Google Shape;1599;g343d2673bcf_0_1983: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600" name="Google Shape;1600;g343d2673bcf_0_1983: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en-US"/>
              <a:t>‹#›</a:t>
            </a:fld>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13" name="Shape 1813"/>
        <p:cNvGrpSpPr/>
        <p:nvPr/>
      </p:nvGrpSpPr>
      <p:grpSpPr>
        <a:xfrm>
          <a:off x="0" y="0"/>
          <a:ext cx="0" cy="0"/>
          <a:chOff x="0" y="0"/>
          <a:chExt cx="0" cy="0"/>
        </a:xfrm>
      </p:grpSpPr>
      <p:sp>
        <p:nvSpPr>
          <p:cNvPr id="1814" name="Google Shape;1814;p2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815" name="Google Shape;1815;p21: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Clr>
                <a:schemeClr val="dk1"/>
              </a:buClr>
              <a:buSzPts val="1200"/>
              <a:buFont typeface="Arial"/>
              <a:buNone/>
            </a:pPr>
            <a:r>
              <a:t/>
            </a:r>
            <a:endParaRPr/>
          </a:p>
        </p:txBody>
      </p:sp>
      <p:sp>
        <p:nvSpPr>
          <p:cNvPr id="1816" name="Google Shape;1816;p21: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Clr>
                <a:srgbClr val="000000"/>
              </a:buClr>
              <a:buSzPts val="1200"/>
              <a:buFont typeface="Arial"/>
              <a:buNone/>
            </a:pPr>
            <a:fld id="{00000000-1234-1234-1234-123412341234}" type="slidenum">
              <a:rPr lang="en-US"/>
              <a:t>‹#›</a:t>
            </a:fld>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03" name="Shape 1603"/>
        <p:cNvGrpSpPr/>
        <p:nvPr/>
      </p:nvGrpSpPr>
      <p:grpSpPr>
        <a:xfrm>
          <a:off x="0" y="0"/>
          <a:ext cx="0" cy="0"/>
          <a:chOff x="0" y="0"/>
          <a:chExt cx="0" cy="0"/>
        </a:xfrm>
      </p:grpSpPr>
      <p:sp>
        <p:nvSpPr>
          <p:cNvPr id="1604" name="Google Shape;1604;p3: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605" name="Google Shape;1605;p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spcBef>
                <a:spcPts val="700"/>
              </a:spcBef>
              <a:spcAft>
                <a:spcPts val="0"/>
              </a:spcAft>
              <a:buClr>
                <a:schemeClr val="dk1"/>
              </a:buClr>
              <a:buSzPts val="1300"/>
              <a:buFont typeface="Arial"/>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14" name="Shape 1614"/>
        <p:cNvGrpSpPr/>
        <p:nvPr/>
      </p:nvGrpSpPr>
      <p:grpSpPr>
        <a:xfrm>
          <a:off x="0" y="0"/>
          <a:ext cx="0" cy="0"/>
          <a:chOff x="0" y="0"/>
          <a:chExt cx="0" cy="0"/>
        </a:xfrm>
      </p:grpSpPr>
      <p:sp>
        <p:nvSpPr>
          <p:cNvPr id="1615" name="Google Shape;1615;g343d2673bcf_0_198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
        <p:nvSpPr>
          <p:cNvPr id="1616" name="Google Shape;1616;g343d2673bcf_0_1988: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617" name="Google Shape;1617;g343d2673bcf_0_1988: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en-US"/>
              <a:t>‹#›</a:t>
            </a:fld>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20" name="Shape 1620"/>
        <p:cNvGrpSpPr/>
        <p:nvPr/>
      </p:nvGrpSpPr>
      <p:grpSpPr>
        <a:xfrm>
          <a:off x="0" y="0"/>
          <a:ext cx="0" cy="0"/>
          <a:chOff x="0" y="0"/>
          <a:chExt cx="0" cy="0"/>
        </a:xfrm>
      </p:grpSpPr>
      <p:sp>
        <p:nvSpPr>
          <p:cNvPr id="1621" name="Google Shape;1621;g343d2673bcf_0_103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
        <p:nvSpPr>
          <p:cNvPr id="1622" name="Google Shape;1622;g343d2673bcf_0_1031: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rPr lang="en-US" sz="1100">
                <a:latin typeface="Arial"/>
                <a:ea typeface="Arial"/>
                <a:cs typeface="Arial"/>
                <a:sym typeface="Arial"/>
              </a:rPr>
              <a:t>Paper-based processes are more than inconvenient—they drain productivity, stifle innovation, and limit your team’s potential to excel. Square 9’s AI-powered intelligent information management platform eliminates paper from your processes, automates workflows, and adapts to your unique needs to maximize your investment. From Accounts Payable automation to HR automation, business process automation, and beyond, we work the way you do and make it effortless to:</a:t>
            </a:r>
            <a:endParaRPr sz="1100">
              <a:latin typeface="Arial"/>
              <a:ea typeface="Arial"/>
              <a:cs typeface="Arial"/>
              <a:sym typeface="Arial"/>
            </a:endParaRPr>
          </a:p>
          <a:p>
            <a:pPr indent="0" lvl="0" marL="0" rtl="0" algn="l">
              <a:spcBef>
                <a:spcPts val="0"/>
              </a:spcBef>
              <a:spcAft>
                <a:spcPts val="0"/>
              </a:spcAft>
              <a:buNone/>
            </a:pPr>
            <a:r>
              <a:t/>
            </a:r>
            <a:endParaRPr sz="1100">
              <a:latin typeface="Arial"/>
              <a:ea typeface="Arial"/>
              <a:cs typeface="Arial"/>
              <a:sym typeface="Arial"/>
            </a:endParaRPr>
          </a:p>
          <a:p>
            <a:pPr indent="-298450" lvl="0" marL="457200" rtl="0" algn="l">
              <a:spcBef>
                <a:spcPts val="0"/>
              </a:spcBef>
              <a:spcAft>
                <a:spcPts val="0"/>
              </a:spcAft>
              <a:buSzPts val="1100"/>
              <a:buFont typeface="Arial"/>
              <a:buChar char="●"/>
            </a:pPr>
            <a:r>
              <a:rPr lang="en-US" sz="1100">
                <a:latin typeface="Arial"/>
                <a:ea typeface="Arial"/>
                <a:cs typeface="Arial"/>
                <a:sym typeface="Arial"/>
              </a:rPr>
              <a:t>Extract your information with precision AI</a:t>
            </a:r>
            <a:endParaRPr sz="1100">
              <a:latin typeface="Arial"/>
              <a:ea typeface="Arial"/>
              <a:cs typeface="Arial"/>
              <a:sym typeface="Arial"/>
            </a:endParaRPr>
          </a:p>
          <a:p>
            <a:pPr indent="-298450" lvl="0" marL="457200" rtl="0" algn="l">
              <a:spcBef>
                <a:spcPts val="0"/>
              </a:spcBef>
              <a:spcAft>
                <a:spcPts val="0"/>
              </a:spcAft>
              <a:buSzPts val="1100"/>
              <a:buFont typeface="Arial"/>
              <a:buChar char="●"/>
            </a:pPr>
            <a:r>
              <a:rPr lang="en-US" sz="1100">
                <a:latin typeface="Arial"/>
                <a:ea typeface="Arial"/>
                <a:cs typeface="Arial"/>
                <a:sym typeface="Arial"/>
              </a:rPr>
              <a:t>Integrate and share captured data across your essential business applications</a:t>
            </a:r>
            <a:endParaRPr sz="1100">
              <a:latin typeface="Arial"/>
              <a:ea typeface="Arial"/>
              <a:cs typeface="Arial"/>
              <a:sym typeface="Arial"/>
            </a:endParaRPr>
          </a:p>
          <a:p>
            <a:pPr indent="-298450" lvl="0" marL="457200" rtl="0" algn="l">
              <a:spcBef>
                <a:spcPts val="0"/>
              </a:spcBef>
              <a:spcAft>
                <a:spcPts val="0"/>
              </a:spcAft>
              <a:buSzPts val="1100"/>
              <a:buFont typeface="Arial"/>
              <a:buChar char="●"/>
            </a:pPr>
            <a:r>
              <a:rPr lang="en-US" sz="1100">
                <a:latin typeface="Arial"/>
                <a:ea typeface="Arial"/>
                <a:cs typeface="Arial"/>
                <a:sym typeface="Arial"/>
              </a:rPr>
              <a:t>Create secure, searchable digital archives</a:t>
            </a:r>
            <a:endParaRPr sz="1100">
              <a:latin typeface="Arial"/>
              <a:ea typeface="Arial"/>
              <a:cs typeface="Arial"/>
              <a:sym typeface="Arial"/>
            </a:endParaRPr>
          </a:p>
          <a:p>
            <a:pPr indent="-298450" lvl="0" marL="457200" rtl="0" algn="l">
              <a:spcBef>
                <a:spcPts val="0"/>
              </a:spcBef>
              <a:spcAft>
                <a:spcPts val="0"/>
              </a:spcAft>
              <a:buSzPts val="1100"/>
              <a:buFont typeface="Arial"/>
              <a:buChar char="●"/>
            </a:pPr>
            <a:r>
              <a:rPr lang="en-US" sz="1100">
                <a:latin typeface="Arial"/>
                <a:ea typeface="Arial"/>
                <a:cs typeface="Arial"/>
                <a:sym typeface="Arial"/>
              </a:rPr>
              <a:t>Automate processes with intuitive workflows</a:t>
            </a:r>
            <a:endParaRPr sz="1100">
              <a:latin typeface="Arial"/>
              <a:ea typeface="Arial"/>
              <a:cs typeface="Arial"/>
              <a:sym typeface="Arial"/>
            </a:endParaRPr>
          </a:p>
          <a:p>
            <a:pPr indent="0" lvl="0" marL="0" rtl="0" algn="l">
              <a:spcBef>
                <a:spcPts val="0"/>
              </a:spcBef>
              <a:spcAft>
                <a:spcPts val="0"/>
              </a:spcAft>
              <a:buNone/>
            </a:pPr>
            <a:r>
              <a:t/>
            </a:r>
            <a:endParaRPr sz="1100">
              <a:latin typeface="Arial"/>
              <a:ea typeface="Arial"/>
              <a:cs typeface="Arial"/>
              <a:sym typeface="Arial"/>
            </a:endParaRPr>
          </a:p>
          <a:p>
            <a:pPr indent="0" lvl="0" marL="0" rtl="0" algn="l">
              <a:spcBef>
                <a:spcPts val="0"/>
              </a:spcBef>
              <a:spcAft>
                <a:spcPts val="0"/>
              </a:spcAft>
              <a:buNone/>
            </a:pPr>
            <a:r>
              <a:rPr lang="en-US" sz="1100">
                <a:latin typeface="Arial"/>
                <a:ea typeface="Arial"/>
                <a:cs typeface="Arial"/>
                <a:sym typeface="Arial"/>
              </a:rPr>
              <a:t>Take the paper out of work. Transform how you work so your team is empowered to focus on what matters most, driving productivity and innovation in a digital-first world.</a:t>
            </a:r>
            <a:endParaRPr sz="1100">
              <a:latin typeface="Arial"/>
              <a:ea typeface="Arial"/>
              <a:cs typeface="Arial"/>
              <a:sym typeface="Arial"/>
            </a:endParaRPr>
          </a:p>
          <a:p>
            <a:pPr indent="0" lvl="0" marL="0" rtl="0" algn="l">
              <a:spcBef>
                <a:spcPts val="0"/>
              </a:spcBef>
              <a:spcAft>
                <a:spcPts val="0"/>
              </a:spcAft>
              <a:buNone/>
            </a:pPr>
            <a:r>
              <a:t/>
            </a:r>
            <a:endParaRPr sz="1100">
              <a:latin typeface="Arial"/>
              <a:ea typeface="Arial"/>
              <a:cs typeface="Arial"/>
              <a:sym typeface="Arial"/>
            </a:endParaRPr>
          </a:p>
        </p:txBody>
      </p:sp>
      <p:sp>
        <p:nvSpPr>
          <p:cNvPr id="1623" name="Google Shape;1623;g343d2673bcf_0_1031: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SzPts val="1200"/>
              <a:buFont typeface="Arial"/>
              <a:buNone/>
            </a:pPr>
            <a:fld id="{00000000-1234-1234-1234-123412341234}" type="slidenum">
              <a:rPr lang="en-US"/>
              <a:t>‹#›</a:t>
            </a:fld>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30" name="Shape 1630"/>
        <p:cNvGrpSpPr/>
        <p:nvPr/>
      </p:nvGrpSpPr>
      <p:grpSpPr>
        <a:xfrm>
          <a:off x="0" y="0"/>
          <a:ext cx="0" cy="0"/>
          <a:chOff x="0" y="0"/>
          <a:chExt cx="0" cy="0"/>
        </a:xfrm>
      </p:grpSpPr>
      <p:sp>
        <p:nvSpPr>
          <p:cNvPr id="1631" name="Google Shape;1631;g346cc4dc384_0_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
        <p:nvSpPr>
          <p:cNvPr id="1632" name="Google Shape;1632;g346cc4dc384_0_0: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rPr lang="en-US" sz="1100"/>
              <a:t>Our Intelligent Information Management platform is only as powerful as the data it can work with. That’s why access to the data comes first.</a:t>
            </a:r>
            <a:endParaRPr sz="1100">
              <a:latin typeface="Arial"/>
              <a:ea typeface="Arial"/>
              <a:cs typeface="Arial"/>
              <a:sym typeface="Arial"/>
            </a:endParaRPr>
          </a:p>
        </p:txBody>
      </p:sp>
      <p:sp>
        <p:nvSpPr>
          <p:cNvPr id="1633" name="Google Shape;1633;g346cc4dc384_0_0: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SzPts val="1200"/>
              <a:buFont typeface="Arial"/>
              <a:buNone/>
            </a:pPr>
            <a:fld id="{00000000-1234-1234-1234-123412341234}" type="slidenum">
              <a:rPr lang="en-US"/>
              <a:t>‹#›</a:t>
            </a:fld>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39" name="Shape 1639"/>
        <p:cNvGrpSpPr/>
        <p:nvPr/>
      </p:nvGrpSpPr>
      <p:grpSpPr>
        <a:xfrm>
          <a:off x="0" y="0"/>
          <a:ext cx="0" cy="0"/>
          <a:chOff x="0" y="0"/>
          <a:chExt cx="0" cy="0"/>
        </a:xfrm>
      </p:grpSpPr>
      <p:sp>
        <p:nvSpPr>
          <p:cNvPr id="1640" name="Google Shape;1640;g343d2673bcf_0_104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
        <p:nvSpPr>
          <p:cNvPr id="1641" name="Google Shape;1641;g343d2673bcf_0_1040: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lnSpc>
                <a:spcPct val="115000"/>
              </a:lnSpc>
              <a:spcBef>
                <a:spcPts val="0"/>
              </a:spcBef>
              <a:spcAft>
                <a:spcPts val="0"/>
              </a:spcAft>
              <a:buClr>
                <a:schemeClr val="dk1"/>
              </a:buClr>
              <a:buSzPts val="1100"/>
              <a:buFont typeface="Arial"/>
              <a:buNone/>
            </a:pPr>
            <a:r>
              <a:rPr lang="en-US"/>
              <a:t>Our platform for intelligent information management consists of four primary practice areas.</a:t>
            </a:r>
            <a:endParaRPr/>
          </a:p>
          <a:p>
            <a:pPr indent="0" lvl="0" marL="0" rtl="0" algn="l">
              <a:lnSpc>
                <a:spcPct val="115000"/>
              </a:lnSpc>
              <a:spcBef>
                <a:spcPts val="0"/>
              </a:spcBef>
              <a:spcAft>
                <a:spcPts val="0"/>
              </a:spcAft>
              <a:buClr>
                <a:schemeClr val="dk1"/>
              </a:buClr>
              <a:buSzPts val="1100"/>
              <a:buFont typeface="Arial"/>
              <a:buNone/>
            </a:pPr>
            <a:r>
              <a:rPr lang="en-US"/>
              <a:t> - It starts with the ability to extract valuable information from documents or collect data through the use of web forms.</a:t>
            </a:r>
            <a:endParaRPr/>
          </a:p>
          <a:p>
            <a:pPr indent="0" lvl="0" marL="0" rtl="0" algn="l">
              <a:lnSpc>
                <a:spcPct val="115000"/>
              </a:lnSpc>
              <a:spcBef>
                <a:spcPts val="0"/>
              </a:spcBef>
              <a:spcAft>
                <a:spcPts val="0"/>
              </a:spcAft>
              <a:buClr>
                <a:schemeClr val="dk1"/>
              </a:buClr>
              <a:buSzPts val="1100"/>
              <a:buFont typeface="Arial"/>
              <a:buNone/>
            </a:pPr>
            <a:r>
              <a:rPr lang="en-US"/>
              <a:t> - We then put that information into motion through a powerful business process automation engine that allows it to flow through your organization where it’s reviewed, approved or escalated as needed.</a:t>
            </a:r>
            <a:endParaRPr/>
          </a:p>
          <a:p>
            <a:pPr indent="0" lvl="0" marL="0" rtl="0" algn="l">
              <a:lnSpc>
                <a:spcPct val="115000"/>
              </a:lnSpc>
              <a:spcBef>
                <a:spcPts val="0"/>
              </a:spcBef>
              <a:spcAft>
                <a:spcPts val="0"/>
              </a:spcAft>
              <a:buNone/>
            </a:pPr>
            <a:r>
              <a:rPr lang="en-US"/>
              <a:t> - Finally, your information is made accessible from anywhere at anyime through a web based content repository that is SOC 2 and HIPAA compliant to ensure your information is secure.</a:t>
            </a:r>
            <a:endParaRPr/>
          </a:p>
        </p:txBody>
      </p:sp>
      <p:sp>
        <p:nvSpPr>
          <p:cNvPr id="1642" name="Google Shape;1642;g343d2673bcf_0_1040: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SzPts val="1200"/>
              <a:buFont typeface="Arial"/>
              <a:buNone/>
            </a:pPr>
            <a:fld id="{00000000-1234-1234-1234-123412341234}" type="slidenum">
              <a:rPr lang="en-US"/>
              <a:t>‹#›</a:t>
            </a:fld>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57" name="Shape 1657"/>
        <p:cNvGrpSpPr/>
        <p:nvPr/>
      </p:nvGrpSpPr>
      <p:grpSpPr>
        <a:xfrm>
          <a:off x="0" y="0"/>
          <a:ext cx="0" cy="0"/>
          <a:chOff x="0" y="0"/>
          <a:chExt cx="0" cy="0"/>
        </a:xfrm>
      </p:grpSpPr>
      <p:sp>
        <p:nvSpPr>
          <p:cNvPr id="1658" name="Google Shape;1658;g343d2673bcf_0_105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
        <p:nvSpPr>
          <p:cNvPr id="1659" name="Google Shape;1659;g343d2673bcf_0_1057: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lnSpc>
                <a:spcPct val="115000"/>
              </a:lnSpc>
              <a:spcBef>
                <a:spcPts val="0"/>
              </a:spcBef>
              <a:spcAft>
                <a:spcPts val="0"/>
              </a:spcAft>
              <a:buClr>
                <a:schemeClr val="dk1"/>
              </a:buClr>
              <a:buSzPts val="1100"/>
              <a:buFont typeface="Arial"/>
              <a:buNone/>
            </a:pPr>
            <a:r>
              <a:rPr lang="en-US" sz="1100">
                <a:latin typeface="Arial"/>
                <a:ea typeface="Arial"/>
                <a:cs typeface="Arial"/>
                <a:sym typeface="Arial"/>
              </a:rPr>
              <a:t>At Square 9, we believe in complete transparency during the evaluation process. We believe there are key differentiators  that set us apart and we actively solicit independent reviews to understand what we do well and where we can improve. What you’re seeing here is publicly available at G2, a Gartner company which shows how Square 9 has been rated against our most common competitors.</a:t>
            </a:r>
            <a:endParaRPr sz="1100">
              <a:latin typeface="Arial"/>
              <a:ea typeface="Arial"/>
              <a:cs typeface="Arial"/>
              <a:sym typeface="Arial"/>
            </a:endParaRPr>
          </a:p>
          <a:p>
            <a:pPr indent="0" lvl="0" marL="0" rtl="0" algn="l">
              <a:lnSpc>
                <a:spcPct val="115000"/>
              </a:lnSpc>
              <a:spcBef>
                <a:spcPts val="0"/>
              </a:spcBef>
              <a:spcAft>
                <a:spcPts val="0"/>
              </a:spcAft>
              <a:buClr>
                <a:schemeClr val="dk1"/>
              </a:buClr>
              <a:buSzPts val="1100"/>
              <a:buFont typeface="Arial"/>
              <a:buNone/>
            </a:pPr>
            <a:r>
              <a:rPr lang="en-US" sz="1100">
                <a:latin typeface="Arial"/>
                <a:ea typeface="Arial"/>
                <a:cs typeface="Arial"/>
                <a:sym typeface="Arial"/>
              </a:rPr>
              <a:t>While it’s great to be rated highest in so many categories,  my attention immediately goes to the Average Return on Investment which is rated at 20% our nearest competitors.</a:t>
            </a:r>
            <a:endParaRPr sz="1100">
              <a:latin typeface="Arial"/>
              <a:ea typeface="Arial"/>
              <a:cs typeface="Arial"/>
              <a:sym typeface="Arial"/>
            </a:endParaRPr>
          </a:p>
          <a:p>
            <a:pPr indent="0" lvl="0" marL="0" rtl="0" algn="l">
              <a:lnSpc>
                <a:spcPct val="115000"/>
              </a:lnSpc>
              <a:spcBef>
                <a:spcPts val="0"/>
              </a:spcBef>
              <a:spcAft>
                <a:spcPts val="0"/>
              </a:spcAft>
              <a:buNone/>
            </a:pPr>
            <a:r>
              <a:rPr lang="en-US" sz="1100">
                <a:latin typeface="Arial"/>
                <a:ea typeface="Arial"/>
                <a:cs typeface="Arial"/>
                <a:sym typeface="Arial"/>
              </a:rPr>
              <a:t>Another important differentiator is that as a platform, Square 9 provides and end to end solution for your needs at about the same price as other products that require third party products to achieve the same results. That includes features like true AI driven data extraction and iPaaS integration capabilities for connecting to your line of business applications. </a:t>
            </a:r>
            <a:endParaRPr sz="1100">
              <a:latin typeface="Arial"/>
              <a:ea typeface="Arial"/>
              <a:cs typeface="Arial"/>
              <a:sym typeface="Arial"/>
            </a:endParaRPr>
          </a:p>
        </p:txBody>
      </p:sp>
      <p:sp>
        <p:nvSpPr>
          <p:cNvPr id="1660" name="Google Shape;1660;g343d2673bcf_0_1057: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SzPts val="1200"/>
              <a:buFont typeface="Arial"/>
              <a:buNone/>
            </a:pPr>
            <a:fld id="{00000000-1234-1234-1234-123412341234}" type="slidenum">
              <a:rPr lang="en-US"/>
              <a:t>‹#›</a:t>
            </a:fld>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jpg"/><Relationship Id="rId3" Type="http://schemas.openxmlformats.org/officeDocument/2006/relationships/image" Target="../media/image8.png"/><Relationship Id="rId4" Type="http://schemas.openxmlformats.org/officeDocument/2006/relationships/image" Target="../media/image1.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 Id="rId3" Type="http://schemas.openxmlformats.org/officeDocument/2006/relationships/image" Target="../media/image8.png"/></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 Id="rId3" Type="http://schemas.openxmlformats.org/officeDocument/2006/relationships/image" Target="../media/image4.png"/><Relationship Id="rId4" Type="http://schemas.openxmlformats.org/officeDocument/2006/relationships/image" Target="../media/image5.png"/><Relationship Id="rId5" Type="http://schemas.openxmlformats.org/officeDocument/2006/relationships/image" Target="../media/image7.png"/><Relationship Id="rId6" Type="http://schemas.openxmlformats.org/officeDocument/2006/relationships/image" Target="../media/image8.png"/></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6.png"/><Relationship Id="rId3" Type="http://schemas.openxmlformats.org/officeDocument/2006/relationships/image" Target="../media/image4.png"/><Relationship Id="rId4" Type="http://schemas.openxmlformats.org/officeDocument/2006/relationships/image" Target="../media/image5.png"/><Relationship Id="rId5" Type="http://schemas.openxmlformats.org/officeDocument/2006/relationships/image" Target="../media/image7.png"/><Relationship Id="rId6" Type="http://schemas.openxmlformats.org/officeDocument/2006/relationships/image" Target="../media/image9.png"/></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 Id="rId3" Type="http://schemas.openxmlformats.org/officeDocument/2006/relationships/image" Target="../media/image1.png"/></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 Id="rId3" Type="http://schemas.openxmlformats.org/officeDocument/2006/relationships/image" Target="../media/image1.png"/></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 Id="rId3" Type="http://schemas.openxmlformats.org/officeDocument/2006/relationships/image" Target="../media/image1.png"/></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 Id="rId3" Type="http://schemas.openxmlformats.org/officeDocument/2006/relationships/image" Target="../media/image1.png"/></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6.png"/></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 Id="rId3" Type="http://schemas.openxmlformats.org/officeDocument/2006/relationships/image" Target="../media/image1.png"/></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 Id="rId3" Type="http://schemas.openxmlformats.org/officeDocument/2006/relationships/image" Target="../media/image1.png"/></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 Id="rId3" Type="http://schemas.openxmlformats.org/officeDocument/2006/relationships/image" Target="../media/image1.png"/></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 Id="rId3" Type="http://schemas.openxmlformats.org/officeDocument/2006/relationships/image" Target="../media/image1.png"/></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 Id="rId3" Type="http://schemas.openxmlformats.org/officeDocument/2006/relationships/image" Target="../media/image1.png"/></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 Id="rId3" Type="http://schemas.openxmlformats.org/officeDocument/2006/relationships/image" Target="../media/image1.png"/></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1.png"/></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9.png"/><Relationship Id="rId3" Type="http://schemas.openxmlformats.org/officeDocument/2006/relationships/image" Target="../media/image6.png"/></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9.png"/><Relationship Id="rId3" Type="http://schemas.openxmlformats.org/officeDocument/2006/relationships/image" Target="../media/image6.png"/><Relationship Id="rId4" Type="http://schemas.openxmlformats.org/officeDocument/2006/relationships/image" Target="../media/image4.png"/><Relationship Id="rId5" Type="http://schemas.openxmlformats.org/officeDocument/2006/relationships/image" Target="../media/image5.png"/><Relationship Id="rId6" Type="http://schemas.openxmlformats.org/officeDocument/2006/relationships/image" Target="../media/image7.png"/></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6.png"/><Relationship Id="rId3" Type="http://schemas.openxmlformats.org/officeDocument/2006/relationships/image" Target="../media/image9.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 Id="rId3" Type="http://schemas.openxmlformats.org/officeDocument/2006/relationships/image" Target="../media/image1.png"/></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1.png"/><Relationship Id="rId3" Type="http://schemas.openxmlformats.org/officeDocument/2006/relationships/image" Target="../media/image8.png"/></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1.png"/><Relationship Id="rId3" Type="http://schemas.openxmlformats.org/officeDocument/2006/relationships/image" Target="../media/image4.png"/><Relationship Id="rId4" Type="http://schemas.openxmlformats.org/officeDocument/2006/relationships/image" Target="../media/image5.png"/><Relationship Id="rId5" Type="http://schemas.openxmlformats.org/officeDocument/2006/relationships/image" Target="../media/image7.png"/><Relationship Id="rId6" Type="http://schemas.openxmlformats.org/officeDocument/2006/relationships/image" Target="../media/image8.png"/></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6.png"/><Relationship Id="rId3" Type="http://schemas.openxmlformats.org/officeDocument/2006/relationships/image" Target="../media/image4.png"/><Relationship Id="rId4" Type="http://schemas.openxmlformats.org/officeDocument/2006/relationships/image" Target="../media/image5.png"/><Relationship Id="rId5" Type="http://schemas.openxmlformats.org/officeDocument/2006/relationships/image" Target="../media/image7.png"/><Relationship Id="rId6" Type="http://schemas.openxmlformats.org/officeDocument/2006/relationships/image" Target="../media/image9.png"/></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3.jpg"/><Relationship Id="rId3" Type="http://schemas.openxmlformats.org/officeDocument/2006/relationships/image" Target="../media/image8.png"/><Relationship Id="rId4" Type="http://schemas.openxmlformats.org/officeDocument/2006/relationships/image" Target="../media/image1.png"/></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3.jpg"/><Relationship Id="rId3" Type="http://schemas.openxmlformats.org/officeDocument/2006/relationships/image" Target="../media/image1.png"/><Relationship Id="rId4" Type="http://schemas.openxmlformats.org/officeDocument/2006/relationships/image" Target="../media/image9.png"/><Relationship Id="rId5" Type="http://schemas.openxmlformats.org/officeDocument/2006/relationships/image" Target="../media/image8.png"/></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2.png"/><Relationship Id="rId3" Type="http://schemas.openxmlformats.org/officeDocument/2006/relationships/image" Target="../media/image1.png"/></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2.png"/><Relationship Id="rId3" Type="http://schemas.openxmlformats.org/officeDocument/2006/relationships/image" Target="../media/image1.png"/></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2.png"/><Relationship Id="rId3" Type="http://schemas.openxmlformats.org/officeDocument/2006/relationships/image" Target="../media/image1.png"/></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2.png"/><Relationship Id="rId3" Type="http://schemas.openxmlformats.org/officeDocument/2006/relationships/image" Target="../media/image1.png"/></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2.png"/><Relationship Id="rId3" Type="http://schemas.openxmlformats.org/officeDocument/2006/relationships/image" Target="../media/image1.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 Id="rId3" Type="http://schemas.openxmlformats.org/officeDocument/2006/relationships/image" Target="../media/image1.png"/></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2.png"/><Relationship Id="rId3" Type="http://schemas.openxmlformats.org/officeDocument/2006/relationships/image" Target="../media/image1.png"/></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2.png"/><Relationship Id="rId3" Type="http://schemas.openxmlformats.org/officeDocument/2006/relationships/image" Target="../media/image1.png"/></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2.png"/><Relationship Id="rId3" Type="http://schemas.openxmlformats.org/officeDocument/2006/relationships/image" Target="../media/image1.png"/></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2.png"/><Relationship Id="rId3" Type="http://schemas.openxmlformats.org/officeDocument/2006/relationships/image" Target="../media/image1.png"/></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2.png"/><Relationship Id="rId3" Type="http://schemas.openxmlformats.org/officeDocument/2006/relationships/image" Target="../media/image1.png"/></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2.png"/><Relationship Id="rId3" Type="http://schemas.openxmlformats.org/officeDocument/2006/relationships/image" Target="../media/image1.png"/></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6.png"/></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1.png"/></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9.png"/></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1.pn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 Id="rId3" Type="http://schemas.openxmlformats.org/officeDocument/2006/relationships/image" Target="../media/image1.png"/><Relationship Id="rId4" Type="http://schemas.openxmlformats.org/officeDocument/2006/relationships/image" Target="../media/image10.png"/></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1.png"/></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2.png"/><Relationship Id="rId3" Type="http://schemas.openxmlformats.org/officeDocument/2006/relationships/image" Target="../media/image1.png"/><Relationship Id="rId4" Type="http://schemas.openxmlformats.org/officeDocument/2006/relationships/image" Target="../media/image10.png"/></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2.png"/><Relationship Id="rId3" Type="http://schemas.openxmlformats.org/officeDocument/2006/relationships/image" Target="../media/image1.png"/></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2.png"/><Relationship Id="rId3" Type="http://schemas.openxmlformats.org/officeDocument/2006/relationships/image" Target="../media/image1.png"/></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2.png"/><Relationship Id="rId3" Type="http://schemas.openxmlformats.org/officeDocument/2006/relationships/image" Target="../media/image1.png"/></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2.png"/><Relationship Id="rId3" Type="http://schemas.openxmlformats.org/officeDocument/2006/relationships/image" Target="../media/image1.png"/></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2.png"/><Relationship Id="rId3" Type="http://schemas.openxmlformats.org/officeDocument/2006/relationships/image" Target="../media/image1.png"/></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2.png"/><Relationship Id="rId3" Type="http://schemas.openxmlformats.org/officeDocument/2006/relationships/image" Target="../media/image1.png"/></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11.png"/></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11.pn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 Id="rId3" Type="http://schemas.openxmlformats.org/officeDocument/2006/relationships/image" Target="../media/image1.png"/></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42.png"/><Relationship Id="rId3" Type="http://schemas.openxmlformats.org/officeDocument/2006/relationships/image" Target="../media/image11.png"/></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36.png"/></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33.png"/><Relationship Id="rId3" Type="http://schemas.openxmlformats.org/officeDocument/2006/relationships/image" Target="../media/image11.png"/></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11.png"/><Relationship Id="rId3" Type="http://schemas.openxmlformats.org/officeDocument/2006/relationships/image" Target="../media/image39.png"/><Relationship Id="rId4" Type="http://schemas.openxmlformats.org/officeDocument/2006/relationships/image" Target="../media/image40.png"/><Relationship Id="rId5" Type="http://schemas.openxmlformats.org/officeDocument/2006/relationships/image" Target="../media/image38.png"/></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46.png"/><Relationship Id="rId3" Type="http://schemas.openxmlformats.org/officeDocument/2006/relationships/image" Target="../media/image43.png"/><Relationship Id="rId4" Type="http://schemas.openxmlformats.org/officeDocument/2006/relationships/image" Target="../media/image11.png"/></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42.png"/><Relationship Id="rId3" Type="http://schemas.openxmlformats.org/officeDocument/2006/relationships/image" Target="../media/image11.png"/></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9.png"/></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9.png"/><Relationship Id="rId3" Type="http://schemas.openxmlformats.org/officeDocument/2006/relationships/image" Target="../media/image6.png"/><Relationship Id="rId4" Type="http://schemas.openxmlformats.org/officeDocument/2006/relationships/image" Target="../media/image4.png"/><Relationship Id="rId5" Type="http://schemas.openxmlformats.org/officeDocument/2006/relationships/image" Target="../media/image5.png"/><Relationship Id="rId6" Type="http://schemas.openxmlformats.org/officeDocument/2006/relationships/image" Target="../media/image7.png"/></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9.png"/><Relationship Id="rId3" Type="http://schemas.openxmlformats.org/officeDocument/2006/relationships/image" Target="../media/image6.png"/></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 White &amp; Transparent Blue 1">
  <p:cSld name="Title Slide - White &amp; Transparent Blue 1">
    <p:bg>
      <p:bgPr>
        <a:blipFill>
          <a:blip r:embed="rId2">
            <a:alphaModFix/>
          </a:blip>
          <a:stretch>
            <a:fillRect/>
          </a:stretch>
        </a:blipFill>
      </p:bgPr>
    </p:bg>
    <p:spTree>
      <p:nvGrpSpPr>
        <p:cNvPr id="10" name="Shape 10"/>
        <p:cNvGrpSpPr/>
        <p:nvPr/>
      </p:nvGrpSpPr>
      <p:grpSpPr>
        <a:xfrm>
          <a:off x="0" y="0"/>
          <a:ext cx="0" cy="0"/>
          <a:chOff x="0" y="0"/>
          <a:chExt cx="0" cy="0"/>
        </a:xfrm>
      </p:grpSpPr>
      <p:sp>
        <p:nvSpPr>
          <p:cNvPr id="11" name="Google Shape;11;p23"/>
          <p:cNvSpPr/>
          <p:nvPr/>
        </p:nvSpPr>
        <p:spPr>
          <a:xfrm>
            <a:off x="1" y="2124171"/>
            <a:ext cx="9374908" cy="3131320"/>
          </a:xfrm>
          <a:custGeom>
            <a:rect b="b" l="l" r="r" t="t"/>
            <a:pathLst>
              <a:path extrusionOk="0" h="3131320" w="9374908">
                <a:moveTo>
                  <a:pt x="0" y="0"/>
                </a:moveTo>
                <a:lnTo>
                  <a:pt x="9374908" y="0"/>
                </a:lnTo>
                <a:lnTo>
                  <a:pt x="9374908" y="3131320"/>
                </a:lnTo>
                <a:lnTo>
                  <a:pt x="0" y="3131320"/>
                </a:lnTo>
                <a:lnTo>
                  <a:pt x="0" y="0"/>
                </a:lnTo>
                <a:close/>
              </a:path>
            </a:pathLst>
          </a:custGeom>
          <a:solidFill>
            <a:schemeClr val="accent2">
              <a:alpha val="80000"/>
            </a:scheme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900"/>
              <a:buFont typeface="Arial"/>
              <a:buNone/>
            </a:pPr>
            <a:r>
              <a:t/>
            </a:r>
            <a:endParaRPr b="0" i="0" sz="1900" u="none" cap="none" strike="noStrike">
              <a:solidFill>
                <a:schemeClr val="lt1"/>
              </a:solidFill>
              <a:latin typeface="Montserrat"/>
              <a:ea typeface="Montserrat"/>
              <a:cs typeface="Montserrat"/>
              <a:sym typeface="Montserrat"/>
            </a:endParaRPr>
          </a:p>
        </p:txBody>
      </p:sp>
      <p:pic>
        <p:nvPicPr>
          <p:cNvPr descr="A blue and orange rectangle with black lines&#10;&#10;Description automatically generated" id="12" name="Google Shape;12;p23"/>
          <p:cNvPicPr preferRelativeResize="0"/>
          <p:nvPr/>
        </p:nvPicPr>
        <p:blipFill rotWithShape="1">
          <a:blip r:embed="rId3">
            <a:alphaModFix/>
          </a:blip>
          <a:srcRect b="0" l="0" r="0" t="0"/>
          <a:stretch/>
        </p:blipFill>
        <p:spPr>
          <a:xfrm>
            <a:off x="9444912" y="517236"/>
            <a:ext cx="2747088" cy="6340765"/>
          </a:xfrm>
          <a:prstGeom prst="rect">
            <a:avLst/>
          </a:prstGeom>
          <a:noFill/>
          <a:ln>
            <a:noFill/>
          </a:ln>
        </p:spPr>
      </p:pic>
      <p:sp>
        <p:nvSpPr>
          <p:cNvPr id="13" name="Google Shape;13;p23"/>
          <p:cNvSpPr/>
          <p:nvPr/>
        </p:nvSpPr>
        <p:spPr>
          <a:xfrm>
            <a:off x="0" y="0"/>
            <a:ext cx="12192000" cy="6858000"/>
          </a:xfrm>
          <a:custGeom>
            <a:rect b="b" l="l" r="r" t="t"/>
            <a:pathLst>
              <a:path extrusionOk="0" h="6858000" w="12192000">
                <a:moveTo>
                  <a:pt x="0" y="0"/>
                </a:moveTo>
                <a:lnTo>
                  <a:pt x="12192000" y="0"/>
                </a:lnTo>
                <a:lnTo>
                  <a:pt x="12192000" y="6858000"/>
                </a:lnTo>
                <a:lnTo>
                  <a:pt x="0" y="6858000"/>
                </a:lnTo>
                <a:lnTo>
                  <a:pt x="0" y="0"/>
                </a:lnTo>
                <a:close/>
                <a:moveTo>
                  <a:pt x="1" y="2124171"/>
                </a:moveTo>
                <a:lnTo>
                  <a:pt x="1" y="5255491"/>
                </a:lnTo>
                <a:lnTo>
                  <a:pt x="9374909" y="5255491"/>
                </a:lnTo>
                <a:lnTo>
                  <a:pt x="9374909" y="2124171"/>
                </a:lnTo>
                <a:lnTo>
                  <a:pt x="1" y="2124171"/>
                </a:lnTo>
                <a:close/>
              </a:path>
            </a:pathLst>
          </a:cu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900"/>
              <a:buFont typeface="Arial"/>
              <a:buNone/>
            </a:pPr>
            <a:r>
              <a:t/>
            </a:r>
            <a:endParaRPr b="0" i="0" sz="1900" u="none" cap="none" strike="noStrike">
              <a:solidFill>
                <a:schemeClr val="lt1"/>
              </a:solidFill>
              <a:latin typeface="Montserrat"/>
              <a:ea typeface="Montserrat"/>
              <a:cs typeface="Montserrat"/>
              <a:sym typeface="Montserrat"/>
            </a:endParaRPr>
          </a:p>
        </p:txBody>
      </p:sp>
      <p:pic>
        <p:nvPicPr>
          <p:cNvPr descr="A blue and orange text on a black background&#10;&#10;Description automatically generated" id="14" name="Google Shape;14;p23"/>
          <p:cNvPicPr preferRelativeResize="0"/>
          <p:nvPr/>
        </p:nvPicPr>
        <p:blipFill rotWithShape="1">
          <a:blip r:embed="rId4">
            <a:alphaModFix/>
          </a:blip>
          <a:srcRect b="0" l="0" r="0" t="0"/>
          <a:stretch/>
        </p:blipFill>
        <p:spPr>
          <a:xfrm>
            <a:off x="803563" y="532010"/>
            <a:ext cx="3676589" cy="1060150"/>
          </a:xfrm>
          <a:prstGeom prst="rect">
            <a:avLst/>
          </a:prstGeom>
          <a:noFill/>
          <a:ln>
            <a:noFill/>
          </a:ln>
        </p:spPr>
      </p:pic>
      <p:sp>
        <p:nvSpPr>
          <p:cNvPr id="15" name="Google Shape;15;p23"/>
          <p:cNvSpPr txBox="1"/>
          <p:nvPr>
            <p:ph idx="1" type="body"/>
          </p:nvPr>
        </p:nvSpPr>
        <p:spPr>
          <a:xfrm>
            <a:off x="1293097" y="2355267"/>
            <a:ext cx="7823100" cy="1455600"/>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00000"/>
              </a:lnSpc>
              <a:spcBef>
                <a:spcPts val="1100"/>
              </a:spcBef>
              <a:spcAft>
                <a:spcPts val="0"/>
              </a:spcAft>
              <a:buClr>
                <a:schemeClr val="lt1"/>
              </a:buClr>
              <a:buSzPts val="4800"/>
              <a:buFont typeface="Arial"/>
              <a:buNone/>
              <a:defRPr b="1" i="0" sz="4800" u="none" cap="none" strike="noStrike">
                <a:solidFill>
                  <a:schemeClr val="lt1"/>
                </a:solidFill>
                <a:latin typeface="Montserrat"/>
                <a:ea typeface="Montserrat"/>
                <a:cs typeface="Montserrat"/>
                <a:sym typeface="Montserrat"/>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Montserrat"/>
                <a:ea typeface="Montserrat"/>
                <a:cs typeface="Montserrat"/>
                <a:sym typeface="Montserrat"/>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Montserrat"/>
                <a:ea typeface="Montserrat"/>
                <a:cs typeface="Montserrat"/>
                <a:sym typeface="Montserrat"/>
              </a:defRPr>
            </a:lvl3pPr>
            <a:lvl4pPr indent="-349250" lvl="3" marL="1828800" marR="0" rtl="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4pPr>
            <a:lvl5pPr indent="-349250" lvl="4" marL="2286000" marR="0" rtl="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5pPr>
            <a:lvl6pPr indent="-349250" lvl="5" marL="2743200" marR="0" rtl="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6pPr>
            <a:lvl7pPr indent="-349250" lvl="6" marL="3200400" marR="0" rtl="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7pPr>
            <a:lvl8pPr indent="-349250" lvl="7" marL="3657600" marR="0" rtl="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8pPr>
            <a:lvl9pPr indent="-349250" lvl="8" marL="4114800" marR="0" rtl="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9pPr>
          </a:lstStyle>
          <a:p/>
        </p:txBody>
      </p:sp>
      <p:sp>
        <p:nvSpPr>
          <p:cNvPr id="16" name="Google Shape;16;p23"/>
          <p:cNvSpPr txBox="1"/>
          <p:nvPr>
            <p:ph idx="2" type="body"/>
          </p:nvPr>
        </p:nvSpPr>
        <p:spPr>
          <a:xfrm>
            <a:off x="1293097" y="4646440"/>
            <a:ext cx="7823100" cy="236400"/>
          </a:xfrm>
          <a:prstGeom prst="rect">
            <a:avLst/>
          </a:prstGeom>
          <a:noFill/>
          <a:ln>
            <a:noFill/>
          </a:ln>
        </p:spPr>
        <p:txBody>
          <a:bodyPr anchorCtr="0" anchor="t" bIns="45700" lIns="91425" spcFirstLastPara="1" rIns="91425" wrap="square" tIns="45700">
            <a:noAutofit/>
          </a:bodyPr>
          <a:lstStyle>
            <a:lvl1pPr indent="-228600" lvl="0" marL="457200" marR="0" rtl="0" algn="l">
              <a:lnSpc>
                <a:spcPct val="90000"/>
              </a:lnSpc>
              <a:spcBef>
                <a:spcPts val="1100"/>
              </a:spcBef>
              <a:spcAft>
                <a:spcPts val="0"/>
              </a:spcAft>
              <a:buClr>
                <a:schemeClr val="lt1"/>
              </a:buClr>
              <a:buSzPts val="1100"/>
              <a:buFont typeface="Arial"/>
              <a:buNone/>
              <a:defRPr b="0" i="0" sz="1100" u="none" cap="none" strike="noStrike">
                <a:solidFill>
                  <a:schemeClr val="lt1"/>
                </a:solidFill>
                <a:latin typeface="Montserrat"/>
                <a:ea typeface="Montserrat"/>
                <a:cs typeface="Montserrat"/>
                <a:sym typeface="Montserrat"/>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Montserrat"/>
                <a:ea typeface="Montserrat"/>
                <a:cs typeface="Montserrat"/>
                <a:sym typeface="Montserrat"/>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Montserrat"/>
                <a:ea typeface="Montserrat"/>
                <a:cs typeface="Montserrat"/>
                <a:sym typeface="Montserrat"/>
              </a:defRPr>
            </a:lvl3pPr>
            <a:lvl4pPr indent="-349250" lvl="3" marL="1828800" marR="0" rtl="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4pPr>
            <a:lvl5pPr indent="-349250" lvl="4" marL="2286000" marR="0" rtl="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5pPr>
            <a:lvl6pPr indent="-349250" lvl="5" marL="2743200" marR="0" rtl="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6pPr>
            <a:lvl7pPr indent="-349250" lvl="6" marL="3200400" marR="0" rtl="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7pPr>
            <a:lvl8pPr indent="-349250" lvl="7" marL="3657600" marR="0" rtl="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8pPr>
            <a:lvl9pPr indent="-349250" lvl="8" marL="4114800" marR="0" rtl="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9pPr>
          </a:lstStyle>
          <a:p/>
        </p:txBody>
      </p:sp>
      <p:sp>
        <p:nvSpPr>
          <p:cNvPr id="17" name="Google Shape;17;p23"/>
          <p:cNvSpPr txBox="1"/>
          <p:nvPr>
            <p:ph idx="3" type="body"/>
          </p:nvPr>
        </p:nvSpPr>
        <p:spPr>
          <a:xfrm>
            <a:off x="1293097" y="3945505"/>
            <a:ext cx="7823100" cy="388500"/>
          </a:xfrm>
          <a:prstGeom prst="rect">
            <a:avLst/>
          </a:prstGeom>
          <a:noFill/>
          <a:ln>
            <a:noFill/>
          </a:ln>
        </p:spPr>
        <p:txBody>
          <a:bodyPr anchorCtr="0" anchor="t" bIns="45700" lIns="91425" spcFirstLastPara="1" rIns="91425" wrap="square" tIns="45700">
            <a:noAutofit/>
          </a:bodyPr>
          <a:lstStyle>
            <a:lvl1pPr indent="-228600" lvl="0" marL="457200" marR="0" rtl="0" algn="l">
              <a:lnSpc>
                <a:spcPct val="90000"/>
              </a:lnSpc>
              <a:spcBef>
                <a:spcPts val="1100"/>
              </a:spcBef>
              <a:spcAft>
                <a:spcPts val="0"/>
              </a:spcAft>
              <a:buClr>
                <a:schemeClr val="lt1"/>
              </a:buClr>
              <a:buSzPts val="2800"/>
              <a:buFont typeface="Arial"/>
              <a:buNone/>
              <a:defRPr b="0" i="0" sz="2800" u="none" cap="none" strike="noStrike">
                <a:solidFill>
                  <a:schemeClr val="lt1"/>
                </a:solidFill>
                <a:latin typeface="Montserrat"/>
                <a:ea typeface="Montserrat"/>
                <a:cs typeface="Montserrat"/>
                <a:sym typeface="Montserrat"/>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Montserrat"/>
                <a:ea typeface="Montserrat"/>
                <a:cs typeface="Montserrat"/>
                <a:sym typeface="Montserrat"/>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Montserrat"/>
                <a:ea typeface="Montserrat"/>
                <a:cs typeface="Montserrat"/>
                <a:sym typeface="Montserrat"/>
              </a:defRPr>
            </a:lvl3pPr>
            <a:lvl4pPr indent="-349250" lvl="3" marL="1828800" marR="0" rtl="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4pPr>
            <a:lvl5pPr indent="-349250" lvl="4" marL="2286000" marR="0" rtl="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5pPr>
            <a:lvl6pPr indent="-349250" lvl="5" marL="2743200" marR="0" rtl="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6pPr>
            <a:lvl7pPr indent="-349250" lvl="6" marL="3200400" marR="0" rtl="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7pPr>
            <a:lvl8pPr indent="-349250" lvl="7" marL="3657600" marR="0" rtl="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8pPr>
            <a:lvl9pPr indent="-349250" lvl="8" marL="4114800" marR="0" rtl="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9pPr>
          </a:lstStyle>
          <a:p/>
        </p:txBody>
      </p:sp>
      <p:sp>
        <p:nvSpPr>
          <p:cNvPr id="18" name="Google Shape;18;p23"/>
          <p:cNvSpPr txBox="1"/>
          <p:nvPr>
            <p:ph idx="4" type="body"/>
          </p:nvPr>
        </p:nvSpPr>
        <p:spPr>
          <a:xfrm>
            <a:off x="2724732" y="6369526"/>
            <a:ext cx="6742500" cy="236400"/>
          </a:xfrm>
          <a:prstGeom prst="rect">
            <a:avLst/>
          </a:prstGeom>
          <a:noFill/>
          <a:ln>
            <a:noFill/>
          </a:ln>
        </p:spPr>
        <p:txBody>
          <a:bodyPr anchorCtr="0" anchor="t" bIns="45700" lIns="91425" spcFirstLastPara="1" rIns="91425" wrap="square" tIns="45700">
            <a:noAutofit/>
          </a:bodyPr>
          <a:lstStyle>
            <a:lvl1pPr indent="-228600" lvl="0" marL="457200" marR="0" rtl="0" algn="ctr">
              <a:lnSpc>
                <a:spcPct val="90000"/>
              </a:lnSpc>
              <a:spcBef>
                <a:spcPts val="1100"/>
              </a:spcBef>
              <a:spcAft>
                <a:spcPts val="0"/>
              </a:spcAft>
              <a:buClr>
                <a:schemeClr val="accent5"/>
              </a:buClr>
              <a:buSzPts val="900"/>
              <a:buFont typeface="Arial"/>
              <a:buNone/>
              <a:defRPr b="0" i="0" sz="900" u="none" cap="none" strike="noStrike">
                <a:solidFill>
                  <a:schemeClr val="accent5"/>
                </a:solidFill>
                <a:latin typeface="Montserrat"/>
                <a:ea typeface="Montserrat"/>
                <a:cs typeface="Montserrat"/>
                <a:sym typeface="Montserrat"/>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Montserrat"/>
                <a:ea typeface="Montserrat"/>
                <a:cs typeface="Montserrat"/>
                <a:sym typeface="Montserrat"/>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Montserrat"/>
                <a:ea typeface="Montserrat"/>
                <a:cs typeface="Montserrat"/>
                <a:sym typeface="Montserrat"/>
              </a:defRPr>
            </a:lvl3pPr>
            <a:lvl4pPr indent="-349250" lvl="3" marL="1828800" marR="0" rtl="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4pPr>
            <a:lvl5pPr indent="-349250" lvl="4" marL="2286000" marR="0" rtl="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5pPr>
            <a:lvl6pPr indent="-349250" lvl="5" marL="2743200" marR="0" rtl="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6pPr>
            <a:lvl7pPr indent="-349250" lvl="6" marL="3200400" marR="0" rtl="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7pPr>
            <a:lvl8pPr indent="-349250" lvl="7" marL="3657600" marR="0" rtl="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8pPr>
            <a:lvl9pPr indent="-349250" lvl="8" marL="4114800" marR="0" rtl="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9pPr>
          </a:lstStyle>
          <a:p/>
        </p:txBody>
      </p:sp>
      <p:pic>
        <p:nvPicPr>
          <p:cNvPr descr="A blue and orange rectangle with black lines&#10;&#10;Description automatically generated" id="19" name="Google Shape;19;p23"/>
          <p:cNvPicPr preferRelativeResize="0"/>
          <p:nvPr/>
        </p:nvPicPr>
        <p:blipFill rotWithShape="1">
          <a:blip r:embed="rId3">
            <a:alphaModFix/>
          </a:blip>
          <a:srcRect b="0" l="0" r="0" t="0"/>
          <a:stretch/>
        </p:blipFill>
        <p:spPr>
          <a:xfrm>
            <a:off x="9444912" y="517236"/>
            <a:ext cx="2747088" cy="6340765"/>
          </a:xfrm>
          <a:prstGeom prst="rect">
            <a:avLst/>
          </a:prstGeom>
          <a:noFill/>
          <a:ln>
            <a:noFill/>
          </a:ln>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 White">
  <p:cSld name="Title Slide - White">
    <p:bg>
      <p:bgPr>
        <a:solidFill>
          <a:schemeClr val="lt1"/>
        </a:solidFill>
      </p:bgPr>
    </p:bg>
    <p:spTree>
      <p:nvGrpSpPr>
        <p:cNvPr id="182" name="Shape 182"/>
        <p:cNvGrpSpPr/>
        <p:nvPr/>
      </p:nvGrpSpPr>
      <p:grpSpPr>
        <a:xfrm>
          <a:off x="0" y="0"/>
          <a:ext cx="0" cy="0"/>
          <a:chOff x="0" y="0"/>
          <a:chExt cx="0" cy="0"/>
        </a:xfrm>
      </p:grpSpPr>
      <p:sp>
        <p:nvSpPr>
          <p:cNvPr id="183" name="Google Shape;183;p32"/>
          <p:cNvSpPr/>
          <p:nvPr/>
        </p:nvSpPr>
        <p:spPr>
          <a:xfrm>
            <a:off x="1" y="2124171"/>
            <a:ext cx="9375300" cy="3131700"/>
          </a:xfrm>
          <a:prstGeom prst="rect">
            <a:avLst/>
          </a:prstGeom>
          <a:solidFill>
            <a:srgbClr val="F2F2F2"/>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900"/>
              <a:buFont typeface="Arial"/>
              <a:buNone/>
            </a:pPr>
            <a:r>
              <a:t/>
            </a:r>
            <a:endParaRPr b="0" i="0" sz="1900" u="none" cap="none" strike="noStrike">
              <a:solidFill>
                <a:schemeClr val="lt1"/>
              </a:solidFill>
              <a:latin typeface="Montserrat"/>
              <a:ea typeface="Montserrat"/>
              <a:cs typeface="Montserrat"/>
              <a:sym typeface="Montserrat"/>
            </a:endParaRPr>
          </a:p>
        </p:txBody>
      </p:sp>
      <p:sp>
        <p:nvSpPr>
          <p:cNvPr id="184" name="Google Shape;184;p32"/>
          <p:cNvSpPr txBox="1"/>
          <p:nvPr>
            <p:ph idx="1" type="body"/>
          </p:nvPr>
        </p:nvSpPr>
        <p:spPr>
          <a:xfrm>
            <a:off x="1293097" y="2355267"/>
            <a:ext cx="7823100" cy="1455600"/>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00000"/>
              </a:lnSpc>
              <a:spcBef>
                <a:spcPts val="1100"/>
              </a:spcBef>
              <a:spcAft>
                <a:spcPts val="0"/>
              </a:spcAft>
              <a:buClr>
                <a:schemeClr val="accent2"/>
              </a:buClr>
              <a:buSzPts val="4800"/>
              <a:buFont typeface="Arial"/>
              <a:buNone/>
              <a:defRPr b="1" i="0" sz="4800" u="none" cap="none" strike="noStrike">
                <a:solidFill>
                  <a:schemeClr val="accent2"/>
                </a:solidFill>
                <a:latin typeface="Montserrat"/>
                <a:ea typeface="Montserrat"/>
                <a:cs typeface="Montserrat"/>
                <a:sym typeface="Montserrat"/>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Montserrat"/>
                <a:ea typeface="Montserrat"/>
                <a:cs typeface="Montserrat"/>
                <a:sym typeface="Montserrat"/>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Montserrat"/>
                <a:ea typeface="Montserrat"/>
                <a:cs typeface="Montserrat"/>
                <a:sym typeface="Montserrat"/>
              </a:defRPr>
            </a:lvl3pPr>
            <a:lvl4pPr indent="-349250" lvl="3" marL="1828800" marR="0" rtl="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4pPr>
            <a:lvl5pPr indent="-349250" lvl="4" marL="2286000" marR="0" rtl="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5pPr>
            <a:lvl6pPr indent="-349250" lvl="5" marL="2743200" marR="0" rtl="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6pPr>
            <a:lvl7pPr indent="-349250" lvl="6" marL="3200400" marR="0" rtl="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7pPr>
            <a:lvl8pPr indent="-349250" lvl="7" marL="3657600" marR="0" rtl="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8pPr>
            <a:lvl9pPr indent="-349250" lvl="8" marL="4114800" marR="0" rtl="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9pPr>
          </a:lstStyle>
          <a:p/>
        </p:txBody>
      </p:sp>
      <p:sp>
        <p:nvSpPr>
          <p:cNvPr id="185" name="Google Shape;185;p32"/>
          <p:cNvSpPr txBox="1"/>
          <p:nvPr>
            <p:ph idx="2" type="body"/>
          </p:nvPr>
        </p:nvSpPr>
        <p:spPr>
          <a:xfrm>
            <a:off x="1293097" y="4646440"/>
            <a:ext cx="7823100" cy="236400"/>
          </a:xfrm>
          <a:prstGeom prst="rect">
            <a:avLst/>
          </a:prstGeom>
          <a:noFill/>
          <a:ln>
            <a:noFill/>
          </a:ln>
        </p:spPr>
        <p:txBody>
          <a:bodyPr anchorCtr="0" anchor="t" bIns="45700" lIns="91425" spcFirstLastPara="1" rIns="91425" wrap="square" tIns="45700">
            <a:noAutofit/>
          </a:bodyPr>
          <a:lstStyle>
            <a:lvl1pPr indent="-228600" lvl="0" marL="457200" marR="0" rtl="0" algn="l">
              <a:lnSpc>
                <a:spcPct val="90000"/>
              </a:lnSpc>
              <a:spcBef>
                <a:spcPts val="1100"/>
              </a:spcBef>
              <a:spcAft>
                <a:spcPts val="0"/>
              </a:spcAft>
              <a:buClr>
                <a:schemeClr val="accent2"/>
              </a:buClr>
              <a:buSzPts val="1100"/>
              <a:buFont typeface="Arial"/>
              <a:buNone/>
              <a:defRPr b="0" i="0" sz="1100" u="none" cap="none" strike="noStrike">
                <a:solidFill>
                  <a:schemeClr val="accent2"/>
                </a:solidFill>
                <a:latin typeface="Montserrat"/>
                <a:ea typeface="Montserrat"/>
                <a:cs typeface="Montserrat"/>
                <a:sym typeface="Montserrat"/>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Montserrat"/>
                <a:ea typeface="Montserrat"/>
                <a:cs typeface="Montserrat"/>
                <a:sym typeface="Montserrat"/>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Montserrat"/>
                <a:ea typeface="Montserrat"/>
                <a:cs typeface="Montserrat"/>
                <a:sym typeface="Montserrat"/>
              </a:defRPr>
            </a:lvl3pPr>
            <a:lvl4pPr indent="-349250" lvl="3" marL="1828800" marR="0" rtl="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4pPr>
            <a:lvl5pPr indent="-349250" lvl="4" marL="2286000" marR="0" rtl="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5pPr>
            <a:lvl6pPr indent="-349250" lvl="5" marL="2743200" marR="0" rtl="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6pPr>
            <a:lvl7pPr indent="-349250" lvl="6" marL="3200400" marR="0" rtl="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7pPr>
            <a:lvl8pPr indent="-349250" lvl="7" marL="3657600" marR="0" rtl="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8pPr>
            <a:lvl9pPr indent="-349250" lvl="8" marL="4114800" marR="0" rtl="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9pPr>
          </a:lstStyle>
          <a:p/>
        </p:txBody>
      </p:sp>
      <p:sp>
        <p:nvSpPr>
          <p:cNvPr id="186" name="Google Shape;186;p32"/>
          <p:cNvSpPr txBox="1"/>
          <p:nvPr>
            <p:ph idx="3" type="body"/>
          </p:nvPr>
        </p:nvSpPr>
        <p:spPr>
          <a:xfrm>
            <a:off x="1293097" y="3945505"/>
            <a:ext cx="7823100" cy="388500"/>
          </a:xfrm>
          <a:prstGeom prst="rect">
            <a:avLst/>
          </a:prstGeom>
          <a:noFill/>
          <a:ln>
            <a:noFill/>
          </a:ln>
        </p:spPr>
        <p:txBody>
          <a:bodyPr anchorCtr="0" anchor="t" bIns="45700" lIns="91425" spcFirstLastPara="1" rIns="91425" wrap="square" tIns="45700">
            <a:noAutofit/>
          </a:bodyPr>
          <a:lstStyle>
            <a:lvl1pPr indent="-228600" lvl="0" marL="457200" marR="0" rtl="0" algn="l">
              <a:lnSpc>
                <a:spcPct val="90000"/>
              </a:lnSpc>
              <a:spcBef>
                <a:spcPts val="1100"/>
              </a:spcBef>
              <a:spcAft>
                <a:spcPts val="0"/>
              </a:spcAft>
              <a:buClr>
                <a:schemeClr val="accent2"/>
              </a:buClr>
              <a:buSzPts val="2800"/>
              <a:buFont typeface="Arial"/>
              <a:buNone/>
              <a:defRPr b="0" i="0" sz="2800" u="none" cap="none" strike="noStrike">
                <a:solidFill>
                  <a:schemeClr val="accent2"/>
                </a:solidFill>
                <a:latin typeface="Montserrat"/>
                <a:ea typeface="Montserrat"/>
                <a:cs typeface="Montserrat"/>
                <a:sym typeface="Montserrat"/>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Montserrat"/>
                <a:ea typeface="Montserrat"/>
                <a:cs typeface="Montserrat"/>
                <a:sym typeface="Montserrat"/>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Montserrat"/>
                <a:ea typeface="Montserrat"/>
                <a:cs typeface="Montserrat"/>
                <a:sym typeface="Montserrat"/>
              </a:defRPr>
            </a:lvl3pPr>
            <a:lvl4pPr indent="-349250" lvl="3" marL="1828800" marR="0" rtl="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4pPr>
            <a:lvl5pPr indent="-349250" lvl="4" marL="2286000" marR="0" rtl="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5pPr>
            <a:lvl6pPr indent="-349250" lvl="5" marL="2743200" marR="0" rtl="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6pPr>
            <a:lvl7pPr indent="-349250" lvl="6" marL="3200400" marR="0" rtl="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7pPr>
            <a:lvl8pPr indent="-349250" lvl="7" marL="3657600" marR="0" rtl="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8pPr>
            <a:lvl9pPr indent="-349250" lvl="8" marL="4114800" marR="0" rtl="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9pPr>
          </a:lstStyle>
          <a:p/>
        </p:txBody>
      </p:sp>
      <p:sp>
        <p:nvSpPr>
          <p:cNvPr id="187" name="Google Shape;187;p32"/>
          <p:cNvSpPr txBox="1"/>
          <p:nvPr>
            <p:ph idx="4" type="body"/>
          </p:nvPr>
        </p:nvSpPr>
        <p:spPr>
          <a:xfrm>
            <a:off x="2724732" y="6369526"/>
            <a:ext cx="6742500" cy="236400"/>
          </a:xfrm>
          <a:prstGeom prst="rect">
            <a:avLst/>
          </a:prstGeom>
          <a:noFill/>
          <a:ln>
            <a:noFill/>
          </a:ln>
        </p:spPr>
        <p:txBody>
          <a:bodyPr anchorCtr="0" anchor="t" bIns="45700" lIns="91425" spcFirstLastPara="1" rIns="91425" wrap="square" tIns="45700">
            <a:noAutofit/>
          </a:bodyPr>
          <a:lstStyle>
            <a:lvl1pPr indent="-228600" lvl="0" marL="457200" marR="0" rtl="0" algn="ctr">
              <a:lnSpc>
                <a:spcPct val="90000"/>
              </a:lnSpc>
              <a:spcBef>
                <a:spcPts val="1100"/>
              </a:spcBef>
              <a:spcAft>
                <a:spcPts val="0"/>
              </a:spcAft>
              <a:buClr>
                <a:schemeClr val="accent5"/>
              </a:buClr>
              <a:buSzPts val="900"/>
              <a:buFont typeface="Arial"/>
              <a:buNone/>
              <a:defRPr b="0" i="0" sz="900" u="none" cap="none" strike="noStrike">
                <a:solidFill>
                  <a:schemeClr val="accent5"/>
                </a:solidFill>
                <a:latin typeface="Montserrat"/>
                <a:ea typeface="Montserrat"/>
                <a:cs typeface="Montserrat"/>
                <a:sym typeface="Montserrat"/>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Montserrat"/>
                <a:ea typeface="Montserrat"/>
                <a:cs typeface="Montserrat"/>
                <a:sym typeface="Montserrat"/>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Montserrat"/>
                <a:ea typeface="Montserrat"/>
                <a:cs typeface="Montserrat"/>
                <a:sym typeface="Montserrat"/>
              </a:defRPr>
            </a:lvl3pPr>
            <a:lvl4pPr indent="-349250" lvl="3" marL="1828800" marR="0" rtl="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4pPr>
            <a:lvl5pPr indent="-349250" lvl="4" marL="2286000" marR="0" rtl="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5pPr>
            <a:lvl6pPr indent="-349250" lvl="5" marL="2743200" marR="0" rtl="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6pPr>
            <a:lvl7pPr indent="-349250" lvl="6" marL="3200400" marR="0" rtl="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7pPr>
            <a:lvl8pPr indent="-349250" lvl="7" marL="3657600" marR="0" rtl="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8pPr>
            <a:lvl9pPr indent="-349250" lvl="8" marL="4114800" marR="0" rtl="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9pPr>
          </a:lstStyle>
          <a:p/>
        </p:txBody>
      </p:sp>
      <p:pic>
        <p:nvPicPr>
          <p:cNvPr descr="A blue and orange text on a black background&#10;&#10;Description automatically generated" id="188" name="Google Shape;188;p32"/>
          <p:cNvPicPr preferRelativeResize="0"/>
          <p:nvPr/>
        </p:nvPicPr>
        <p:blipFill rotWithShape="1">
          <a:blip r:embed="rId2">
            <a:alphaModFix/>
          </a:blip>
          <a:srcRect b="0" l="0" r="0" t="0"/>
          <a:stretch/>
        </p:blipFill>
        <p:spPr>
          <a:xfrm>
            <a:off x="803563" y="532010"/>
            <a:ext cx="3676589" cy="1060150"/>
          </a:xfrm>
          <a:prstGeom prst="rect">
            <a:avLst/>
          </a:prstGeom>
          <a:noFill/>
          <a:ln>
            <a:noFill/>
          </a:ln>
        </p:spPr>
      </p:pic>
      <p:pic>
        <p:nvPicPr>
          <p:cNvPr descr="A blue and orange rectangle with black lines&#10;&#10;Description automatically generated" id="189" name="Google Shape;189;p32"/>
          <p:cNvPicPr preferRelativeResize="0"/>
          <p:nvPr/>
        </p:nvPicPr>
        <p:blipFill rotWithShape="1">
          <a:blip r:embed="rId3">
            <a:alphaModFix/>
          </a:blip>
          <a:srcRect b="0" l="0" r="0" t="0"/>
          <a:stretch/>
        </p:blipFill>
        <p:spPr>
          <a:xfrm>
            <a:off x="9444912" y="517236"/>
            <a:ext cx="2747088" cy="6340765"/>
          </a:xfrm>
          <a:prstGeom prst="rect">
            <a:avLst/>
          </a:prstGeom>
          <a:noFill/>
          <a:ln>
            <a:noFill/>
          </a:ln>
        </p:spPr>
      </p:pic>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hank You - White">
  <p:cSld name="Thank You - White">
    <p:bg>
      <p:bgPr>
        <a:solidFill>
          <a:schemeClr val="lt1"/>
        </a:solidFill>
      </p:bgPr>
    </p:bg>
    <p:spTree>
      <p:nvGrpSpPr>
        <p:cNvPr id="190" name="Shape 190"/>
        <p:cNvGrpSpPr/>
        <p:nvPr/>
      </p:nvGrpSpPr>
      <p:grpSpPr>
        <a:xfrm>
          <a:off x="0" y="0"/>
          <a:ext cx="0" cy="0"/>
          <a:chOff x="0" y="0"/>
          <a:chExt cx="0" cy="0"/>
        </a:xfrm>
      </p:grpSpPr>
      <p:sp>
        <p:nvSpPr>
          <p:cNvPr id="191" name="Google Shape;191;p33"/>
          <p:cNvSpPr/>
          <p:nvPr/>
        </p:nvSpPr>
        <p:spPr>
          <a:xfrm>
            <a:off x="1" y="2124171"/>
            <a:ext cx="9375300" cy="3131700"/>
          </a:xfrm>
          <a:prstGeom prst="rect">
            <a:avLst/>
          </a:prstGeom>
          <a:solidFill>
            <a:srgbClr val="F2F2F2"/>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900"/>
              <a:buFont typeface="Arial"/>
              <a:buNone/>
            </a:pPr>
            <a:r>
              <a:t/>
            </a:r>
            <a:endParaRPr b="0" i="0" sz="1900" u="none" cap="none" strike="noStrike">
              <a:solidFill>
                <a:schemeClr val="lt1"/>
              </a:solidFill>
              <a:latin typeface="Montserrat"/>
              <a:ea typeface="Montserrat"/>
              <a:cs typeface="Montserrat"/>
              <a:sym typeface="Montserrat"/>
            </a:endParaRPr>
          </a:p>
        </p:txBody>
      </p:sp>
      <p:sp>
        <p:nvSpPr>
          <p:cNvPr id="192" name="Google Shape;192;p33"/>
          <p:cNvSpPr txBox="1"/>
          <p:nvPr>
            <p:ph idx="1" type="body"/>
          </p:nvPr>
        </p:nvSpPr>
        <p:spPr>
          <a:xfrm>
            <a:off x="2724732" y="6369526"/>
            <a:ext cx="6742500" cy="236400"/>
          </a:xfrm>
          <a:prstGeom prst="rect">
            <a:avLst/>
          </a:prstGeom>
          <a:noFill/>
          <a:ln>
            <a:noFill/>
          </a:ln>
        </p:spPr>
        <p:txBody>
          <a:bodyPr anchorCtr="0" anchor="t" bIns="45700" lIns="91425" spcFirstLastPara="1" rIns="91425" wrap="square" tIns="45700">
            <a:noAutofit/>
          </a:bodyPr>
          <a:lstStyle>
            <a:lvl1pPr indent="-228600" lvl="0" marL="457200" marR="0" rtl="0" algn="ctr">
              <a:lnSpc>
                <a:spcPct val="90000"/>
              </a:lnSpc>
              <a:spcBef>
                <a:spcPts val="1100"/>
              </a:spcBef>
              <a:spcAft>
                <a:spcPts val="0"/>
              </a:spcAft>
              <a:buClr>
                <a:schemeClr val="accent5"/>
              </a:buClr>
              <a:buSzPts val="900"/>
              <a:buFont typeface="Arial"/>
              <a:buNone/>
              <a:defRPr b="0" i="0" sz="900" u="none" cap="none" strike="noStrike">
                <a:solidFill>
                  <a:schemeClr val="accent5"/>
                </a:solidFill>
                <a:latin typeface="Montserrat"/>
                <a:ea typeface="Montserrat"/>
                <a:cs typeface="Montserrat"/>
                <a:sym typeface="Montserrat"/>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Montserrat"/>
                <a:ea typeface="Montserrat"/>
                <a:cs typeface="Montserrat"/>
                <a:sym typeface="Montserrat"/>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Montserrat"/>
                <a:ea typeface="Montserrat"/>
                <a:cs typeface="Montserrat"/>
                <a:sym typeface="Montserrat"/>
              </a:defRPr>
            </a:lvl3pPr>
            <a:lvl4pPr indent="-349250" lvl="3" marL="1828800" marR="0" rtl="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4pPr>
            <a:lvl5pPr indent="-349250" lvl="4" marL="2286000" marR="0" rtl="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5pPr>
            <a:lvl6pPr indent="-349250" lvl="5" marL="2743200" marR="0" rtl="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6pPr>
            <a:lvl7pPr indent="-349250" lvl="6" marL="3200400" marR="0" rtl="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7pPr>
            <a:lvl8pPr indent="-349250" lvl="7" marL="3657600" marR="0" rtl="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8pPr>
            <a:lvl9pPr indent="-349250" lvl="8" marL="4114800" marR="0" rtl="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9pPr>
          </a:lstStyle>
          <a:p/>
        </p:txBody>
      </p:sp>
      <p:pic>
        <p:nvPicPr>
          <p:cNvPr descr="A blue and orange text on a black background&#10;&#10;Description automatically generated" id="193" name="Google Shape;193;p33"/>
          <p:cNvPicPr preferRelativeResize="0"/>
          <p:nvPr/>
        </p:nvPicPr>
        <p:blipFill rotWithShape="1">
          <a:blip r:embed="rId2">
            <a:alphaModFix/>
          </a:blip>
          <a:srcRect b="0" l="0" r="0" t="0"/>
          <a:stretch/>
        </p:blipFill>
        <p:spPr>
          <a:xfrm>
            <a:off x="1531910" y="2649070"/>
            <a:ext cx="2318338" cy="668494"/>
          </a:xfrm>
          <a:prstGeom prst="rect">
            <a:avLst/>
          </a:prstGeom>
          <a:noFill/>
          <a:ln>
            <a:noFill/>
          </a:ln>
        </p:spPr>
      </p:pic>
      <p:sp>
        <p:nvSpPr>
          <p:cNvPr id="194" name="Google Shape;194;p33"/>
          <p:cNvSpPr txBox="1"/>
          <p:nvPr>
            <p:ph idx="2" type="body"/>
          </p:nvPr>
        </p:nvSpPr>
        <p:spPr>
          <a:xfrm>
            <a:off x="1835630" y="3796961"/>
            <a:ext cx="4197600" cy="256500"/>
          </a:xfrm>
          <a:prstGeom prst="rect">
            <a:avLst/>
          </a:prstGeom>
          <a:noFill/>
          <a:ln>
            <a:noFill/>
          </a:ln>
        </p:spPr>
        <p:txBody>
          <a:bodyPr anchorCtr="0" anchor="t" bIns="45700" lIns="91425" spcFirstLastPara="1" rIns="91425" wrap="square" tIns="45700">
            <a:noAutofit/>
          </a:bodyPr>
          <a:lstStyle>
            <a:lvl1pPr indent="-228600" lvl="0" marL="457200" marR="0" rtl="0" algn="l">
              <a:lnSpc>
                <a:spcPct val="90000"/>
              </a:lnSpc>
              <a:spcBef>
                <a:spcPts val="1100"/>
              </a:spcBef>
              <a:spcAft>
                <a:spcPts val="0"/>
              </a:spcAft>
              <a:buClr>
                <a:schemeClr val="accent6"/>
              </a:buClr>
              <a:buSzPts val="1500"/>
              <a:buFont typeface="Arial"/>
              <a:buNone/>
              <a:defRPr b="0" i="0" sz="1500" u="none" cap="none" strike="noStrike">
                <a:solidFill>
                  <a:schemeClr val="accent6"/>
                </a:solidFill>
                <a:latin typeface="Montserrat"/>
                <a:ea typeface="Montserrat"/>
                <a:cs typeface="Montserrat"/>
                <a:sym typeface="Montserrat"/>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Montserrat"/>
                <a:ea typeface="Montserrat"/>
                <a:cs typeface="Montserrat"/>
                <a:sym typeface="Montserrat"/>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Montserrat"/>
                <a:ea typeface="Montserrat"/>
                <a:cs typeface="Montserrat"/>
                <a:sym typeface="Montserrat"/>
              </a:defRPr>
            </a:lvl3pPr>
            <a:lvl4pPr indent="-349250" lvl="3" marL="1828800" marR="0" rtl="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4pPr>
            <a:lvl5pPr indent="-349250" lvl="4" marL="2286000" marR="0" rtl="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5pPr>
            <a:lvl6pPr indent="-349250" lvl="5" marL="2743200" marR="0" rtl="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6pPr>
            <a:lvl7pPr indent="-349250" lvl="6" marL="3200400" marR="0" rtl="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7pPr>
            <a:lvl8pPr indent="-349250" lvl="7" marL="3657600" marR="0" rtl="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8pPr>
            <a:lvl9pPr indent="-349250" lvl="8" marL="4114800" marR="0" rtl="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9pPr>
          </a:lstStyle>
          <a:p/>
        </p:txBody>
      </p:sp>
      <p:sp>
        <p:nvSpPr>
          <p:cNvPr id="195" name="Google Shape;195;p33"/>
          <p:cNvSpPr txBox="1"/>
          <p:nvPr>
            <p:ph idx="3" type="body"/>
          </p:nvPr>
        </p:nvSpPr>
        <p:spPr>
          <a:xfrm>
            <a:off x="1835630" y="4146371"/>
            <a:ext cx="4197600" cy="256500"/>
          </a:xfrm>
          <a:prstGeom prst="rect">
            <a:avLst/>
          </a:prstGeom>
          <a:noFill/>
          <a:ln>
            <a:noFill/>
          </a:ln>
        </p:spPr>
        <p:txBody>
          <a:bodyPr anchorCtr="0" anchor="t" bIns="45700" lIns="91425" spcFirstLastPara="1" rIns="91425" wrap="square" tIns="45700">
            <a:noAutofit/>
          </a:bodyPr>
          <a:lstStyle>
            <a:lvl1pPr indent="-228600" lvl="0" marL="457200" marR="0" rtl="0" algn="l">
              <a:lnSpc>
                <a:spcPct val="90000"/>
              </a:lnSpc>
              <a:spcBef>
                <a:spcPts val="1100"/>
              </a:spcBef>
              <a:spcAft>
                <a:spcPts val="0"/>
              </a:spcAft>
              <a:buClr>
                <a:schemeClr val="accent6"/>
              </a:buClr>
              <a:buSzPts val="1500"/>
              <a:buFont typeface="Arial"/>
              <a:buNone/>
              <a:defRPr b="0" i="0" sz="1500" u="none" cap="none" strike="noStrike">
                <a:solidFill>
                  <a:schemeClr val="accent6"/>
                </a:solidFill>
                <a:latin typeface="Montserrat"/>
                <a:ea typeface="Montserrat"/>
                <a:cs typeface="Montserrat"/>
                <a:sym typeface="Montserrat"/>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Montserrat"/>
                <a:ea typeface="Montserrat"/>
                <a:cs typeface="Montserrat"/>
                <a:sym typeface="Montserrat"/>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Montserrat"/>
                <a:ea typeface="Montserrat"/>
                <a:cs typeface="Montserrat"/>
                <a:sym typeface="Montserrat"/>
              </a:defRPr>
            </a:lvl3pPr>
            <a:lvl4pPr indent="-349250" lvl="3" marL="1828800" marR="0" rtl="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4pPr>
            <a:lvl5pPr indent="-349250" lvl="4" marL="2286000" marR="0" rtl="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5pPr>
            <a:lvl6pPr indent="-349250" lvl="5" marL="2743200" marR="0" rtl="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6pPr>
            <a:lvl7pPr indent="-349250" lvl="6" marL="3200400" marR="0" rtl="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7pPr>
            <a:lvl8pPr indent="-349250" lvl="7" marL="3657600" marR="0" rtl="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8pPr>
            <a:lvl9pPr indent="-349250" lvl="8" marL="4114800" marR="0" rtl="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9pPr>
          </a:lstStyle>
          <a:p/>
        </p:txBody>
      </p:sp>
      <p:sp>
        <p:nvSpPr>
          <p:cNvPr id="196" name="Google Shape;196;p33"/>
          <p:cNvSpPr txBox="1"/>
          <p:nvPr>
            <p:ph idx="4" type="body"/>
          </p:nvPr>
        </p:nvSpPr>
        <p:spPr>
          <a:xfrm>
            <a:off x="1835630" y="4495781"/>
            <a:ext cx="4197600" cy="256500"/>
          </a:xfrm>
          <a:prstGeom prst="rect">
            <a:avLst/>
          </a:prstGeom>
          <a:noFill/>
          <a:ln>
            <a:noFill/>
          </a:ln>
        </p:spPr>
        <p:txBody>
          <a:bodyPr anchorCtr="0" anchor="t" bIns="45700" lIns="91425" spcFirstLastPara="1" rIns="91425" wrap="square" tIns="45700">
            <a:noAutofit/>
          </a:bodyPr>
          <a:lstStyle>
            <a:lvl1pPr indent="-228600" lvl="0" marL="457200" marR="0" rtl="0" algn="l">
              <a:lnSpc>
                <a:spcPct val="90000"/>
              </a:lnSpc>
              <a:spcBef>
                <a:spcPts val="1100"/>
              </a:spcBef>
              <a:spcAft>
                <a:spcPts val="0"/>
              </a:spcAft>
              <a:buClr>
                <a:schemeClr val="accent6"/>
              </a:buClr>
              <a:buSzPts val="1500"/>
              <a:buFont typeface="Arial"/>
              <a:buNone/>
              <a:defRPr b="0" i="0" sz="1500" u="none" cap="none" strike="noStrike">
                <a:solidFill>
                  <a:schemeClr val="accent6"/>
                </a:solidFill>
                <a:latin typeface="Montserrat"/>
                <a:ea typeface="Montserrat"/>
                <a:cs typeface="Montserrat"/>
                <a:sym typeface="Montserrat"/>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Montserrat"/>
                <a:ea typeface="Montserrat"/>
                <a:cs typeface="Montserrat"/>
                <a:sym typeface="Montserrat"/>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Montserrat"/>
                <a:ea typeface="Montserrat"/>
                <a:cs typeface="Montserrat"/>
                <a:sym typeface="Montserrat"/>
              </a:defRPr>
            </a:lvl3pPr>
            <a:lvl4pPr indent="-349250" lvl="3" marL="1828800" marR="0" rtl="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4pPr>
            <a:lvl5pPr indent="-349250" lvl="4" marL="2286000" marR="0" rtl="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5pPr>
            <a:lvl6pPr indent="-349250" lvl="5" marL="2743200" marR="0" rtl="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6pPr>
            <a:lvl7pPr indent="-349250" lvl="6" marL="3200400" marR="0" rtl="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7pPr>
            <a:lvl8pPr indent="-349250" lvl="7" marL="3657600" marR="0" rtl="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8pPr>
            <a:lvl9pPr indent="-349250" lvl="8" marL="4114800" marR="0" rtl="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9pPr>
          </a:lstStyle>
          <a:p/>
        </p:txBody>
      </p:sp>
      <p:pic>
        <p:nvPicPr>
          <p:cNvPr id="197" name="Google Shape;197;p33"/>
          <p:cNvPicPr preferRelativeResize="0"/>
          <p:nvPr/>
        </p:nvPicPr>
        <p:blipFill rotWithShape="1">
          <a:blip r:embed="rId3">
            <a:alphaModFix/>
          </a:blip>
          <a:srcRect b="0" l="0" r="0" t="0"/>
          <a:stretch/>
        </p:blipFill>
        <p:spPr>
          <a:xfrm>
            <a:off x="1532127" y="3811416"/>
            <a:ext cx="227874" cy="227401"/>
          </a:xfrm>
          <a:prstGeom prst="rect">
            <a:avLst/>
          </a:prstGeom>
          <a:noFill/>
          <a:ln>
            <a:noFill/>
          </a:ln>
        </p:spPr>
      </p:pic>
      <p:pic>
        <p:nvPicPr>
          <p:cNvPr id="198" name="Google Shape;198;p33"/>
          <p:cNvPicPr preferRelativeResize="0"/>
          <p:nvPr/>
        </p:nvPicPr>
        <p:blipFill rotWithShape="1">
          <a:blip r:embed="rId4">
            <a:alphaModFix/>
          </a:blip>
          <a:srcRect b="0" l="0" r="0" t="0"/>
          <a:stretch/>
        </p:blipFill>
        <p:spPr>
          <a:xfrm>
            <a:off x="1531910" y="4160480"/>
            <a:ext cx="228100" cy="228100"/>
          </a:xfrm>
          <a:prstGeom prst="rect">
            <a:avLst/>
          </a:prstGeom>
          <a:noFill/>
          <a:ln>
            <a:noFill/>
          </a:ln>
        </p:spPr>
      </p:pic>
      <p:pic>
        <p:nvPicPr>
          <p:cNvPr id="199" name="Google Shape;199;p33"/>
          <p:cNvPicPr preferRelativeResize="0"/>
          <p:nvPr/>
        </p:nvPicPr>
        <p:blipFill rotWithShape="1">
          <a:blip r:embed="rId5">
            <a:alphaModFix/>
          </a:blip>
          <a:srcRect b="0" l="0" r="0" t="0"/>
          <a:stretch/>
        </p:blipFill>
        <p:spPr>
          <a:xfrm>
            <a:off x="1531910" y="4504417"/>
            <a:ext cx="239044" cy="239044"/>
          </a:xfrm>
          <a:prstGeom prst="rect">
            <a:avLst/>
          </a:prstGeom>
          <a:noFill/>
          <a:ln>
            <a:noFill/>
          </a:ln>
        </p:spPr>
      </p:pic>
      <p:sp>
        <p:nvSpPr>
          <p:cNvPr id="200" name="Google Shape;200;p33"/>
          <p:cNvSpPr txBox="1"/>
          <p:nvPr>
            <p:ph idx="5" type="body"/>
          </p:nvPr>
        </p:nvSpPr>
        <p:spPr>
          <a:xfrm>
            <a:off x="744073" y="787230"/>
            <a:ext cx="4604700" cy="549600"/>
          </a:xfrm>
          <a:prstGeom prst="rect">
            <a:avLst/>
          </a:prstGeom>
          <a:noFill/>
          <a:ln>
            <a:noFill/>
          </a:ln>
        </p:spPr>
        <p:txBody>
          <a:bodyPr anchorCtr="0" anchor="t" bIns="45700" lIns="91425" spcFirstLastPara="1" rIns="91425" wrap="square" tIns="45700">
            <a:noAutofit/>
          </a:bodyPr>
          <a:lstStyle>
            <a:lvl1pPr indent="-228600" lvl="0" marL="457200" marR="0" rtl="0" algn="l">
              <a:lnSpc>
                <a:spcPct val="90000"/>
              </a:lnSpc>
              <a:spcBef>
                <a:spcPts val="1100"/>
              </a:spcBef>
              <a:spcAft>
                <a:spcPts val="0"/>
              </a:spcAft>
              <a:buClr>
                <a:schemeClr val="accent2"/>
              </a:buClr>
              <a:buSzPts val="3600"/>
              <a:buFont typeface="Arial"/>
              <a:buNone/>
              <a:defRPr b="1" i="0" sz="3600" u="none" cap="none" strike="noStrike">
                <a:solidFill>
                  <a:schemeClr val="accent2"/>
                </a:solidFill>
                <a:latin typeface="Montserrat"/>
                <a:ea typeface="Montserrat"/>
                <a:cs typeface="Montserrat"/>
                <a:sym typeface="Montserrat"/>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Montserrat"/>
                <a:ea typeface="Montserrat"/>
                <a:cs typeface="Montserrat"/>
                <a:sym typeface="Montserrat"/>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Montserrat"/>
                <a:ea typeface="Montserrat"/>
                <a:cs typeface="Montserrat"/>
                <a:sym typeface="Montserrat"/>
              </a:defRPr>
            </a:lvl3pPr>
            <a:lvl4pPr indent="-349250" lvl="3" marL="1828800" marR="0" rtl="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4pPr>
            <a:lvl5pPr indent="-349250" lvl="4" marL="2286000" marR="0" rtl="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5pPr>
            <a:lvl6pPr indent="-349250" lvl="5" marL="2743200" marR="0" rtl="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6pPr>
            <a:lvl7pPr indent="-349250" lvl="6" marL="3200400" marR="0" rtl="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7pPr>
            <a:lvl8pPr indent="-349250" lvl="7" marL="3657600" marR="0" rtl="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8pPr>
            <a:lvl9pPr indent="-349250" lvl="8" marL="4114800" marR="0" rtl="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9pPr>
          </a:lstStyle>
          <a:p/>
        </p:txBody>
      </p:sp>
      <p:pic>
        <p:nvPicPr>
          <p:cNvPr descr="A blue and orange rectangle with black lines&#10;&#10;Description automatically generated" id="201" name="Google Shape;201;p33"/>
          <p:cNvPicPr preferRelativeResize="0"/>
          <p:nvPr/>
        </p:nvPicPr>
        <p:blipFill rotWithShape="1">
          <a:blip r:embed="rId6">
            <a:alphaModFix/>
          </a:blip>
          <a:srcRect b="0" l="0" r="0" t="0"/>
          <a:stretch/>
        </p:blipFill>
        <p:spPr>
          <a:xfrm>
            <a:off x="9444912" y="517236"/>
            <a:ext cx="2747088" cy="6340765"/>
          </a:xfrm>
          <a:prstGeom prst="rect">
            <a:avLst/>
          </a:prstGeom>
          <a:noFill/>
          <a:ln>
            <a:noFill/>
          </a:ln>
        </p:spPr>
      </p:pic>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hank You Slide - Solid Blue">
  <p:cSld name="Thank You Slide - Solid Blue">
    <p:bg>
      <p:bgPr>
        <a:solidFill>
          <a:schemeClr val="accent2"/>
        </a:solidFill>
      </p:bgPr>
    </p:bg>
    <p:spTree>
      <p:nvGrpSpPr>
        <p:cNvPr id="202" name="Shape 202"/>
        <p:cNvGrpSpPr/>
        <p:nvPr/>
      </p:nvGrpSpPr>
      <p:grpSpPr>
        <a:xfrm>
          <a:off x="0" y="0"/>
          <a:ext cx="0" cy="0"/>
          <a:chOff x="0" y="0"/>
          <a:chExt cx="0" cy="0"/>
        </a:xfrm>
      </p:grpSpPr>
      <p:sp>
        <p:nvSpPr>
          <p:cNvPr id="203" name="Google Shape;203;p34"/>
          <p:cNvSpPr txBox="1"/>
          <p:nvPr>
            <p:ph idx="1" type="body"/>
          </p:nvPr>
        </p:nvSpPr>
        <p:spPr>
          <a:xfrm>
            <a:off x="2724732" y="6481145"/>
            <a:ext cx="6742500" cy="236400"/>
          </a:xfrm>
          <a:prstGeom prst="rect">
            <a:avLst/>
          </a:prstGeom>
          <a:noFill/>
          <a:ln>
            <a:noFill/>
          </a:ln>
        </p:spPr>
        <p:txBody>
          <a:bodyPr anchorCtr="0" anchor="t" bIns="45700" lIns="91425" spcFirstLastPara="1" rIns="91425" wrap="square" tIns="45700">
            <a:noAutofit/>
          </a:bodyPr>
          <a:lstStyle>
            <a:lvl1pPr indent="-228600" lvl="0" marL="457200" marR="0" rtl="0" algn="ctr">
              <a:lnSpc>
                <a:spcPct val="90000"/>
              </a:lnSpc>
              <a:spcBef>
                <a:spcPts val="1100"/>
              </a:spcBef>
              <a:spcAft>
                <a:spcPts val="0"/>
              </a:spcAft>
              <a:buClr>
                <a:schemeClr val="lt1"/>
              </a:buClr>
              <a:buSzPts val="900"/>
              <a:buFont typeface="Arial"/>
              <a:buNone/>
              <a:defRPr b="0" i="0" sz="900" u="none" cap="none" strike="noStrike">
                <a:solidFill>
                  <a:schemeClr val="lt1"/>
                </a:solidFill>
                <a:latin typeface="Montserrat"/>
                <a:ea typeface="Montserrat"/>
                <a:cs typeface="Montserrat"/>
                <a:sym typeface="Montserrat"/>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Montserrat"/>
                <a:ea typeface="Montserrat"/>
                <a:cs typeface="Montserrat"/>
                <a:sym typeface="Montserrat"/>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Montserrat"/>
                <a:ea typeface="Montserrat"/>
                <a:cs typeface="Montserrat"/>
                <a:sym typeface="Montserrat"/>
              </a:defRPr>
            </a:lvl3pPr>
            <a:lvl4pPr indent="-349250" lvl="3" marL="1828800" marR="0" rtl="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4pPr>
            <a:lvl5pPr indent="-349250" lvl="4" marL="2286000" marR="0" rtl="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5pPr>
            <a:lvl6pPr indent="-349250" lvl="5" marL="2743200" marR="0" rtl="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6pPr>
            <a:lvl7pPr indent="-349250" lvl="6" marL="3200400" marR="0" rtl="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7pPr>
            <a:lvl8pPr indent="-349250" lvl="7" marL="3657600" marR="0" rtl="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8pPr>
            <a:lvl9pPr indent="-349250" lvl="8" marL="4114800" marR="0" rtl="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9pPr>
          </a:lstStyle>
          <a:p/>
        </p:txBody>
      </p:sp>
      <p:pic>
        <p:nvPicPr>
          <p:cNvPr id="204" name="Google Shape;204;p34"/>
          <p:cNvPicPr preferRelativeResize="0"/>
          <p:nvPr/>
        </p:nvPicPr>
        <p:blipFill rotWithShape="1">
          <a:blip r:embed="rId2">
            <a:alphaModFix/>
          </a:blip>
          <a:srcRect b="0" l="0" r="0" t="0"/>
          <a:stretch/>
        </p:blipFill>
        <p:spPr>
          <a:xfrm>
            <a:off x="1531910" y="2778378"/>
            <a:ext cx="2318338" cy="668494"/>
          </a:xfrm>
          <a:prstGeom prst="rect">
            <a:avLst/>
          </a:prstGeom>
          <a:noFill/>
          <a:ln>
            <a:noFill/>
          </a:ln>
        </p:spPr>
      </p:pic>
      <p:sp>
        <p:nvSpPr>
          <p:cNvPr id="205" name="Google Shape;205;p34"/>
          <p:cNvSpPr txBox="1"/>
          <p:nvPr>
            <p:ph idx="2" type="body"/>
          </p:nvPr>
        </p:nvSpPr>
        <p:spPr>
          <a:xfrm>
            <a:off x="1835630" y="3861613"/>
            <a:ext cx="4197600" cy="256500"/>
          </a:xfrm>
          <a:prstGeom prst="rect">
            <a:avLst/>
          </a:prstGeom>
          <a:noFill/>
          <a:ln>
            <a:noFill/>
          </a:ln>
        </p:spPr>
        <p:txBody>
          <a:bodyPr anchorCtr="0" anchor="t" bIns="45700" lIns="91425" spcFirstLastPara="1" rIns="91425" wrap="square" tIns="45700">
            <a:noAutofit/>
          </a:bodyPr>
          <a:lstStyle>
            <a:lvl1pPr indent="-228600" lvl="0" marL="457200" marR="0" rtl="0" algn="l">
              <a:lnSpc>
                <a:spcPct val="90000"/>
              </a:lnSpc>
              <a:spcBef>
                <a:spcPts val="1100"/>
              </a:spcBef>
              <a:spcAft>
                <a:spcPts val="0"/>
              </a:spcAft>
              <a:buClr>
                <a:schemeClr val="lt1"/>
              </a:buClr>
              <a:buSzPts val="1500"/>
              <a:buFont typeface="Arial"/>
              <a:buNone/>
              <a:defRPr b="0" i="0" sz="1500" u="none" cap="none" strike="noStrike">
                <a:solidFill>
                  <a:schemeClr val="lt1"/>
                </a:solidFill>
                <a:latin typeface="Montserrat"/>
                <a:ea typeface="Montserrat"/>
                <a:cs typeface="Montserrat"/>
                <a:sym typeface="Montserrat"/>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Montserrat"/>
                <a:ea typeface="Montserrat"/>
                <a:cs typeface="Montserrat"/>
                <a:sym typeface="Montserrat"/>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Montserrat"/>
                <a:ea typeface="Montserrat"/>
                <a:cs typeface="Montserrat"/>
                <a:sym typeface="Montserrat"/>
              </a:defRPr>
            </a:lvl3pPr>
            <a:lvl4pPr indent="-349250" lvl="3" marL="1828800" marR="0" rtl="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4pPr>
            <a:lvl5pPr indent="-349250" lvl="4" marL="2286000" marR="0" rtl="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5pPr>
            <a:lvl6pPr indent="-349250" lvl="5" marL="2743200" marR="0" rtl="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6pPr>
            <a:lvl7pPr indent="-349250" lvl="6" marL="3200400" marR="0" rtl="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7pPr>
            <a:lvl8pPr indent="-349250" lvl="7" marL="3657600" marR="0" rtl="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8pPr>
            <a:lvl9pPr indent="-349250" lvl="8" marL="4114800" marR="0" rtl="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9pPr>
          </a:lstStyle>
          <a:p/>
        </p:txBody>
      </p:sp>
      <p:sp>
        <p:nvSpPr>
          <p:cNvPr id="206" name="Google Shape;206;p34"/>
          <p:cNvSpPr txBox="1"/>
          <p:nvPr>
            <p:ph idx="3" type="body"/>
          </p:nvPr>
        </p:nvSpPr>
        <p:spPr>
          <a:xfrm>
            <a:off x="1835630" y="4211023"/>
            <a:ext cx="4197600" cy="256500"/>
          </a:xfrm>
          <a:prstGeom prst="rect">
            <a:avLst/>
          </a:prstGeom>
          <a:noFill/>
          <a:ln>
            <a:noFill/>
          </a:ln>
        </p:spPr>
        <p:txBody>
          <a:bodyPr anchorCtr="0" anchor="t" bIns="45700" lIns="91425" spcFirstLastPara="1" rIns="91425" wrap="square" tIns="45700">
            <a:noAutofit/>
          </a:bodyPr>
          <a:lstStyle>
            <a:lvl1pPr indent="-228600" lvl="0" marL="457200" marR="0" rtl="0" algn="l">
              <a:lnSpc>
                <a:spcPct val="90000"/>
              </a:lnSpc>
              <a:spcBef>
                <a:spcPts val="1100"/>
              </a:spcBef>
              <a:spcAft>
                <a:spcPts val="0"/>
              </a:spcAft>
              <a:buClr>
                <a:schemeClr val="lt1"/>
              </a:buClr>
              <a:buSzPts val="1500"/>
              <a:buFont typeface="Arial"/>
              <a:buNone/>
              <a:defRPr b="0" i="0" sz="1500" u="none" cap="none" strike="noStrike">
                <a:solidFill>
                  <a:schemeClr val="lt1"/>
                </a:solidFill>
                <a:latin typeface="Montserrat"/>
                <a:ea typeface="Montserrat"/>
                <a:cs typeface="Montserrat"/>
                <a:sym typeface="Montserrat"/>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Montserrat"/>
                <a:ea typeface="Montserrat"/>
                <a:cs typeface="Montserrat"/>
                <a:sym typeface="Montserrat"/>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Montserrat"/>
                <a:ea typeface="Montserrat"/>
                <a:cs typeface="Montserrat"/>
                <a:sym typeface="Montserrat"/>
              </a:defRPr>
            </a:lvl3pPr>
            <a:lvl4pPr indent="-349250" lvl="3" marL="1828800" marR="0" rtl="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4pPr>
            <a:lvl5pPr indent="-349250" lvl="4" marL="2286000" marR="0" rtl="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5pPr>
            <a:lvl6pPr indent="-349250" lvl="5" marL="2743200" marR="0" rtl="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6pPr>
            <a:lvl7pPr indent="-349250" lvl="6" marL="3200400" marR="0" rtl="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7pPr>
            <a:lvl8pPr indent="-349250" lvl="7" marL="3657600" marR="0" rtl="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8pPr>
            <a:lvl9pPr indent="-349250" lvl="8" marL="4114800" marR="0" rtl="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9pPr>
          </a:lstStyle>
          <a:p/>
        </p:txBody>
      </p:sp>
      <p:sp>
        <p:nvSpPr>
          <p:cNvPr id="207" name="Google Shape;207;p34"/>
          <p:cNvSpPr txBox="1"/>
          <p:nvPr>
            <p:ph idx="4" type="body"/>
          </p:nvPr>
        </p:nvSpPr>
        <p:spPr>
          <a:xfrm>
            <a:off x="1835630" y="4560433"/>
            <a:ext cx="4197600" cy="256500"/>
          </a:xfrm>
          <a:prstGeom prst="rect">
            <a:avLst/>
          </a:prstGeom>
          <a:noFill/>
          <a:ln>
            <a:noFill/>
          </a:ln>
        </p:spPr>
        <p:txBody>
          <a:bodyPr anchorCtr="0" anchor="t" bIns="45700" lIns="91425" spcFirstLastPara="1" rIns="91425" wrap="square" tIns="45700">
            <a:noAutofit/>
          </a:bodyPr>
          <a:lstStyle>
            <a:lvl1pPr indent="-228600" lvl="0" marL="457200" marR="0" rtl="0" algn="l">
              <a:lnSpc>
                <a:spcPct val="90000"/>
              </a:lnSpc>
              <a:spcBef>
                <a:spcPts val="1100"/>
              </a:spcBef>
              <a:spcAft>
                <a:spcPts val="0"/>
              </a:spcAft>
              <a:buClr>
                <a:schemeClr val="lt1"/>
              </a:buClr>
              <a:buSzPts val="1500"/>
              <a:buFont typeface="Arial"/>
              <a:buNone/>
              <a:defRPr b="0" i="0" sz="1500" u="none" cap="none" strike="noStrike">
                <a:solidFill>
                  <a:schemeClr val="lt1"/>
                </a:solidFill>
                <a:latin typeface="Montserrat"/>
                <a:ea typeface="Montserrat"/>
                <a:cs typeface="Montserrat"/>
                <a:sym typeface="Montserrat"/>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Montserrat"/>
                <a:ea typeface="Montserrat"/>
                <a:cs typeface="Montserrat"/>
                <a:sym typeface="Montserrat"/>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Montserrat"/>
                <a:ea typeface="Montserrat"/>
                <a:cs typeface="Montserrat"/>
                <a:sym typeface="Montserrat"/>
              </a:defRPr>
            </a:lvl3pPr>
            <a:lvl4pPr indent="-349250" lvl="3" marL="1828800" marR="0" rtl="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4pPr>
            <a:lvl5pPr indent="-349250" lvl="4" marL="2286000" marR="0" rtl="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5pPr>
            <a:lvl6pPr indent="-349250" lvl="5" marL="2743200" marR="0" rtl="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6pPr>
            <a:lvl7pPr indent="-349250" lvl="6" marL="3200400" marR="0" rtl="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7pPr>
            <a:lvl8pPr indent="-349250" lvl="7" marL="3657600" marR="0" rtl="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8pPr>
            <a:lvl9pPr indent="-349250" lvl="8" marL="4114800" marR="0" rtl="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9pPr>
          </a:lstStyle>
          <a:p/>
        </p:txBody>
      </p:sp>
      <p:pic>
        <p:nvPicPr>
          <p:cNvPr id="208" name="Google Shape;208;p34"/>
          <p:cNvPicPr preferRelativeResize="0"/>
          <p:nvPr/>
        </p:nvPicPr>
        <p:blipFill rotWithShape="1">
          <a:blip r:embed="rId3">
            <a:alphaModFix/>
          </a:blip>
          <a:srcRect b="0" l="0" r="0" t="0"/>
          <a:stretch/>
        </p:blipFill>
        <p:spPr>
          <a:xfrm>
            <a:off x="1532127" y="3876068"/>
            <a:ext cx="227874" cy="227401"/>
          </a:xfrm>
          <a:prstGeom prst="rect">
            <a:avLst/>
          </a:prstGeom>
          <a:noFill/>
          <a:ln>
            <a:noFill/>
          </a:ln>
        </p:spPr>
      </p:pic>
      <p:pic>
        <p:nvPicPr>
          <p:cNvPr id="209" name="Google Shape;209;p34"/>
          <p:cNvPicPr preferRelativeResize="0"/>
          <p:nvPr/>
        </p:nvPicPr>
        <p:blipFill rotWithShape="1">
          <a:blip r:embed="rId4">
            <a:alphaModFix/>
          </a:blip>
          <a:srcRect b="0" l="0" r="0" t="0"/>
          <a:stretch/>
        </p:blipFill>
        <p:spPr>
          <a:xfrm>
            <a:off x="1531910" y="4225132"/>
            <a:ext cx="228100" cy="228100"/>
          </a:xfrm>
          <a:prstGeom prst="rect">
            <a:avLst/>
          </a:prstGeom>
          <a:noFill/>
          <a:ln>
            <a:noFill/>
          </a:ln>
        </p:spPr>
      </p:pic>
      <p:pic>
        <p:nvPicPr>
          <p:cNvPr id="210" name="Google Shape;210;p34"/>
          <p:cNvPicPr preferRelativeResize="0"/>
          <p:nvPr/>
        </p:nvPicPr>
        <p:blipFill rotWithShape="1">
          <a:blip r:embed="rId5">
            <a:alphaModFix/>
          </a:blip>
          <a:srcRect b="0" l="0" r="0" t="0"/>
          <a:stretch/>
        </p:blipFill>
        <p:spPr>
          <a:xfrm>
            <a:off x="1531910" y="4569069"/>
            <a:ext cx="239044" cy="239044"/>
          </a:xfrm>
          <a:prstGeom prst="rect">
            <a:avLst/>
          </a:prstGeom>
          <a:noFill/>
          <a:ln>
            <a:noFill/>
          </a:ln>
        </p:spPr>
      </p:pic>
      <p:sp>
        <p:nvSpPr>
          <p:cNvPr id="211" name="Google Shape;211;p34"/>
          <p:cNvSpPr txBox="1"/>
          <p:nvPr>
            <p:ph idx="5" type="body"/>
          </p:nvPr>
        </p:nvSpPr>
        <p:spPr>
          <a:xfrm>
            <a:off x="1417369" y="1471222"/>
            <a:ext cx="4604700" cy="549600"/>
          </a:xfrm>
          <a:prstGeom prst="rect">
            <a:avLst/>
          </a:prstGeom>
          <a:noFill/>
          <a:ln>
            <a:noFill/>
          </a:ln>
        </p:spPr>
        <p:txBody>
          <a:bodyPr anchorCtr="0" anchor="t" bIns="45700" lIns="91425" spcFirstLastPara="1" rIns="91425" wrap="square" tIns="45700">
            <a:noAutofit/>
          </a:bodyPr>
          <a:lstStyle>
            <a:lvl1pPr indent="-228600" lvl="0" marL="457200" marR="0" rtl="0" algn="l">
              <a:lnSpc>
                <a:spcPct val="90000"/>
              </a:lnSpc>
              <a:spcBef>
                <a:spcPts val="1100"/>
              </a:spcBef>
              <a:spcAft>
                <a:spcPts val="0"/>
              </a:spcAft>
              <a:buClr>
                <a:schemeClr val="lt1"/>
              </a:buClr>
              <a:buSzPts val="3600"/>
              <a:buFont typeface="Arial"/>
              <a:buNone/>
              <a:defRPr b="1" i="0" sz="3600" u="none" cap="none" strike="noStrike">
                <a:solidFill>
                  <a:schemeClr val="lt1"/>
                </a:solidFill>
                <a:latin typeface="Montserrat"/>
                <a:ea typeface="Montserrat"/>
                <a:cs typeface="Montserrat"/>
                <a:sym typeface="Montserrat"/>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Montserrat"/>
                <a:ea typeface="Montserrat"/>
                <a:cs typeface="Montserrat"/>
                <a:sym typeface="Montserrat"/>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Montserrat"/>
                <a:ea typeface="Montserrat"/>
                <a:cs typeface="Montserrat"/>
                <a:sym typeface="Montserrat"/>
              </a:defRPr>
            </a:lvl3pPr>
            <a:lvl4pPr indent="-349250" lvl="3" marL="1828800" marR="0" rtl="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4pPr>
            <a:lvl5pPr indent="-349250" lvl="4" marL="2286000" marR="0" rtl="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5pPr>
            <a:lvl6pPr indent="-349250" lvl="5" marL="2743200" marR="0" rtl="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6pPr>
            <a:lvl7pPr indent="-349250" lvl="6" marL="3200400" marR="0" rtl="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7pPr>
            <a:lvl8pPr indent="-349250" lvl="7" marL="3657600" marR="0" rtl="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8pPr>
            <a:lvl9pPr indent="-349250" lvl="8" marL="4114800" marR="0" rtl="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9pPr>
          </a:lstStyle>
          <a:p/>
        </p:txBody>
      </p:sp>
      <p:sp>
        <p:nvSpPr>
          <p:cNvPr id="212" name="Google Shape;212;p34"/>
          <p:cNvSpPr/>
          <p:nvPr/>
        </p:nvSpPr>
        <p:spPr>
          <a:xfrm>
            <a:off x="0" y="6340764"/>
            <a:ext cx="12192000" cy="517200"/>
          </a:xfrm>
          <a:prstGeom prst="rect">
            <a:avLst/>
          </a:prstGeom>
          <a:solidFill>
            <a:schemeClr val="accent3"/>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900"/>
              <a:buFont typeface="Arial"/>
              <a:buNone/>
            </a:pPr>
            <a:r>
              <a:t/>
            </a:r>
            <a:endParaRPr b="0" i="0" sz="1900" u="none" cap="none" strike="noStrike">
              <a:solidFill>
                <a:schemeClr val="lt1"/>
              </a:solidFill>
              <a:latin typeface="Montserrat"/>
              <a:ea typeface="Montserrat"/>
              <a:cs typeface="Montserrat"/>
              <a:sym typeface="Montserrat"/>
            </a:endParaRPr>
          </a:p>
        </p:txBody>
      </p:sp>
      <p:pic>
        <p:nvPicPr>
          <p:cNvPr id="213" name="Google Shape;213;p34"/>
          <p:cNvPicPr preferRelativeResize="0"/>
          <p:nvPr/>
        </p:nvPicPr>
        <p:blipFill rotWithShape="1">
          <a:blip r:embed="rId6">
            <a:alphaModFix/>
          </a:blip>
          <a:srcRect b="0" l="0" r="0" t="0"/>
          <a:stretch/>
        </p:blipFill>
        <p:spPr>
          <a:xfrm>
            <a:off x="9449231" y="517236"/>
            <a:ext cx="2742770" cy="6340765"/>
          </a:xfrm>
          <a:prstGeom prst="rect">
            <a:avLst/>
          </a:prstGeom>
          <a:noFill/>
          <a:ln>
            <a:noFill/>
          </a:ln>
        </p:spPr>
      </p:pic>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Agenda Slide - 8 Item">
  <p:cSld name="Agenda Slide - 8 Item">
    <p:spTree>
      <p:nvGrpSpPr>
        <p:cNvPr id="214" name="Shape 214"/>
        <p:cNvGrpSpPr/>
        <p:nvPr/>
      </p:nvGrpSpPr>
      <p:grpSpPr>
        <a:xfrm>
          <a:off x="0" y="0"/>
          <a:ext cx="0" cy="0"/>
          <a:chOff x="0" y="0"/>
          <a:chExt cx="0" cy="0"/>
        </a:xfrm>
      </p:grpSpPr>
      <p:sp>
        <p:nvSpPr>
          <p:cNvPr id="215" name="Google Shape;215;p35"/>
          <p:cNvSpPr/>
          <p:nvPr/>
        </p:nvSpPr>
        <p:spPr>
          <a:xfrm>
            <a:off x="0" y="0"/>
            <a:ext cx="3786900" cy="6858000"/>
          </a:xfrm>
          <a:prstGeom prst="rect">
            <a:avLst/>
          </a:prstGeom>
          <a:solidFill>
            <a:srgbClr val="F2F2F2"/>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900"/>
              <a:buFont typeface="Arial"/>
              <a:buNone/>
            </a:pPr>
            <a:r>
              <a:t/>
            </a:r>
            <a:endParaRPr b="0" i="0" sz="1900" u="none" cap="none" strike="noStrike">
              <a:solidFill>
                <a:schemeClr val="lt1"/>
              </a:solidFill>
              <a:latin typeface="Montserrat"/>
              <a:ea typeface="Montserrat"/>
              <a:cs typeface="Montserrat"/>
              <a:sym typeface="Montserrat"/>
            </a:endParaRPr>
          </a:p>
        </p:txBody>
      </p:sp>
      <p:sp>
        <p:nvSpPr>
          <p:cNvPr id="216" name="Google Shape;216;p35"/>
          <p:cNvSpPr/>
          <p:nvPr/>
        </p:nvSpPr>
        <p:spPr>
          <a:xfrm>
            <a:off x="3786909" y="0"/>
            <a:ext cx="8405100" cy="6858000"/>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900"/>
              <a:buFont typeface="Arial"/>
              <a:buNone/>
            </a:pPr>
            <a:r>
              <a:t/>
            </a:r>
            <a:endParaRPr b="0" i="0" sz="1900" u="none" cap="none" strike="noStrike">
              <a:solidFill>
                <a:schemeClr val="lt1"/>
              </a:solidFill>
              <a:latin typeface="Montserrat"/>
              <a:ea typeface="Montserrat"/>
              <a:cs typeface="Montserrat"/>
              <a:sym typeface="Montserrat"/>
            </a:endParaRPr>
          </a:p>
        </p:txBody>
      </p:sp>
      <p:pic>
        <p:nvPicPr>
          <p:cNvPr descr="A black and grey logo&#10;&#10;Description automatically generated with medium confidence" id="217" name="Google Shape;217;p35"/>
          <p:cNvPicPr preferRelativeResize="0"/>
          <p:nvPr/>
        </p:nvPicPr>
        <p:blipFill rotWithShape="1">
          <a:blip r:embed="rId2">
            <a:alphaModFix/>
          </a:blip>
          <a:srcRect b="0" l="0" r="0" t="0"/>
          <a:stretch/>
        </p:blipFill>
        <p:spPr>
          <a:xfrm>
            <a:off x="9220823" y="0"/>
            <a:ext cx="2971177" cy="6858001"/>
          </a:xfrm>
          <a:prstGeom prst="rect">
            <a:avLst/>
          </a:prstGeom>
          <a:noFill/>
          <a:ln>
            <a:noFill/>
          </a:ln>
        </p:spPr>
      </p:pic>
      <p:sp>
        <p:nvSpPr>
          <p:cNvPr id="218" name="Google Shape;218;p35"/>
          <p:cNvSpPr/>
          <p:nvPr/>
        </p:nvSpPr>
        <p:spPr>
          <a:xfrm>
            <a:off x="11597049" y="6274470"/>
            <a:ext cx="237300" cy="237300"/>
          </a:xfrm>
          <a:prstGeom prst="ellipse">
            <a:avLst/>
          </a:prstGeom>
          <a:solidFill>
            <a:schemeClr val="accent2"/>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900"/>
              <a:buFont typeface="Arial"/>
              <a:buNone/>
            </a:pPr>
            <a:r>
              <a:t/>
            </a:r>
            <a:endParaRPr b="0" i="0" sz="1900" u="none" cap="none" strike="noStrike">
              <a:solidFill>
                <a:schemeClr val="lt1"/>
              </a:solidFill>
              <a:latin typeface="Montserrat"/>
              <a:ea typeface="Montserrat"/>
              <a:cs typeface="Montserrat"/>
              <a:sym typeface="Montserrat"/>
            </a:endParaRPr>
          </a:p>
        </p:txBody>
      </p:sp>
      <p:sp>
        <p:nvSpPr>
          <p:cNvPr id="219" name="Google Shape;219;p35"/>
          <p:cNvSpPr txBox="1"/>
          <p:nvPr/>
        </p:nvSpPr>
        <p:spPr>
          <a:xfrm>
            <a:off x="11513370" y="6277754"/>
            <a:ext cx="404700" cy="23070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900"/>
              <a:buFont typeface="Arial"/>
              <a:buNone/>
            </a:pPr>
            <a:fld id="{00000000-1234-1234-1234-123412341234}" type="slidenum">
              <a:rPr b="1" i="0" lang="en-US" sz="900" u="none" cap="none" strike="noStrike">
                <a:solidFill>
                  <a:schemeClr val="lt1"/>
                </a:solidFill>
                <a:latin typeface="Montserrat"/>
                <a:ea typeface="Montserrat"/>
                <a:cs typeface="Montserrat"/>
                <a:sym typeface="Montserrat"/>
              </a:rPr>
              <a:t>‹#›</a:t>
            </a:fld>
            <a:endParaRPr b="1" i="0" sz="900" u="none" cap="none" strike="noStrike">
              <a:solidFill>
                <a:schemeClr val="lt1"/>
              </a:solidFill>
              <a:latin typeface="Montserrat"/>
              <a:ea typeface="Montserrat"/>
              <a:cs typeface="Montserrat"/>
              <a:sym typeface="Montserrat"/>
            </a:endParaRPr>
          </a:p>
        </p:txBody>
      </p:sp>
      <p:sp>
        <p:nvSpPr>
          <p:cNvPr id="220" name="Google Shape;220;p35"/>
          <p:cNvSpPr/>
          <p:nvPr/>
        </p:nvSpPr>
        <p:spPr>
          <a:xfrm>
            <a:off x="2050474" y="6347450"/>
            <a:ext cx="6766500" cy="91500"/>
          </a:xfrm>
          <a:prstGeom prst="rect">
            <a:avLst/>
          </a:prstGeom>
          <a:solidFill>
            <a:srgbClr val="D8D8D8"/>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900"/>
              <a:buFont typeface="Arial"/>
              <a:buNone/>
            </a:pPr>
            <a:r>
              <a:t/>
            </a:r>
            <a:endParaRPr b="0" i="0" sz="1900" u="none" cap="none" strike="noStrike">
              <a:solidFill>
                <a:schemeClr val="lt1"/>
              </a:solidFill>
              <a:latin typeface="Montserrat"/>
              <a:ea typeface="Montserrat"/>
              <a:cs typeface="Montserrat"/>
              <a:sym typeface="Montserrat"/>
            </a:endParaRPr>
          </a:p>
        </p:txBody>
      </p:sp>
      <p:sp>
        <p:nvSpPr>
          <p:cNvPr id="221" name="Google Shape;221;p35"/>
          <p:cNvSpPr txBox="1"/>
          <p:nvPr/>
        </p:nvSpPr>
        <p:spPr>
          <a:xfrm>
            <a:off x="8787442" y="6274470"/>
            <a:ext cx="2834700" cy="230700"/>
          </a:xfrm>
          <a:prstGeom prst="rect">
            <a:avLst/>
          </a:prstGeom>
          <a:noFill/>
          <a:ln>
            <a:noFill/>
          </a:ln>
        </p:spPr>
        <p:txBody>
          <a:bodyPr anchorCtr="0" anchor="t" bIns="45700" lIns="91425" spcFirstLastPara="1" rIns="91425" wrap="square" tIns="45700">
            <a:spAutoFit/>
          </a:bodyPr>
          <a:lstStyle/>
          <a:p>
            <a:pPr indent="0" lvl="0" marL="0" marR="0" rtl="0" algn="r">
              <a:lnSpc>
                <a:spcPct val="100000"/>
              </a:lnSpc>
              <a:spcBef>
                <a:spcPts val="0"/>
              </a:spcBef>
              <a:spcAft>
                <a:spcPts val="0"/>
              </a:spcAft>
              <a:buClr>
                <a:srgbClr val="000000"/>
              </a:buClr>
              <a:buSzPts val="900"/>
              <a:buFont typeface="Arial"/>
              <a:buNone/>
            </a:pPr>
            <a:r>
              <a:rPr b="0" i="0" lang="en-US" sz="900" u="none" cap="none" strike="noStrike">
                <a:solidFill>
                  <a:schemeClr val="dk1"/>
                </a:solidFill>
                <a:latin typeface="Montserrat"/>
                <a:ea typeface="Montserrat"/>
                <a:cs typeface="Montserrat"/>
                <a:sym typeface="Montserrat"/>
              </a:rPr>
              <a:t>© </a:t>
            </a:r>
            <a:r>
              <a:rPr lang="en-US" sz="900">
                <a:solidFill>
                  <a:schemeClr val="dk1"/>
                </a:solidFill>
                <a:latin typeface="Montserrat"/>
                <a:ea typeface="Montserrat"/>
                <a:cs typeface="Montserrat"/>
                <a:sym typeface="Montserrat"/>
              </a:rPr>
              <a:t>2025</a:t>
            </a:r>
            <a:r>
              <a:rPr b="0" i="0" lang="en-US" sz="900" u="none" cap="none" strike="noStrike">
                <a:solidFill>
                  <a:schemeClr val="dk1"/>
                </a:solidFill>
                <a:latin typeface="Montserrat"/>
                <a:ea typeface="Montserrat"/>
                <a:cs typeface="Montserrat"/>
                <a:sym typeface="Montserrat"/>
              </a:rPr>
              <a:t> </a:t>
            </a:r>
            <a:r>
              <a:rPr b="1" i="0" lang="en-US" sz="900" u="none" cap="none" strike="noStrike">
                <a:solidFill>
                  <a:schemeClr val="dk1"/>
                </a:solidFill>
                <a:latin typeface="Montserrat"/>
                <a:ea typeface="Montserrat"/>
                <a:cs typeface="Montserrat"/>
                <a:sym typeface="Montserrat"/>
              </a:rPr>
              <a:t>Square 9</a:t>
            </a:r>
            <a:r>
              <a:rPr b="0" i="0" lang="en-US" sz="900" u="none" cap="none" strike="noStrike">
                <a:solidFill>
                  <a:schemeClr val="dk1"/>
                </a:solidFill>
                <a:latin typeface="Montserrat"/>
                <a:ea typeface="Montserrat"/>
                <a:cs typeface="Montserrat"/>
                <a:sym typeface="Montserrat"/>
              </a:rPr>
              <a:t>. All Rights Reserved.</a:t>
            </a:r>
            <a:endParaRPr b="0" i="0" sz="1500" u="none" cap="none" strike="noStrike">
              <a:solidFill>
                <a:srgbClr val="000000"/>
              </a:solidFill>
              <a:latin typeface="Arial"/>
              <a:ea typeface="Arial"/>
              <a:cs typeface="Arial"/>
              <a:sym typeface="Arial"/>
            </a:endParaRPr>
          </a:p>
        </p:txBody>
      </p:sp>
      <p:pic>
        <p:nvPicPr>
          <p:cNvPr descr="A blue and orange text on a black background&#10;&#10;Description automatically generated" id="222" name="Google Shape;222;p35"/>
          <p:cNvPicPr preferRelativeResize="0"/>
          <p:nvPr/>
        </p:nvPicPr>
        <p:blipFill rotWithShape="1">
          <a:blip r:embed="rId3">
            <a:alphaModFix/>
          </a:blip>
          <a:srcRect b="0" l="0" r="0" t="0"/>
          <a:stretch/>
        </p:blipFill>
        <p:spPr>
          <a:xfrm>
            <a:off x="357551" y="6064432"/>
            <a:ext cx="1551707" cy="447438"/>
          </a:xfrm>
          <a:prstGeom prst="rect">
            <a:avLst/>
          </a:prstGeom>
          <a:noFill/>
          <a:ln>
            <a:noFill/>
          </a:ln>
        </p:spPr>
      </p:pic>
      <p:sp>
        <p:nvSpPr>
          <p:cNvPr id="223" name="Google Shape;223;p35"/>
          <p:cNvSpPr/>
          <p:nvPr/>
        </p:nvSpPr>
        <p:spPr>
          <a:xfrm>
            <a:off x="4082477" y="612104"/>
            <a:ext cx="1782900" cy="2318400"/>
          </a:xfrm>
          <a:prstGeom prst="rect">
            <a:avLst/>
          </a:prstGeom>
          <a:noFill/>
          <a:ln cap="flat" cmpd="sng" w="19050">
            <a:solidFill>
              <a:srgbClr val="D8D8D8"/>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900"/>
              <a:buFont typeface="Arial"/>
              <a:buNone/>
            </a:pPr>
            <a:r>
              <a:t/>
            </a:r>
            <a:endParaRPr b="0" i="0" sz="1900" u="none" cap="none" strike="noStrike">
              <a:solidFill>
                <a:schemeClr val="dk1"/>
              </a:solidFill>
              <a:latin typeface="Montserrat"/>
              <a:ea typeface="Montserrat"/>
              <a:cs typeface="Montserrat"/>
              <a:sym typeface="Montserrat"/>
            </a:endParaRPr>
          </a:p>
        </p:txBody>
      </p:sp>
      <p:sp>
        <p:nvSpPr>
          <p:cNvPr id="224" name="Google Shape;224;p35"/>
          <p:cNvSpPr txBox="1"/>
          <p:nvPr>
            <p:ph idx="1" type="body"/>
          </p:nvPr>
        </p:nvSpPr>
        <p:spPr>
          <a:xfrm>
            <a:off x="4364907" y="968676"/>
            <a:ext cx="1217700" cy="632100"/>
          </a:xfrm>
          <a:prstGeom prst="rect">
            <a:avLst/>
          </a:prstGeom>
          <a:noFill/>
          <a:ln>
            <a:noFill/>
          </a:ln>
        </p:spPr>
        <p:txBody>
          <a:bodyPr anchorCtr="0" anchor="t" bIns="45700" lIns="91425" spcFirstLastPara="1" rIns="91425" wrap="square" tIns="45700">
            <a:noAutofit/>
          </a:bodyPr>
          <a:lstStyle>
            <a:lvl1pPr indent="-228600" lvl="0" marL="457200" marR="0" rtl="0" algn="l">
              <a:lnSpc>
                <a:spcPct val="90000"/>
              </a:lnSpc>
              <a:spcBef>
                <a:spcPts val="1100"/>
              </a:spcBef>
              <a:spcAft>
                <a:spcPts val="0"/>
              </a:spcAft>
              <a:buClr>
                <a:schemeClr val="accent1"/>
              </a:buClr>
              <a:buSzPts val="4400"/>
              <a:buFont typeface="Arial"/>
              <a:buNone/>
              <a:defRPr b="1" i="0" sz="4400" u="none" cap="none" strike="noStrike">
                <a:solidFill>
                  <a:schemeClr val="accent1"/>
                </a:solidFill>
                <a:latin typeface="Montserrat"/>
                <a:ea typeface="Montserrat"/>
                <a:cs typeface="Montserrat"/>
                <a:sym typeface="Montserrat"/>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Montserrat"/>
                <a:ea typeface="Montserrat"/>
                <a:cs typeface="Montserrat"/>
                <a:sym typeface="Montserrat"/>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Montserrat"/>
                <a:ea typeface="Montserrat"/>
                <a:cs typeface="Montserrat"/>
                <a:sym typeface="Montserrat"/>
              </a:defRPr>
            </a:lvl3pPr>
            <a:lvl4pPr indent="-349250" lvl="3" marL="1828800" marR="0" rtl="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4pPr>
            <a:lvl5pPr indent="-349250" lvl="4" marL="2286000" marR="0" rtl="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5pPr>
            <a:lvl6pPr indent="-349250" lvl="5" marL="2743200" marR="0" rtl="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6pPr>
            <a:lvl7pPr indent="-349250" lvl="6" marL="3200400" marR="0" rtl="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7pPr>
            <a:lvl8pPr indent="-349250" lvl="7" marL="3657600" marR="0" rtl="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8pPr>
            <a:lvl9pPr indent="-349250" lvl="8" marL="4114800" marR="0" rtl="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9pPr>
          </a:lstStyle>
          <a:p/>
        </p:txBody>
      </p:sp>
      <p:sp>
        <p:nvSpPr>
          <p:cNvPr id="225" name="Google Shape;225;p35"/>
          <p:cNvSpPr txBox="1"/>
          <p:nvPr>
            <p:ph idx="2" type="body"/>
          </p:nvPr>
        </p:nvSpPr>
        <p:spPr>
          <a:xfrm>
            <a:off x="4364906" y="1612241"/>
            <a:ext cx="1217700" cy="434100"/>
          </a:xfrm>
          <a:prstGeom prst="rect">
            <a:avLst/>
          </a:prstGeom>
          <a:noFill/>
          <a:ln>
            <a:noFill/>
          </a:ln>
        </p:spPr>
        <p:txBody>
          <a:bodyPr anchorCtr="0" anchor="t" bIns="45700" lIns="91425" spcFirstLastPara="1" rIns="91425" wrap="square" tIns="45700">
            <a:noAutofit/>
          </a:bodyPr>
          <a:lstStyle>
            <a:lvl1pPr indent="-228600" lvl="0" marL="457200" marR="0" rtl="0" algn="l">
              <a:lnSpc>
                <a:spcPct val="90000"/>
              </a:lnSpc>
              <a:spcBef>
                <a:spcPts val="1100"/>
              </a:spcBef>
              <a:spcAft>
                <a:spcPts val="0"/>
              </a:spcAft>
              <a:buClr>
                <a:schemeClr val="accent6"/>
              </a:buClr>
              <a:buSzPts val="1500"/>
              <a:buFont typeface="Arial"/>
              <a:buNone/>
              <a:defRPr b="1" i="0" sz="1500" u="none" cap="none" strike="noStrike">
                <a:solidFill>
                  <a:schemeClr val="accent6"/>
                </a:solidFill>
                <a:latin typeface="Montserrat"/>
                <a:ea typeface="Montserrat"/>
                <a:cs typeface="Montserrat"/>
                <a:sym typeface="Montserrat"/>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Montserrat"/>
                <a:ea typeface="Montserrat"/>
                <a:cs typeface="Montserrat"/>
                <a:sym typeface="Montserrat"/>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Montserrat"/>
                <a:ea typeface="Montserrat"/>
                <a:cs typeface="Montserrat"/>
                <a:sym typeface="Montserrat"/>
              </a:defRPr>
            </a:lvl3pPr>
            <a:lvl4pPr indent="-349250" lvl="3" marL="1828800" marR="0" rtl="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4pPr>
            <a:lvl5pPr indent="-349250" lvl="4" marL="2286000" marR="0" rtl="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5pPr>
            <a:lvl6pPr indent="-349250" lvl="5" marL="2743200" marR="0" rtl="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6pPr>
            <a:lvl7pPr indent="-349250" lvl="6" marL="3200400" marR="0" rtl="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7pPr>
            <a:lvl8pPr indent="-349250" lvl="7" marL="3657600" marR="0" rtl="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8pPr>
            <a:lvl9pPr indent="-349250" lvl="8" marL="4114800" marR="0" rtl="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9pPr>
          </a:lstStyle>
          <a:p/>
        </p:txBody>
      </p:sp>
      <p:sp>
        <p:nvSpPr>
          <p:cNvPr id="226" name="Google Shape;226;p35"/>
          <p:cNvSpPr txBox="1"/>
          <p:nvPr>
            <p:ph idx="3" type="body"/>
          </p:nvPr>
        </p:nvSpPr>
        <p:spPr>
          <a:xfrm>
            <a:off x="4364906" y="2150671"/>
            <a:ext cx="1217700" cy="560400"/>
          </a:xfrm>
          <a:prstGeom prst="rect">
            <a:avLst/>
          </a:prstGeom>
          <a:noFill/>
          <a:ln>
            <a:noFill/>
          </a:ln>
        </p:spPr>
        <p:txBody>
          <a:bodyPr anchorCtr="0" anchor="t" bIns="45700" lIns="91425" spcFirstLastPara="1" rIns="91425" wrap="square" tIns="45700">
            <a:noAutofit/>
          </a:bodyPr>
          <a:lstStyle>
            <a:lvl1pPr indent="-228600" lvl="0" marL="457200" marR="0" rtl="0" algn="l">
              <a:lnSpc>
                <a:spcPct val="90000"/>
              </a:lnSpc>
              <a:spcBef>
                <a:spcPts val="1100"/>
              </a:spcBef>
              <a:spcAft>
                <a:spcPts val="0"/>
              </a:spcAft>
              <a:buClr>
                <a:schemeClr val="accent6"/>
              </a:buClr>
              <a:buSzPts val="1100"/>
              <a:buFont typeface="Arial"/>
              <a:buNone/>
              <a:defRPr b="0" i="0" sz="1100" u="none" cap="none" strike="noStrike">
                <a:solidFill>
                  <a:schemeClr val="accent6"/>
                </a:solidFill>
                <a:latin typeface="Montserrat"/>
                <a:ea typeface="Montserrat"/>
                <a:cs typeface="Montserrat"/>
                <a:sym typeface="Montserrat"/>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Montserrat"/>
                <a:ea typeface="Montserrat"/>
                <a:cs typeface="Montserrat"/>
                <a:sym typeface="Montserrat"/>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Montserrat"/>
                <a:ea typeface="Montserrat"/>
                <a:cs typeface="Montserrat"/>
                <a:sym typeface="Montserrat"/>
              </a:defRPr>
            </a:lvl3pPr>
            <a:lvl4pPr indent="-349250" lvl="3" marL="1828800" marR="0" rtl="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4pPr>
            <a:lvl5pPr indent="-349250" lvl="4" marL="2286000" marR="0" rtl="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5pPr>
            <a:lvl6pPr indent="-349250" lvl="5" marL="2743200" marR="0" rtl="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6pPr>
            <a:lvl7pPr indent="-349250" lvl="6" marL="3200400" marR="0" rtl="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7pPr>
            <a:lvl8pPr indent="-349250" lvl="7" marL="3657600" marR="0" rtl="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8pPr>
            <a:lvl9pPr indent="-349250" lvl="8" marL="4114800" marR="0" rtl="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9pPr>
          </a:lstStyle>
          <a:p/>
        </p:txBody>
      </p:sp>
      <p:cxnSp>
        <p:nvCxnSpPr>
          <p:cNvPr id="227" name="Google Shape;227;p35"/>
          <p:cNvCxnSpPr/>
          <p:nvPr/>
        </p:nvCxnSpPr>
        <p:spPr>
          <a:xfrm>
            <a:off x="4301989" y="832479"/>
            <a:ext cx="1200000" cy="0"/>
          </a:xfrm>
          <a:prstGeom prst="straightConnector1">
            <a:avLst/>
          </a:prstGeom>
          <a:noFill/>
          <a:ln cap="flat" cmpd="sng" w="12700">
            <a:solidFill>
              <a:srgbClr val="7F7F7F"/>
            </a:solidFill>
            <a:prstDash val="solid"/>
            <a:miter lim="800000"/>
            <a:headEnd len="sm" w="sm" type="none"/>
            <a:tailEnd len="med" w="med" type="triangle"/>
          </a:ln>
        </p:spPr>
      </p:cxnSp>
      <p:cxnSp>
        <p:nvCxnSpPr>
          <p:cNvPr id="228" name="Google Shape;228;p35"/>
          <p:cNvCxnSpPr/>
          <p:nvPr/>
        </p:nvCxnSpPr>
        <p:spPr>
          <a:xfrm rot="10800000">
            <a:off x="4301989" y="831558"/>
            <a:ext cx="0" cy="1879500"/>
          </a:xfrm>
          <a:prstGeom prst="straightConnector1">
            <a:avLst/>
          </a:prstGeom>
          <a:noFill/>
          <a:ln cap="flat" cmpd="sng" w="12700">
            <a:solidFill>
              <a:srgbClr val="7F7F7F"/>
            </a:solidFill>
            <a:prstDash val="solid"/>
            <a:miter lim="800000"/>
            <a:headEnd len="sm" w="sm" type="none"/>
            <a:tailEnd len="sm" w="sm" type="none"/>
          </a:ln>
        </p:spPr>
      </p:cxnSp>
      <p:sp>
        <p:nvSpPr>
          <p:cNvPr id="229" name="Google Shape;229;p35"/>
          <p:cNvSpPr/>
          <p:nvPr/>
        </p:nvSpPr>
        <p:spPr>
          <a:xfrm>
            <a:off x="4082477" y="2930432"/>
            <a:ext cx="1782900" cy="91500"/>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900"/>
              <a:buFont typeface="Arial"/>
              <a:buNone/>
            </a:pPr>
            <a:r>
              <a:t/>
            </a:r>
            <a:endParaRPr b="0" i="0" sz="1900" u="none" cap="none" strike="noStrike">
              <a:solidFill>
                <a:schemeClr val="dk1"/>
              </a:solidFill>
              <a:latin typeface="Montserrat"/>
              <a:ea typeface="Montserrat"/>
              <a:cs typeface="Montserrat"/>
              <a:sym typeface="Montserrat"/>
            </a:endParaRPr>
          </a:p>
        </p:txBody>
      </p:sp>
      <p:sp>
        <p:nvSpPr>
          <p:cNvPr id="230" name="Google Shape;230;p35"/>
          <p:cNvSpPr/>
          <p:nvPr/>
        </p:nvSpPr>
        <p:spPr>
          <a:xfrm>
            <a:off x="6084607" y="611734"/>
            <a:ext cx="1782900" cy="2318400"/>
          </a:xfrm>
          <a:prstGeom prst="rect">
            <a:avLst/>
          </a:prstGeom>
          <a:noFill/>
          <a:ln cap="flat" cmpd="sng" w="19050">
            <a:solidFill>
              <a:srgbClr val="D8D8D8"/>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900"/>
              <a:buFont typeface="Arial"/>
              <a:buNone/>
            </a:pPr>
            <a:r>
              <a:t/>
            </a:r>
            <a:endParaRPr b="0" i="0" sz="1900" u="none" cap="none" strike="noStrike">
              <a:solidFill>
                <a:schemeClr val="dk1"/>
              </a:solidFill>
              <a:latin typeface="Montserrat"/>
              <a:ea typeface="Montserrat"/>
              <a:cs typeface="Montserrat"/>
              <a:sym typeface="Montserrat"/>
            </a:endParaRPr>
          </a:p>
        </p:txBody>
      </p:sp>
      <p:sp>
        <p:nvSpPr>
          <p:cNvPr id="231" name="Google Shape;231;p35"/>
          <p:cNvSpPr txBox="1"/>
          <p:nvPr>
            <p:ph idx="4" type="body"/>
          </p:nvPr>
        </p:nvSpPr>
        <p:spPr>
          <a:xfrm>
            <a:off x="6367037" y="968306"/>
            <a:ext cx="1217700" cy="632100"/>
          </a:xfrm>
          <a:prstGeom prst="rect">
            <a:avLst/>
          </a:prstGeom>
          <a:noFill/>
          <a:ln>
            <a:noFill/>
          </a:ln>
        </p:spPr>
        <p:txBody>
          <a:bodyPr anchorCtr="0" anchor="t" bIns="45700" lIns="91425" spcFirstLastPara="1" rIns="91425" wrap="square" tIns="45700">
            <a:noAutofit/>
          </a:bodyPr>
          <a:lstStyle>
            <a:lvl1pPr indent="-228600" lvl="0" marL="457200" marR="0" rtl="0" algn="l">
              <a:lnSpc>
                <a:spcPct val="90000"/>
              </a:lnSpc>
              <a:spcBef>
                <a:spcPts val="1100"/>
              </a:spcBef>
              <a:spcAft>
                <a:spcPts val="0"/>
              </a:spcAft>
              <a:buClr>
                <a:schemeClr val="accent2"/>
              </a:buClr>
              <a:buSzPts val="4400"/>
              <a:buFont typeface="Arial"/>
              <a:buNone/>
              <a:defRPr b="1" i="0" sz="4400" u="none" cap="none" strike="noStrike">
                <a:solidFill>
                  <a:schemeClr val="accent2"/>
                </a:solidFill>
                <a:latin typeface="Montserrat"/>
                <a:ea typeface="Montserrat"/>
                <a:cs typeface="Montserrat"/>
                <a:sym typeface="Montserrat"/>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Montserrat"/>
                <a:ea typeface="Montserrat"/>
                <a:cs typeface="Montserrat"/>
                <a:sym typeface="Montserrat"/>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Montserrat"/>
                <a:ea typeface="Montserrat"/>
                <a:cs typeface="Montserrat"/>
                <a:sym typeface="Montserrat"/>
              </a:defRPr>
            </a:lvl3pPr>
            <a:lvl4pPr indent="-349250" lvl="3" marL="1828800" marR="0" rtl="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4pPr>
            <a:lvl5pPr indent="-349250" lvl="4" marL="2286000" marR="0" rtl="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5pPr>
            <a:lvl6pPr indent="-349250" lvl="5" marL="2743200" marR="0" rtl="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6pPr>
            <a:lvl7pPr indent="-349250" lvl="6" marL="3200400" marR="0" rtl="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7pPr>
            <a:lvl8pPr indent="-349250" lvl="7" marL="3657600" marR="0" rtl="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8pPr>
            <a:lvl9pPr indent="-349250" lvl="8" marL="4114800" marR="0" rtl="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9pPr>
          </a:lstStyle>
          <a:p/>
        </p:txBody>
      </p:sp>
      <p:sp>
        <p:nvSpPr>
          <p:cNvPr id="232" name="Google Shape;232;p35"/>
          <p:cNvSpPr txBox="1"/>
          <p:nvPr>
            <p:ph idx="5" type="body"/>
          </p:nvPr>
        </p:nvSpPr>
        <p:spPr>
          <a:xfrm>
            <a:off x="6367036" y="1611871"/>
            <a:ext cx="1217700" cy="434100"/>
          </a:xfrm>
          <a:prstGeom prst="rect">
            <a:avLst/>
          </a:prstGeom>
          <a:noFill/>
          <a:ln>
            <a:noFill/>
          </a:ln>
        </p:spPr>
        <p:txBody>
          <a:bodyPr anchorCtr="0" anchor="t" bIns="45700" lIns="91425" spcFirstLastPara="1" rIns="91425" wrap="square" tIns="45700">
            <a:noAutofit/>
          </a:bodyPr>
          <a:lstStyle>
            <a:lvl1pPr indent="-228600" lvl="0" marL="457200" marR="0" rtl="0" algn="l">
              <a:lnSpc>
                <a:spcPct val="90000"/>
              </a:lnSpc>
              <a:spcBef>
                <a:spcPts val="1100"/>
              </a:spcBef>
              <a:spcAft>
                <a:spcPts val="0"/>
              </a:spcAft>
              <a:buClr>
                <a:schemeClr val="accent6"/>
              </a:buClr>
              <a:buSzPts val="1500"/>
              <a:buFont typeface="Arial"/>
              <a:buNone/>
              <a:defRPr b="1" i="0" sz="1500" u="none" cap="none" strike="noStrike">
                <a:solidFill>
                  <a:schemeClr val="accent6"/>
                </a:solidFill>
                <a:latin typeface="Montserrat"/>
                <a:ea typeface="Montserrat"/>
                <a:cs typeface="Montserrat"/>
                <a:sym typeface="Montserrat"/>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Montserrat"/>
                <a:ea typeface="Montserrat"/>
                <a:cs typeface="Montserrat"/>
                <a:sym typeface="Montserrat"/>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Montserrat"/>
                <a:ea typeface="Montserrat"/>
                <a:cs typeface="Montserrat"/>
                <a:sym typeface="Montserrat"/>
              </a:defRPr>
            </a:lvl3pPr>
            <a:lvl4pPr indent="-349250" lvl="3" marL="1828800" marR="0" rtl="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4pPr>
            <a:lvl5pPr indent="-349250" lvl="4" marL="2286000" marR="0" rtl="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5pPr>
            <a:lvl6pPr indent="-349250" lvl="5" marL="2743200" marR="0" rtl="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6pPr>
            <a:lvl7pPr indent="-349250" lvl="6" marL="3200400" marR="0" rtl="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7pPr>
            <a:lvl8pPr indent="-349250" lvl="7" marL="3657600" marR="0" rtl="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8pPr>
            <a:lvl9pPr indent="-349250" lvl="8" marL="4114800" marR="0" rtl="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9pPr>
          </a:lstStyle>
          <a:p/>
        </p:txBody>
      </p:sp>
      <p:sp>
        <p:nvSpPr>
          <p:cNvPr id="233" name="Google Shape;233;p35"/>
          <p:cNvSpPr txBox="1"/>
          <p:nvPr>
            <p:ph idx="6" type="body"/>
          </p:nvPr>
        </p:nvSpPr>
        <p:spPr>
          <a:xfrm>
            <a:off x="6367036" y="2150301"/>
            <a:ext cx="1217700" cy="560400"/>
          </a:xfrm>
          <a:prstGeom prst="rect">
            <a:avLst/>
          </a:prstGeom>
          <a:noFill/>
          <a:ln>
            <a:noFill/>
          </a:ln>
        </p:spPr>
        <p:txBody>
          <a:bodyPr anchorCtr="0" anchor="t" bIns="45700" lIns="91425" spcFirstLastPara="1" rIns="91425" wrap="square" tIns="45700">
            <a:noAutofit/>
          </a:bodyPr>
          <a:lstStyle>
            <a:lvl1pPr indent="-228600" lvl="0" marL="457200" marR="0" rtl="0" algn="l">
              <a:lnSpc>
                <a:spcPct val="90000"/>
              </a:lnSpc>
              <a:spcBef>
                <a:spcPts val="1100"/>
              </a:spcBef>
              <a:spcAft>
                <a:spcPts val="0"/>
              </a:spcAft>
              <a:buClr>
                <a:schemeClr val="accent6"/>
              </a:buClr>
              <a:buSzPts val="1100"/>
              <a:buFont typeface="Arial"/>
              <a:buNone/>
              <a:defRPr b="0" i="0" sz="1100" u="none" cap="none" strike="noStrike">
                <a:solidFill>
                  <a:schemeClr val="accent6"/>
                </a:solidFill>
                <a:latin typeface="Montserrat"/>
                <a:ea typeface="Montserrat"/>
                <a:cs typeface="Montserrat"/>
                <a:sym typeface="Montserrat"/>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Montserrat"/>
                <a:ea typeface="Montserrat"/>
                <a:cs typeface="Montserrat"/>
                <a:sym typeface="Montserrat"/>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Montserrat"/>
                <a:ea typeface="Montserrat"/>
                <a:cs typeface="Montserrat"/>
                <a:sym typeface="Montserrat"/>
              </a:defRPr>
            </a:lvl3pPr>
            <a:lvl4pPr indent="-349250" lvl="3" marL="1828800" marR="0" rtl="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4pPr>
            <a:lvl5pPr indent="-349250" lvl="4" marL="2286000" marR="0" rtl="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5pPr>
            <a:lvl6pPr indent="-349250" lvl="5" marL="2743200" marR="0" rtl="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6pPr>
            <a:lvl7pPr indent="-349250" lvl="6" marL="3200400" marR="0" rtl="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7pPr>
            <a:lvl8pPr indent="-349250" lvl="7" marL="3657600" marR="0" rtl="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8pPr>
            <a:lvl9pPr indent="-349250" lvl="8" marL="4114800" marR="0" rtl="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9pPr>
          </a:lstStyle>
          <a:p/>
        </p:txBody>
      </p:sp>
      <p:cxnSp>
        <p:nvCxnSpPr>
          <p:cNvPr id="234" name="Google Shape;234;p35"/>
          <p:cNvCxnSpPr/>
          <p:nvPr/>
        </p:nvCxnSpPr>
        <p:spPr>
          <a:xfrm>
            <a:off x="6304119" y="832109"/>
            <a:ext cx="1200000" cy="0"/>
          </a:xfrm>
          <a:prstGeom prst="straightConnector1">
            <a:avLst/>
          </a:prstGeom>
          <a:noFill/>
          <a:ln cap="flat" cmpd="sng" w="12700">
            <a:solidFill>
              <a:srgbClr val="7F7F7F"/>
            </a:solidFill>
            <a:prstDash val="solid"/>
            <a:miter lim="800000"/>
            <a:headEnd len="sm" w="sm" type="none"/>
            <a:tailEnd len="med" w="med" type="triangle"/>
          </a:ln>
        </p:spPr>
      </p:cxnSp>
      <p:cxnSp>
        <p:nvCxnSpPr>
          <p:cNvPr id="235" name="Google Shape;235;p35"/>
          <p:cNvCxnSpPr/>
          <p:nvPr/>
        </p:nvCxnSpPr>
        <p:spPr>
          <a:xfrm rot="10800000">
            <a:off x="6304119" y="831188"/>
            <a:ext cx="0" cy="1879500"/>
          </a:xfrm>
          <a:prstGeom prst="straightConnector1">
            <a:avLst/>
          </a:prstGeom>
          <a:noFill/>
          <a:ln cap="flat" cmpd="sng" w="12700">
            <a:solidFill>
              <a:srgbClr val="7F7F7F"/>
            </a:solidFill>
            <a:prstDash val="solid"/>
            <a:miter lim="800000"/>
            <a:headEnd len="sm" w="sm" type="none"/>
            <a:tailEnd len="sm" w="sm" type="none"/>
          </a:ln>
        </p:spPr>
      </p:cxnSp>
      <p:sp>
        <p:nvSpPr>
          <p:cNvPr id="236" name="Google Shape;236;p35"/>
          <p:cNvSpPr/>
          <p:nvPr/>
        </p:nvSpPr>
        <p:spPr>
          <a:xfrm>
            <a:off x="6084607" y="2930062"/>
            <a:ext cx="1782900" cy="91500"/>
          </a:xfrm>
          <a:prstGeom prst="rect">
            <a:avLst/>
          </a:prstGeom>
          <a:solidFill>
            <a:schemeClr val="accent2"/>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900"/>
              <a:buFont typeface="Arial"/>
              <a:buNone/>
            </a:pPr>
            <a:r>
              <a:t/>
            </a:r>
            <a:endParaRPr b="0" i="0" sz="1900" u="none" cap="none" strike="noStrike">
              <a:solidFill>
                <a:schemeClr val="dk1"/>
              </a:solidFill>
              <a:latin typeface="Montserrat"/>
              <a:ea typeface="Montserrat"/>
              <a:cs typeface="Montserrat"/>
              <a:sym typeface="Montserrat"/>
            </a:endParaRPr>
          </a:p>
        </p:txBody>
      </p:sp>
      <p:sp>
        <p:nvSpPr>
          <p:cNvPr id="237" name="Google Shape;237;p35"/>
          <p:cNvSpPr/>
          <p:nvPr/>
        </p:nvSpPr>
        <p:spPr>
          <a:xfrm>
            <a:off x="8086737" y="611733"/>
            <a:ext cx="1782900" cy="2318400"/>
          </a:xfrm>
          <a:prstGeom prst="rect">
            <a:avLst/>
          </a:prstGeom>
          <a:noFill/>
          <a:ln cap="flat" cmpd="sng" w="19050">
            <a:solidFill>
              <a:srgbClr val="D8D8D8"/>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900"/>
              <a:buFont typeface="Arial"/>
              <a:buNone/>
            </a:pPr>
            <a:r>
              <a:t/>
            </a:r>
            <a:endParaRPr b="0" i="0" sz="1900" u="none" cap="none" strike="noStrike">
              <a:solidFill>
                <a:schemeClr val="dk1"/>
              </a:solidFill>
              <a:latin typeface="Montserrat"/>
              <a:ea typeface="Montserrat"/>
              <a:cs typeface="Montserrat"/>
              <a:sym typeface="Montserrat"/>
            </a:endParaRPr>
          </a:p>
        </p:txBody>
      </p:sp>
      <p:sp>
        <p:nvSpPr>
          <p:cNvPr id="238" name="Google Shape;238;p35"/>
          <p:cNvSpPr txBox="1"/>
          <p:nvPr>
            <p:ph idx="7" type="body"/>
          </p:nvPr>
        </p:nvSpPr>
        <p:spPr>
          <a:xfrm>
            <a:off x="8369167" y="968305"/>
            <a:ext cx="1217700" cy="632100"/>
          </a:xfrm>
          <a:prstGeom prst="rect">
            <a:avLst/>
          </a:prstGeom>
          <a:noFill/>
          <a:ln>
            <a:noFill/>
          </a:ln>
        </p:spPr>
        <p:txBody>
          <a:bodyPr anchorCtr="0" anchor="t" bIns="45700" lIns="91425" spcFirstLastPara="1" rIns="91425" wrap="square" tIns="45700">
            <a:noAutofit/>
          </a:bodyPr>
          <a:lstStyle>
            <a:lvl1pPr indent="-228600" lvl="0" marL="457200" marR="0" rtl="0" algn="l">
              <a:lnSpc>
                <a:spcPct val="90000"/>
              </a:lnSpc>
              <a:spcBef>
                <a:spcPts val="1100"/>
              </a:spcBef>
              <a:spcAft>
                <a:spcPts val="0"/>
              </a:spcAft>
              <a:buClr>
                <a:schemeClr val="accent1"/>
              </a:buClr>
              <a:buSzPts val="4400"/>
              <a:buFont typeface="Arial"/>
              <a:buNone/>
              <a:defRPr b="1" i="0" sz="4400" u="none" cap="none" strike="noStrike">
                <a:solidFill>
                  <a:schemeClr val="accent1"/>
                </a:solidFill>
                <a:latin typeface="Montserrat"/>
                <a:ea typeface="Montserrat"/>
                <a:cs typeface="Montserrat"/>
                <a:sym typeface="Montserrat"/>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Montserrat"/>
                <a:ea typeface="Montserrat"/>
                <a:cs typeface="Montserrat"/>
                <a:sym typeface="Montserrat"/>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Montserrat"/>
                <a:ea typeface="Montserrat"/>
                <a:cs typeface="Montserrat"/>
                <a:sym typeface="Montserrat"/>
              </a:defRPr>
            </a:lvl3pPr>
            <a:lvl4pPr indent="-349250" lvl="3" marL="1828800" marR="0" rtl="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4pPr>
            <a:lvl5pPr indent="-349250" lvl="4" marL="2286000" marR="0" rtl="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5pPr>
            <a:lvl6pPr indent="-349250" lvl="5" marL="2743200" marR="0" rtl="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6pPr>
            <a:lvl7pPr indent="-349250" lvl="6" marL="3200400" marR="0" rtl="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7pPr>
            <a:lvl8pPr indent="-349250" lvl="7" marL="3657600" marR="0" rtl="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8pPr>
            <a:lvl9pPr indent="-349250" lvl="8" marL="4114800" marR="0" rtl="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9pPr>
          </a:lstStyle>
          <a:p/>
        </p:txBody>
      </p:sp>
      <p:sp>
        <p:nvSpPr>
          <p:cNvPr id="239" name="Google Shape;239;p35"/>
          <p:cNvSpPr txBox="1"/>
          <p:nvPr>
            <p:ph idx="8" type="body"/>
          </p:nvPr>
        </p:nvSpPr>
        <p:spPr>
          <a:xfrm>
            <a:off x="8369166" y="1611870"/>
            <a:ext cx="1217700" cy="434100"/>
          </a:xfrm>
          <a:prstGeom prst="rect">
            <a:avLst/>
          </a:prstGeom>
          <a:noFill/>
          <a:ln>
            <a:noFill/>
          </a:ln>
        </p:spPr>
        <p:txBody>
          <a:bodyPr anchorCtr="0" anchor="t" bIns="45700" lIns="91425" spcFirstLastPara="1" rIns="91425" wrap="square" tIns="45700">
            <a:noAutofit/>
          </a:bodyPr>
          <a:lstStyle>
            <a:lvl1pPr indent="-228600" lvl="0" marL="457200" marR="0" rtl="0" algn="l">
              <a:lnSpc>
                <a:spcPct val="90000"/>
              </a:lnSpc>
              <a:spcBef>
                <a:spcPts val="1100"/>
              </a:spcBef>
              <a:spcAft>
                <a:spcPts val="0"/>
              </a:spcAft>
              <a:buClr>
                <a:schemeClr val="accent6"/>
              </a:buClr>
              <a:buSzPts val="1500"/>
              <a:buFont typeface="Arial"/>
              <a:buNone/>
              <a:defRPr b="1" i="0" sz="1500" u="none" cap="none" strike="noStrike">
                <a:solidFill>
                  <a:schemeClr val="accent6"/>
                </a:solidFill>
                <a:latin typeface="Montserrat"/>
                <a:ea typeface="Montserrat"/>
                <a:cs typeface="Montserrat"/>
                <a:sym typeface="Montserrat"/>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Montserrat"/>
                <a:ea typeface="Montserrat"/>
                <a:cs typeface="Montserrat"/>
                <a:sym typeface="Montserrat"/>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Montserrat"/>
                <a:ea typeface="Montserrat"/>
                <a:cs typeface="Montserrat"/>
                <a:sym typeface="Montserrat"/>
              </a:defRPr>
            </a:lvl3pPr>
            <a:lvl4pPr indent="-349250" lvl="3" marL="1828800" marR="0" rtl="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4pPr>
            <a:lvl5pPr indent="-349250" lvl="4" marL="2286000" marR="0" rtl="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5pPr>
            <a:lvl6pPr indent="-349250" lvl="5" marL="2743200" marR="0" rtl="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6pPr>
            <a:lvl7pPr indent="-349250" lvl="6" marL="3200400" marR="0" rtl="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7pPr>
            <a:lvl8pPr indent="-349250" lvl="7" marL="3657600" marR="0" rtl="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8pPr>
            <a:lvl9pPr indent="-349250" lvl="8" marL="4114800" marR="0" rtl="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9pPr>
          </a:lstStyle>
          <a:p/>
        </p:txBody>
      </p:sp>
      <p:sp>
        <p:nvSpPr>
          <p:cNvPr id="240" name="Google Shape;240;p35"/>
          <p:cNvSpPr txBox="1"/>
          <p:nvPr>
            <p:ph idx="9" type="body"/>
          </p:nvPr>
        </p:nvSpPr>
        <p:spPr>
          <a:xfrm>
            <a:off x="8369166" y="2150300"/>
            <a:ext cx="1217700" cy="560400"/>
          </a:xfrm>
          <a:prstGeom prst="rect">
            <a:avLst/>
          </a:prstGeom>
          <a:noFill/>
          <a:ln>
            <a:noFill/>
          </a:ln>
        </p:spPr>
        <p:txBody>
          <a:bodyPr anchorCtr="0" anchor="t" bIns="45700" lIns="91425" spcFirstLastPara="1" rIns="91425" wrap="square" tIns="45700">
            <a:noAutofit/>
          </a:bodyPr>
          <a:lstStyle>
            <a:lvl1pPr indent="-228600" lvl="0" marL="457200" marR="0" rtl="0" algn="l">
              <a:lnSpc>
                <a:spcPct val="90000"/>
              </a:lnSpc>
              <a:spcBef>
                <a:spcPts val="1100"/>
              </a:spcBef>
              <a:spcAft>
                <a:spcPts val="0"/>
              </a:spcAft>
              <a:buClr>
                <a:schemeClr val="accent6"/>
              </a:buClr>
              <a:buSzPts val="1100"/>
              <a:buFont typeface="Arial"/>
              <a:buNone/>
              <a:defRPr b="0" i="0" sz="1100" u="none" cap="none" strike="noStrike">
                <a:solidFill>
                  <a:schemeClr val="accent6"/>
                </a:solidFill>
                <a:latin typeface="Montserrat"/>
                <a:ea typeface="Montserrat"/>
                <a:cs typeface="Montserrat"/>
                <a:sym typeface="Montserrat"/>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Montserrat"/>
                <a:ea typeface="Montserrat"/>
                <a:cs typeface="Montserrat"/>
                <a:sym typeface="Montserrat"/>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Montserrat"/>
                <a:ea typeface="Montserrat"/>
                <a:cs typeface="Montserrat"/>
                <a:sym typeface="Montserrat"/>
              </a:defRPr>
            </a:lvl3pPr>
            <a:lvl4pPr indent="-349250" lvl="3" marL="1828800" marR="0" rtl="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4pPr>
            <a:lvl5pPr indent="-349250" lvl="4" marL="2286000" marR="0" rtl="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5pPr>
            <a:lvl6pPr indent="-349250" lvl="5" marL="2743200" marR="0" rtl="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6pPr>
            <a:lvl7pPr indent="-349250" lvl="6" marL="3200400" marR="0" rtl="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7pPr>
            <a:lvl8pPr indent="-349250" lvl="7" marL="3657600" marR="0" rtl="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8pPr>
            <a:lvl9pPr indent="-349250" lvl="8" marL="4114800" marR="0" rtl="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9pPr>
          </a:lstStyle>
          <a:p/>
        </p:txBody>
      </p:sp>
      <p:cxnSp>
        <p:nvCxnSpPr>
          <p:cNvPr id="241" name="Google Shape;241;p35"/>
          <p:cNvCxnSpPr/>
          <p:nvPr/>
        </p:nvCxnSpPr>
        <p:spPr>
          <a:xfrm>
            <a:off x="8306249" y="832108"/>
            <a:ext cx="1200000" cy="0"/>
          </a:xfrm>
          <a:prstGeom prst="straightConnector1">
            <a:avLst/>
          </a:prstGeom>
          <a:noFill/>
          <a:ln cap="flat" cmpd="sng" w="12700">
            <a:solidFill>
              <a:srgbClr val="7F7F7F"/>
            </a:solidFill>
            <a:prstDash val="solid"/>
            <a:miter lim="800000"/>
            <a:headEnd len="sm" w="sm" type="none"/>
            <a:tailEnd len="med" w="med" type="triangle"/>
          </a:ln>
        </p:spPr>
      </p:cxnSp>
      <p:cxnSp>
        <p:nvCxnSpPr>
          <p:cNvPr id="242" name="Google Shape;242;p35"/>
          <p:cNvCxnSpPr/>
          <p:nvPr/>
        </p:nvCxnSpPr>
        <p:spPr>
          <a:xfrm rot="10800000">
            <a:off x="8306249" y="831187"/>
            <a:ext cx="0" cy="1879500"/>
          </a:xfrm>
          <a:prstGeom prst="straightConnector1">
            <a:avLst/>
          </a:prstGeom>
          <a:noFill/>
          <a:ln cap="flat" cmpd="sng" w="12700">
            <a:solidFill>
              <a:srgbClr val="7F7F7F"/>
            </a:solidFill>
            <a:prstDash val="solid"/>
            <a:miter lim="800000"/>
            <a:headEnd len="sm" w="sm" type="none"/>
            <a:tailEnd len="sm" w="sm" type="none"/>
          </a:ln>
        </p:spPr>
      </p:cxnSp>
      <p:sp>
        <p:nvSpPr>
          <p:cNvPr id="243" name="Google Shape;243;p35"/>
          <p:cNvSpPr/>
          <p:nvPr/>
        </p:nvSpPr>
        <p:spPr>
          <a:xfrm>
            <a:off x="8086737" y="2930061"/>
            <a:ext cx="1782900" cy="91500"/>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900"/>
              <a:buFont typeface="Arial"/>
              <a:buNone/>
            </a:pPr>
            <a:r>
              <a:t/>
            </a:r>
            <a:endParaRPr b="0" i="0" sz="1900" u="none" cap="none" strike="noStrike">
              <a:solidFill>
                <a:schemeClr val="dk1"/>
              </a:solidFill>
              <a:latin typeface="Montserrat"/>
              <a:ea typeface="Montserrat"/>
              <a:cs typeface="Montserrat"/>
              <a:sym typeface="Montserrat"/>
            </a:endParaRPr>
          </a:p>
        </p:txBody>
      </p:sp>
      <p:sp>
        <p:nvSpPr>
          <p:cNvPr id="244" name="Google Shape;244;p35"/>
          <p:cNvSpPr/>
          <p:nvPr/>
        </p:nvSpPr>
        <p:spPr>
          <a:xfrm>
            <a:off x="4082477" y="3273093"/>
            <a:ext cx="1782900" cy="2318400"/>
          </a:xfrm>
          <a:prstGeom prst="rect">
            <a:avLst/>
          </a:prstGeom>
          <a:solidFill>
            <a:srgbClr val="F9F9F9"/>
          </a:solidFill>
          <a:ln cap="flat" cmpd="sng" w="19050">
            <a:solidFill>
              <a:srgbClr val="D8D8D8"/>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900"/>
              <a:buFont typeface="Arial"/>
              <a:buNone/>
            </a:pPr>
            <a:r>
              <a:t/>
            </a:r>
            <a:endParaRPr b="0" i="0" sz="1900" u="none" cap="none" strike="noStrike">
              <a:solidFill>
                <a:schemeClr val="dk1"/>
              </a:solidFill>
              <a:latin typeface="Montserrat"/>
              <a:ea typeface="Montserrat"/>
              <a:cs typeface="Montserrat"/>
              <a:sym typeface="Montserrat"/>
            </a:endParaRPr>
          </a:p>
        </p:txBody>
      </p:sp>
      <p:sp>
        <p:nvSpPr>
          <p:cNvPr id="245" name="Google Shape;245;p35"/>
          <p:cNvSpPr txBox="1"/>
          <p:nvPr>
            <p:ph idx="13" type="body"/>
          </p:nvPr>
        </p:nvSpPr>
        <p:spPr>
          <a:xfrm>
            <a:off x="4364907" y="3629665"/>
            <a:ext cx="1217700" cy="632100"/>
          </a:xfrm>
          <a:prstGeom prst="rect">
            <a:avLst/>
          </a:prstGeom>
          <a:noFill/>
          <a:ln>
            <a:noFill/>
          </a:ln>
        </p:spPr>
        <p:txBody>
          <a:bodyPr anchorCtr="0" anchor="t" bIns="45700" lIns="91425" spcFirstLastPara="1" rIns="91425" wrap="square" tIns="45700">
            <a:noAutofit/>
          </a:bodyPr>
          <a:lstStyle>
            <a:lvl1pPr indent="-228600" lvl="0" marL="457200" marR="0" rtl="0" algn="l">
              <a:lnSpc>
                <a:spcPct val="90000"/>
              </a:lnSpc>
              <a:spcBef>
                <a:spcPts val="1100"/>
              </a:spcBef>
              <a:spcAft>
                <a:spcPts val="0"/>
              </a:spcAft>
              <a:buClr>
                <a:schemeClr val="accent2"/>
              </a:buClr>
              <a:buSzPts val="4400"/>
              <a:buFont typeface="Arial"/>
              <a:buNone/>
              <a:defRPr b="1" i="0" sz="4400" u="none" cap="none" strike="noStrike">
                <a:solidFill>
                  <a:schemeClr val="accent2"/>
                </a:solidFill>
                <a:latin typeface="Montserrat"/>
                <a:ea typeface="Montserrat"/>
                <a:cs typeface="Montserrat"/>
                <a:sym typeface="Montserrat"/>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Montserrat"/>
                <a:ea typeface="Montserrat"/>
                <a:cs typeface="Montserrat"/>
                <a:sym typeface="Montserrat"/>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Montserrat"/>
                <a:ea typeface="Montserrat"/>
                <a:cs typeface="Montserrat"/>
                <a:sym typeface="Montserrat"/>
              </a:defRPr>
            </a:lvl3pPr>
            <a:lvl4pPr indent="-349250" lvl="3" marL="1828800" marR="0" rtl="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4pPr>
            <a:lvl5pPr indent="-349250" lvl="4" marL="2286000" marR="0" rtl="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5pPr>
            <a:lvl6pPr indent="-349250" lvl="5" marL="2743200" marR="0" rtl="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6pPr>
            <a:lvl7pPr indent="-349250" lvl="6" marL="3200400" marR="0" rtl="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7pPr>
            <a:lvl8pPr indent="-349250" lvl="7" marL="3657600" marR="0" rtl="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8pPr>
            <a:lvl9pPr indent="-349250" lvl="8" marL="4114800" marR="0" rtl="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9pPr>
          </a:lstStyle>
          <a:p/>
        </p:txBody>
      </p:sp>
      <p:sp>
        <p:nvSpPr>
          <p:cNvPr id="246" name="Google Shape;246;p35"/>
          <p:cNvSpPr txBox="1"/>
          <p:nvPr>
            <p:ph idx="14" type="body"/>
          </p:nvPr>
        </p:nvSpPr>
        <p:spPr>
          <a:xfrm>
            <a:off x="4364906" y="4273230"/>
            <a:ext cx="1217700" cy="434100"/>
          </a:xfrm>
          <a:prstGeom prst="rect">
            <a:avLst/>
          </a:prstGeom>
          <a:noFill/>
          <a:ln>
            <a:noFill/>
          </a:ln>
        </p:spPr>
        <p:txBody>
          <a:bodyPr anchorCtr="0" anchor="t" bIns="45700" lIns="91425" spcFirstLastPara="1" rIns="91425" wrap="square" tIns="45700">
            <a:noAutofit/>
          </a:bodyPr>
          <a:lstStyle>
            <a:lvl1pPr indent="-228600" lvl="0" marL="457200" marR="0" rtl="0" algn="l">
              <a:lnSpc>
                <a:spcPct val="90000"/>
              </a:lnSpc>
              <a:spcBef>
                <a:spcPts val="1100"/>
              </a:spcBef>
              <a:spcAft>
                <a:spcPts val="0"/>
              </a:spcAft>
              <a:buClr>
                <a:schemeClr val="accent6"/>
              </a:buClr>
              <a:buSzPts val="1500"/>
              <a:buFont typeface="Arial"/>
              <a:buNone/>
              <a:defRPr b="1" i="0" sz="1500" u="none" cap="none" strike="noStrike">
                <a:solidFill>
                  <a:schemeClr val="accent6"/>
                </a:solidFill>
                <a:latin typeface="Montserrat"/>
                <a:ea typeface="Montserrat"/>
                <a:cs typeface="Montserrat"/>
                <a:sym typeface="Montserrat"/>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Montserrat"/>
                <a:ea typeface="Montserrat"/>
                <a:cs typeface="Montserrat"/>
                <a:sym typeface="Montserrat"/>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Montserrat"/>
                <a:ea typeface="Montserrat"/>
                <a:cs typeface="Montserrat"/>
                <a:sym typeface="Montserrat"/>
              </a:defRPr>
            </a:lvl3pPr>
            <a:lvl4pPr indent="-349250" lvl="3" marL="1828800" marR="0" rtl="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4pPr>
            <a:lvl5pPr indent="-349250" lvl="4" marL="2286000" marR="0" rtl="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5pPr>
            <a:lvl6pPr indent="-349250" lvl="5" marL="2743200" marR="0" rtl="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6pPr>
            <a:lvl7pPr indent="-349250" lvl="6" marL="3200400" marR="0" rtl="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7pPr>
            <a:lvl8pPr indent="-349250" lvl="7" marL="3657600" marR="0" rtl="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8pPr>
            <a:lvl9pPr indent="-349250" lvl="8" marL="4114800" marR="0" rtl="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9pPr>
          </a:lstStyle>
          <a:p/>
        </p:txBody>
      </p:sp>
      <p:sp>
        <p:nvSpPr>
          <p:cNvPr id="247" name="Google Shape;247;p35"/>
          <p:cNvSpPr txBox="1"/>
          <p:nvPr>
            <p:ph idx="15" type="body"/>
          </p:nvPr>
        </p:nvSpPr>
        <p:spPr>
          <a:xfrm>
            <a:off x="4364906" y="4811660"/>
            <a:ext cx="1217700" cy="560400"/>
          </a:xfrm>
          <a:prstGeom prst="rect">
            <a:avLst/>
          </a:prstGeom>
          <a:noFill/>
          <a:ln>
            <a:noFill/>
          </a:ln>
        </p:spPr>
        <p:txBody>
          <a:bodyPr anchorCtr="0" anchor="t" bIns="45700" lIns="91425" spcFirstLastPara="1" rIns="91425" wrap="square" tIns="45700">
            <a:noAutofit/>
          </a:bodyPr>
          <a:lstStyle>
            <a:lvl1pPr indent="-228600" lvl="0" marL="457200" marR="0" rtl="0" algn="l">
              <a:lnSpc>
                <a:spcPct val="90000"/>
              </a:lnSpc>
              <a:spcBef>
                <a:spcPts val="1100"/>
              </a:spcBef>
              <a:spcAft>
                <a:spcPts val="0"/>
              </a:spcAft>
              <a:buClr>
                <a:schemeClr val="accent6"/>
              </a:buClr>
              <a:buSzPts val="1100"/>
              <a:buFont typeface="Arial"/>
              <a:buNone/>
              <a:defRPr b="0" i="0" sz="1100" u="none" cap="none" strike="noStrike">
                <a:solidFill>
                  <a:schemeClr val="accent6"/>
                </a:solidFill>
                <a:latin typeface="Montserrat"/>
                <a:ea typeface="Montserrat"/>
                <a:cs typeface="Montserrat"/>
                <a:sym typeface="Montserrat"/>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Montserrat"/>
                <a:ea typeface="Montserrat"/>
                <a:cs typeface="Montserrat"/>
                <a:sym typeface="Montserrat"/>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Montserrat"/>
                <a:ea typeface="Montserrat"/>
                <a:cs typeface="Montserrat"/>
                <a:sym typeface="Montserrat"/>
              </a:defRPr>
            </a:lvl3pPr>
            <a:lvl4pPr indent="-349250" lvl="3" marL="1828800" marR="0" rtl="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4pPr>
            <a:lvl5pPr indent="-349250" lvl="4" marL="2286000" marR="0" rtl="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5pPr>
            <a:lvl6pPr indent="-349250" lvl="5" marL="2743200" marR="0" rtl="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6pPr>
            <a:lvl7pPr indent="-349250" lvl="6" marL="3200400" marR="0" rtl="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7pPr>
            <a:lvl8pPr indent="-349250" lvl="7" marL="3657600" marR="0" rtl="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8pPr>
            <a:lvl9pPr indent="-349250" lvl="8" marL="4114800" marR="0" rtl="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9pPr>
          </a:lstStyle>
          <a:p/>
        </p:txBody>
      </p:sp>
      <p:cxnSp>
        <p:nvCxnSpPr>
          <p:cNvPr id="248" name="Google Shape;248;p35"/>
          <p:cNvCxnSpPr/>
          <p:nvPr/>
        </p:nvCxnSpPr>
        <p:spPr>
          <a:xfrm>
            <a:off x="4301989" y="3493468"/>
            <a:ext cx="1200000" cy="0"/>
          </a:xfrm>
          <a:prstGeom prst="straightConnector1">
            <a:avLst/>
          </a:prstGeom>
          <a:noFill/>
          <a:ln cap="flat" cmpd="sng" w="12700">
            <a:solidFill>
              <a:srgbClr val="7F7F7F"/>
            </a:solidFill>
            <a:prstDash val="solid"/>
            <a:miter lim="800000"/>
            <a:headEnd len="sm" w="sm" type="none"/>
            <a:tailEnd len="med" w="med" type="triangle"/>
          </a:ln>
        </p:spPr>
      </p:cxnSp>
      <p:cxnSp>
        <p:nvCxnSpPr>
          <p:cNvPr id="249" name="Google Shape;249;p35"/>
          <p:cNvCxnSpPr/>
          <p:nvPr/>
        </p:nvCxnSpPr>
        <p:spPr>
          <a:xfrm rot="10800000">
            <a:off x="4301989" y="3492547"/>
            <a:ext cx="0" cy="1879500"/>
          </a:xfrm>
          <a:prstGeom prst="straightConnector1">
            <a:avLst/>
          </a:prstGeom>
          <a:noFill/>
          <a:ln cap="flat" cmpd="sng" w="12700">
            <a:solidFill>
              <a:srgbClr val="7F7F7F"/>
            </a:solidFill>
            <a:prstDash val="solid"/>
            <a:miter lim="800000"/>
            <a:headEnd len="sm" w="sm" type="none"/>
            <a:tailEnd len="sm" w="sm" type="none"/>
          </a:ln>
        </p:spPr>
      </p:cxnSp>
      <p:sp>
        <p:nvSpPr>
          <p:cNvPr id="250" name="Google Shape;250;p35"/>
          <p:cNvSpPr/>
          <p:nvPr/>
        </p:nvSpPr>
        <p:spPr>
          <a:xfrm>
            <a:off x="4082477" y="5591421"/>
            <a:ext cx="1782900" cy="91500"/>
          </a:xfrm>
          <a:prstGeom prst="rect">
            <a:avLst/>
          </a:prstGeom>
          <a:solidFill>
            <a:schemeClr val="accent2"/>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900"/>
              <a:buFont typeface="Arial"/>
              <a:buNone/>
            </a:pPr>
            <a:r>
              <a:t/>
            </a:r>
            <a:endParaRPr b="0" i="0" sz="1900" u="none" cap="none" strike="noStrike">
              <a:solidFill>
                <a:schemeClr val="dk1"/>
              </a:solidFill>
              <a:latin typeface="Montserrat"/>
              <a:ea typeface="Montserrat"/>
              <a:cs typeface="Montserrat"/>
              <a:sym typeface="Montserrat"/>
            </a:endParaRPr>
          </a:p>
        </p:txBody>
      </p:sp>
      <p:sp>
        <p:nvSpPr>
          <p:cNvPr id="251" name="Google Shape;251;p35"/>
          <p:cNvSpPr/>
          <p:nvPr/>
        </p:nvSpPr>
        <p:spPr>
          <a:xfrm>
            <a:off x="6084607" y="3272723"/>
            <a:ext cx="1782900" cy="2318400"/>
          </a:xfrm>
          <a:prstGeom prst="rect">
            <a:avLst/>
          </a:prstGeom>
          <a:noFill/>
          <a:ln cap="flat" cmpd="sng" w="19050">
            <a:solidFill>
              <a:srgbClr val="D8D8D8"/>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900"/>
              <a:buFont typeface="Arial"/>
              <a:buNone/>
            </a:pPr>
            <a:r>
              <a:t/>
            </a:r>
            <a:endParaRPr b="0" i="0" sz="1900" u="none" cap="none" strike="noStrike">
              <a:solidFill>
                <a:schemeClr val="dk1"/>
              </a:solidFill>
              <a:latin typeface="Montserrat"/>
              <a:ea typeface="Montserrat"/>
              <a:cs typeface="Montserrat"/>
              <a:sym typeface="Montserrat"/>
            </a:endParaRPr>
          </a:p>
        </p:txBody>
      </p:sp>
      <p:sp>
        <p:nvSpPr>
          <p:cNvPr id="252" name="Google Shape;252;p35"/>
          <p:cNvSpPr txBox="1"/>
          <p:nvPr>
            <p:ph idx="16" type="body"/>
          </p:nvPr>
        </p:nvSpPr>
        <p:spPr>
          <a:xfrm>
            <a:off x="6367037" y="3629295"/>
            <a:ext cx="1217700" cy="632100"/>
          </a:xfrm>
          <a:prstGeom prst="rect">
            <a:avLst/>
          </a:prstGeom>
          <a:noFill/>
          <a:ln>
            <a:noFill/>
          </a:ln>
        </p:spPr>
        <p:txBody>
          <a:bodyPr anchorCtr="0" anchor="t" bIns="45700" lIns="91425" spcFirstLastPara="1" rIns="91425" wrap="square" tIns="45700">
            <a:noAutofit/>
          </a:bodyPr>
          <a:lstStyle>
            <a:lvl1pPr indent="-228600" lvl="0" marL="457200" marR="0" rtl="0" algn="l">
              <a:lnSpc>
                <a:spcPct val="90000"/>
              </a:lnSpc>
              <a:spcBef>
                <a:spcPts val="1100"/>
              </a:spcBef>
              <a:spcAft>
                <a:spcPts val="0"/>
              </a:spcAft>
              <a:buClr>
                <a:schemeClr val="accent1"/>
              </a:buClr>
              <a:buSzPts val="4400"/>
              <a:buFont typeface="Arial"/>
              <a:buNone/>
              <a:defRPr b="1" i="0" sz="4400" u="none" cap="none" strike="noStrike">
                <a:solidFill>
                  <a:schemeClr val="accent1"/>
                </a:solidFill>
                <a:latin typeface="Montserrat"/>
                <a:ea typeface="Montserrat"/>
                <a:cs typeface="Montserrat"/>
                <a:sym typeface="Montserrat"/>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Montserrat"/>
                <a:ea typeface="Montserrat"/>
                <a:cs typeface="Montserrat"/>
                <a:sym typeface="Montserrat"/>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Montserrat"/>
                <a:ea typeface="Montserrat"/>
                <a:cs typeface="Montserrat"/>
                <a:sym typeface="Montserrat"/>
              </a:defRPr>
            </a:lvl3pPr>
            <a:lvl4pPr indent="-349250" lvl="3" marL="1828800" marR="0" rtl="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4pPr>
            <a:lvl5pPr indent="-349250" lvl="4" marL="2286000" marR="0" rtl="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5pPr>
            <a:lvl6pPr indent="-349250" lvl="5" marL="2743200" marR="0" rtl="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6pPr>
            <a:lvl7pPr indent="-349250" lvl="6" marL="3200400" marR="0" rtl="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7pPr>
            <a:lvl8pPr indent="-349250" lvl="7" marL="3657600" marR="0" rtl="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8pPr>
            <a:lvl9pPr indent="-349250" lvl="8" marL="4114800" marR="0" rtl="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9pPr>
          </a:lstStyle>
          <a:p/>
        </p:txBody>
      </p:sp>
      <p:sp>
        <p:nvSpPr>
          <p:cNvPr id="253" name="Google Shape;253;p35"/>
          <p:cNvSpPr txBox="1"/>
          <p:nvPr>
            <p:ph idx="17" type="body"/>
          </p:nvPr>
        </p:nvSpPr>
        <p:spPr>
          <a:xfrm>
            <a:off x="6367036" y="4272860"/>
            <a:ext cx="1217700" cy="434100"/>
          </a:xfrm>
          <a:prstGeom prst="rect">
            <a:avLst/>
          </a:prstGeom>
          <a:noFill/>
          <a:ln>
            <a:noFill/>
          </a:ln>
        </p:spPr>
        <p:txBody>
          <a:bodyPr anchorCtr="0" anchor="t" bIns="45700" lIns="91425" spcFirstLastPara="1" rIns="91425" wrap="square" tIns="45700">
            <a:noAutofit/>
          </a:bodyPr>
          <a:lstStyle>
            <a:lvl1pPr indent="-228600" lvl="0" marL="457200" marR="0" rtl="0" algn="l">
              <a:lnSpc>
                <a:spcPct val="90000"/>
              </a:lnSpc>
              <a:spcBef>
                <a:spcPts val="1100"/>
              </a:spcBef>
              <a:spcAft>
                <a:spcPts val="0"/>
              </a:spcAft>
              <a:buClr>
                <a:schemeClr val="accent6"/>
              </a:buClr>
              <a:buSzPts val="1500"/>
              <a:buFont typeface="Arial"/>
              <a:buNone/>
              <a:defRPr b="1" i="0" sz="1500" u="none" cap="none" strike="noStrike">
                <a:solidFill>
                  <a:schemeClr val="accent6"/>
                </a:solidFill>
                <a:latin typeface="Montserrat"/>
                <a:ea typeface="Montserrat"/>
                <a:cs typeface="Montserrat"/>
                <a:sym typeface="Montserrat"/>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Montserrat"/>
                <a:ea typeface="Montserrat"/>
                <a:cs typeface="Montserrat"/>
                <a:sym typeface="Montserrat"/>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Montserrat"/>
                <a:ea typeface="Montserrat"/>
                <a:cs typeface="Montserrat"/>
                <a:sym typeface="Montserrat"/>
              </a:defRPr>
            </a:lvl3pPr>
            <a:lvl4pPr indent="-349250" lvl="3" marL="1828800" marR="0" rtl="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4pPr>
            <a:lvl5pPr indent="-349250" lvl="4" marL="2286000" marR="0" rtl="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5pPr>
            <a:lvl6pPr indent="-349250" lvl="5" marL="2743200" marR="0" rtl="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6pPr>
            <a:lvl7pPr indent="-349250" lvl="6" marL="3200400" marR="0" rtl="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7pPr>
            <a:lvl8pPr indent="-349250" lvl="7" marL="3657600" marR="0" rtl="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8pPr>
            <a:lvl9pPr indent="-349250" lvl="8" marL="4114800" marR="0" rtl="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9pPr>
          </a:lstStyle>
          <a:p/>
        </p:txBody>
      </p:sp>
      <p:sp>
        <p:nvSpPr>
          <p:cNvPr id="254" name="Google Shape;254;p35"/>
          <p:cNvSpPr txBox="1"/>
          <p:nvPr>
            <p:ph idx="18" type="body"/>
          </p:nvPr>
        </p:nvSpPr>
        <p:spPr>
          <a:xfrm>
            <a:off x="6367036" y="4811290"/>
            <a:ext cx="1217700" cy="560400"/>
          </a:xfrm>
          <a:prstGeom prst="rect">
            <a:avLst/>
          </a:prstGeom>
          <a:noFill/>
          <a:ln>
            <a:noFill/>
          </a:ln>
        </p:spPr>
        <p:txBody>
          <a:bodyPr anchorCtr="0" anchor="t" bIns="45700" lIns="91425" spcFirstLastPara="1" rIns="91425" wrap="square" tIns="45700">
            <a:noAutofit/>
          </a:bodyPr>
          <a:lstStyle>
            <a:lvl1pPr indent="-228600" lvl="0" marL="457200" marR="0" rtl="0" algn="l">
              <a:lnSpc>
                <a:spcPct val="90000"/>
              </a:lnSpc>
              <a:spcBef>
                <a:spcPts val="1100"/>
              </a:spcBef>
              <a:spcAft>
                <a:spcPts val="0"/>
              </a:spcAft>
              <a:buClr>
                <a:schemeClr val="accent6"/>
              </a:buClr>
              <a:buSzPts val="1100"/>
              <a:buFont typeface="Arial"/>
              <a:buNone/>
              <a:defRPr b="0" i="0" sz="1100" u="none" cap="none" strike="noStrike">
                <a:solidFill>
                  <a:schemeClr val="accent6"/>
                </a:solidFill>
                <a:latin typeface="Montserrat"/>
                <a:ea typeface="Montserrat"/>
                <a:cs typeface="Montserrat"/>
                <a:sym typeface="Montserrat"/>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Montserrat"/>
                <a:ea typeface="Montserrat"/>
                <a:cs typeface="Montserrat"/>
                <a:sym typeface="Montserrat"/>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Montserrat"/>
                <a:ea typeface="Montserrat"/>
                <a:cs typeface="Montserrat"/>
                <a:sym typeface="Montserrat"/>
              </a:defRPr>
            </a:lvl3pPr>
            <a:lvl4pPr indent="-349250" lvl="3" marL="1828800" marR="0" rtl="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4pPr>
            <a:lvl5pPr indent="-349250" lvl="4" marL="2286000" marR="0" rtl="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5pPr>
            <a:lvl6pPr indent="-349250" lvl="5" marL="2743200" marR="0" rtl="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6pPr>
            <a:lvl7pPr indent="-349250" lvl="6" marL="3200400" marR="0" rtl="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7pPr>
            <a:lvl8pPr indent="-349250" lvl="7" marL="3657600" marR="0" rtl="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8pPr>
            <a:lvl9pPr indent="-349250" lvl="8" marL="4114800" marR="0" rtl="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9pPr>
          </a:lstStyle>
          <a:p/>
        </p:txBody>
      </p:sp>
      <p:cxnSp>
        <p:nvCxnSpPr>
          <p:cNvPr id="255" name="Google Shape;255;p35"/>
          <p:cNvCxnSpPr/>
          <p:nvPr/>
        </p:nvCxnSpPr>
        <p:spPr>
          <a:xfrm>
            <a:off x="6304119" y="3493098"/>
            <a:ext cx="1200000" cy="0"/>
          </a:xfrm>
          <a:prstGeom prst="straightConnector1">
            <a:avLst/>
          </a:prstGeom>
          <a:noFill/>
          <a:ln cap="flat" cmpd="sng" w="12700">
            <a:solidFill>
              <a:srgbClr val="7F7F7F"/>
            </a:solidFill>
            <a:prstDash val="solid"/>
            <a:miter lim="800000"/>
            <a:headEnd len="sm" w="sm" type="none"/>
            <a:tailEnd len="med" w="med" type="triangle"/>
          </a:ln>
        </p:spPr>
      </p:cxnSp>
      <p:cxnSp>
        <p:nvCxnSpPr>
          <p:cNvPr id="256" name="Google Shape;256;p35"/>
          <p:cNvCxnSpPr/>
          <p:nvPr/>
        </p:nvCxnSpPr>
        <p:spPr>
          <a:xfrm rot="10800000">
            <a:off x="6304119" y="3492177"/>
            <a:ext cx="0" cy="1879500"/>
          </a:xfrm>
          <a:prstGeom prst="straightConnector1">
            <a:avLst/>
          </a:prstGeom>
          <a:noFill/>
          <a:ln cap="flat" cmpd="sng" w="12700">
            <a:solidFill>
              <a:srgbClr val="7F7F7F"/>
            </a:solidFill>
            <a:prstDash val="solid"/>
            <a:miter lim="800000"/>
            <a:headEnd len="sm" w="sm" type="none"/>
            <a:tailEnd len="sm" w="sm" type="none"/>
          </a:ln>
        </p:spPr>
      </p:cxnSp>
      <p:sp>
        <p:nvSpPr>
          <p:cNvPr id="257" name="Google Shape;257;p35"/>
          <p:cNvSpPr/>
          <p:nvPr/>
        </p:nvSpPr>
        <p:spPr>
          <a:xfrm>
            <a:off x="6084607" y="5591051"/>
            <a:ext cx="1782900" cy="91500"/>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900"/>
              <a:buFont typeface="Arial"/>
              <a:buNone/>
            </a:pPr>
            <a:r>
              <a:t/>
            </a:r>
            <a:endParaRPr b="0" i="0" sz="1900" u="none" cap="none" strike="noStrike">
              <a:solidFill>
                <a:schemeClr val="dk1"/>
              </a:solidFill>
              <a:latin typeface="Montserrat"/>
              <a:ea typeface="Montserrat"/>
              <a:cs typeface="Montserrat"/>
              <a:sym typeface="Montserrat"/>
            </a:endParaRPr>
          </a:p>
        </p:txBody>
      </p:sp>
      <p:sp>
        <p:nvSpPr>
          <p:cNvPr id="258" name="Google Shape;258;p35"/>
          <p:cNvSpPr/>
          <p:nvPr/>
        </p:nvSpPr>
        <p:spPr>
          <a:xfrm>
            <a:off x="8086737" y="3272722"/>
            <a:ext cx="1782900" cy="2318400"/>
          </a:xfrm>
          <a:prstGeom prst="rect">
            <a:avLst/>
          </a:prstGeom>
          <a:noFill/>
          <a:ln cap="flat" cmpd="sng" w="19050">
            <a:solidFill>
              <a:srgbClr val="D8D8D8"/>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900"/>
              <a:buFont typeface="Arial"/>
              <a:buNone/>
            </a:pPr>
            <a:r>
              <a:t/>
            </a:r>
            <a:endParaRPr b="0" i="0" sz="1900" u="none" cap="none" strike="noStrike">
              <a:solidFill>
                <a:schemeClr val="dk1"/>
              </a:solidFill>
              <a:latin typeface="Montserrat"/>
              <a:ea typeface="Montserrat"/>
              <a:cs typeface="Montserrat"/>
              <a:sym typeface="Montserrat"/>
            </a:endParaRPr>
          </a:p>
        </p:txBody>
      </p:sp>
      <p:sp>
        <p:nvSpPr>
          <p:cNvPr id="259" name="Google Shape;259;p35"/>
          <p:cNvSpPr txBox="1"/>
          <p:nvPr>
            <p:ph idx="19" type="body"/>
          </p:nvPr>
        </p:nvSpPr>
        <p:spPr>
          <a:xfrm>
            <a:off x="8369167" y="3629294"/>
            <a:ext cx="1217700" cy="632100"/>
          </a:xfrm>
          <a:prstGeom prst="rect">
            <a:avLst/>
          </a:prstGeom>
          <a:noFill/>
          <a:ln>
            <a:noFill/>
          </a:ln>
        </p:spPr>
        <p:txBody>
          <a:bodyPr anchorCtr="0" anchor="t" bIns="45700" lIns="91425" spcFirstLastPara="1" rIns="91425" wrap="square" tIns="45700">
            <a:noAutofit/>
          </a:bodyPr>
          <a:lstStyle>
            <a:lvl1pPr indent="-228600" lvl="0" marL="457200" marR="0" rtl="0" algn="l">
              <a:lnSpc>
                <a:spcPct val="90000"/>
              </a:lnSpc>
              <a:spcBef>
                <a:spcPts val="1100"/>
              </a:spcBef>
              <a:spcAft>
                <a:spcPts val="0"/>
              </a:spcAft>
              <a:buClr>
                <a:schemeClr val="accent2"/>
              </a:buClr>
              <a:buSzPts val="4400"/>
              <a:buFont typeface="Arial"/>
              <a:buNone/>
              <a:defRPr b="1" i="0" sz="4400" u="none" cap="none" strike="noStrike">
                <a:solidFill>
                  <a:schemeClr val="accent2"/>
                </a:solidFill>
                <a:latin typeface="Montserrat"/>
                <a:ea typeface="Montserrat"/>
                <a:cs typeface="Montserrat"/>
                <a:sym typeface="Montserrat"/>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Montserrat"/>
                <a:ea typeface="Montserrat"/>
                <a:cs typeface="Montserrat"/>
                <a:sym typeface="Montserrat"/>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Montserrat"/>
                <a:ea typeface="Montserrat"/>
                <a:cs typeface="Montserrat"/>
                <a:sym typeface="Montserrat"/>
              </a:defRPr>
            </a:lvl3pPr>
            <a:lvl4pPr indent="-349250" lvl="3" marL="1828800" marR="0" rtl="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4pPr>
            <a:lvl5pPr indent="-349250" lvl="4" marL="2286000" marR="0" rtl="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5pPr>
            <a:lvl6pPr indent="-349250" lvl="5" marL="2743200" marR="0" rtl="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6pPr>
            <a:lvl7pPr indent="-349250" lvl="6" marL="3200400" marR="0" rtl="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7pPr>
            <a:lvl8pPr indent="-349250" lvl="7" marL="3657600" marR="0" rtl="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8pPr>
            <a:lvl9pPr indent="-349250" lvl="8" marL="4114800" marR="0" rtl="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9pPr>
          </a:lstStyle>
          <a:p/>
        </p:txBody>
      </p:sp>
      <p:sp>
        <p:nvSpPr>
          <p:cNvPr id="260" name="Google Shape;260;p35"/>
          <p:cNvSpPr txBox="1"/>
          <p:nvPr>
            <p:ph idx="20" type="body"/>
          </p:nvPr>
        </p:nvSpPr>
        <p:spPr>
          <a:xfrm>
            <a:off x="8369166" y="4272859"/>
            <a:ext cx="1217700" cy="434100"/>
          </a:xfrm>
          <a:prstGeom prst="rect">
            <a:avLst/>
          </a:prstGeom>
          <a:noFill/>
          <a:ln>
            <a:noFill/>
          </a:ln>
        </p:spPr>
        <p:txBody>
          <a:bodyPr anchorCtr="0" anchor="t" bIns="45700" lIns="91425" spcFirstLastPara="1" rIns="91425" wrap="square" tIns="45700">
            <a:noAutofit/>
          </a:bodyPr>
          <a:lstStyle>
            <a:lvl1pPr indent="-228600" lvl="0" marL="457200" marR="0" rtl="0" algn="l">
              <a:lnSpc>
                <a:spcPct val="90000"/>
              </a:lnSpc>
              <a:spcBef>
                <a:spcPts val="1100"/>
              </a:spcBef>
              <a:spcAft>
                <a:spcPts val="0"/>
              </a:spcAft>
              <a:buClr>
                <a:schemeClr val="accent6"/>
              </a:buClr>
              <a:buSzPts val="1500"/>
              <a:buFont typeface="Arial"/>
              <a:buNone/>
              <a:defRPr b="1" i="0" sz="1500" u="none" cap="none" strike="noStrike">
                <a:solidFill>
                  <a:schemeClr val="accent6"/>
                </a:solidFill>
                <a:latin typeface="Montserrat"/>
                <a:ea typeface="Montserrat"/>
                <a:cs typeface="Montserrat"/>
                <a:sym typeface="Montserrat"/>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Montserrat"/>
                <a:ea typeface="Montserrat"/>
                <a:cs typeface="Montserrat"/>
                <a:sym typeface="Montserrat"/>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Montserrat"/>
                <a:ea typeface="Montserrat"/>
                <a:cs typeface="Montserrat"/>
                <a:sym typeface="Montserrat"/>
              </a:defRPr>
            </a:lvl3pPr>
            <a:lvl4pPr indent="-349250" lvl="3" marL="1828800" marR="0" rtl="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4pPr>
            <a:lvl5pPr indent="-349250" lvl="4" marL="2286000" marR="0" rtl="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5pPr>
            <a:lvl6pPr indent="-349250" lvl="5" marL="2743200" marR="0" rtl="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6pPr>
            <a:lvl7pPr indent="-349250" lvl="6" marL="3200400" marR="0" rtl="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7pPr>
            <a:lvl8pPr indent="-349250" lvl="7" marL="3657600" marR="0" rtl="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8pPr>
            <a:lvl9pPr indent="-349250" lvl="8" marL="4114800" marR="0" rtl="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9pPr>
          </a:lstStyle>
          <a:p/>
        </p:txBody>
      </p:sp>
      <p:sp>
        <p:nvSpPr>
          <p:cNvPr id="261" name="Google Shape;261;p35"/>
          <p:cNvSpPr txBox="1"/>
          <p:nvPr>
            <p:ph idx="21" type="body"/>
          </p:nvPr>
        </p:nvSpPr>
        <p:spPr>
          <a:xfrm>
            <a:off x="8369166" y="4811289"/>
            <a:ext cx="1217700" cy="560400"/>
          </a:xfrm>
          <a:prstGeom prst="rect">
            <a:avLst/>
          </a:prstGeom>
          <a:noFill/>
          <a:ln>
            <a:noFill/>
          </a:ln>
        </p:spPr>
        <p:txBody>
          <a:bodyPr anchorCtr="0" anchor="t" bIns="45700" lIns="91425" spcFirstLastPara="1" rIns="91425" wrap="square" tIns="45700">
            <a:noAutofit/>
          </a:bodyPr>
          <a:lstStyle>
            <a:lvl1pPr indent="-228600" lvl="0" marL="457200" marR="0" rtl="0" algn="l">
              <a:lnSpc>
                <a:spcPct val="90000"/>
              </a:lnSpc>
              <a:spcBef>
                <a:spcPts val="1100"/>
              </a:spcBef>
              <a:spcAft>
                <a:spcPts val="0"/>
              </a:spcAft>
              <a:buClr>
                <a:schemeClr val="accent6"/>
              </a:buClr>
              <a:buSzPts val="1100"/>
              <a:buFont typeface="Arial"/>
              <a:buNone/>
              <a:defRPr b="0" i="0" sz="1100" u="none" cap="none" strike="noStrike">
                <a:solidFill>
                  <a:schemeClr val="accent6"/>
                </a:solidFill>
                <a:latin typeface="Montserrat"/>
                <a:ea typeface="Montserrat"/>
                <a:cs typeface="Montserrat"/>
                <a:sym typeface="Montserrat"/>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Montserrat"/>
                <a:ea typeface="Montserrat"/>
                <a:cs typeface="Montserrat"/>
                <a:sym typeface="Montserrat"/>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Montserrat"/>
                <a:ea typeface="Montserrat"/>
                <a:cs typeface="Montserrat"/>
                <a:sym typeface="Montserrat"/>
              </a:defRPr>
            </a:lvl3pPr>
            <a:lvl4pPr indent="-349250" lvl="3" marL="1828800" marR="0" rtl="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4pPr>
            <a:lvl5pPr indent="-349250" lvl="4" marL="2286000" marR="0" rtl="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5pPr>
            <a:lvl6pPr indent="-349250" lvl="5" marL="2743200" marR="0" rtl="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6pPr>
            <a:lvl7pPr indent="-349250" lvl="6" marL="3200400" marR="0" rtl="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7pPr>
            <a:lvl8pPr indent="-349250" lvl="7" marL="3657600" marR="0" rtl="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8pPr>
            <a:lvl9pPr indent="-349250" lvl="8" marL="4114800" marR="0" rtl="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9pPr>
          </a:lstStyle>
          <a:p/>
        </p:txBody>
      </p:sp>
      <p:cxnSp>
        <p:nvCxnSpPr>
          <p:cNvPr id="262" name="Google Shape;262;p35"/>
          <p:cNvCxnSpPr/>
          <p:nvPr/>
        </p:nvCxnSpPr>
        <p:spPr>
          <a:xfrm>
            <a:off x="8306249" y="3493097"/>
            <a:ext cx="1200000" cy="0"/>
          </a:xfrm>
          <a:prstGeom prst="straightConnector1">
            <a:avLst/>
          </a:prstGeom>
          <a:noFill/>
          <a:ln cap="flat" cmpd="sng" w="12700">
            <a:solidFill>
              <a:srgbClr val="7F7F7F"/>
            </a:solidFill>
            <a:prstDash val="solid"/>
            <a:miter lim="800000"/>
            <a:headEnd len="sm" w="sm" type="none"/>
            <a:tailEnd len="med" w="med" type="triangle"/>
          </a:ln>
        </p:spPr>
      </p:cxnSp>
      <p:cxnSp>
        <p:nvCxnSpPr>
          <p:cNvPr id="263" name="Google Shape;263;p35"/>
          <p:cNvCxnSpPr/>
          <p:nvPr/>
        </p:nvCxnSpPr>
        <p:spPr>
          <a:xfrm rot="10800000">
            <a:off x="8306249" y="3492176"/>
            <a:ext cx="0" cy="1879500"/>
          </a:xfrm>
          <a:prstGeom prst="straightConnector1">
            <a:avLst/>
          </a:prstGeom>
          <a:noFill/>
          <a:ln cap="flat" cmpd="sng" w="12700">
            <a:solidFill>
              <a:srgbClr val="7F7F7F"/>
            </a:solidFill>
            <a:prstDash val="solid"/>
            <a:miter lim="800000"/>
            <a:headEnd len="sm" w="sm" type="none"/>
            <a:tailEnd len="sm" w="sm" type="none"/>
          </a:ln>
        </p:spPr>
      </p:cxnSp>
      <p:sp>
        <p:nvSpPr>
          <p:cNvPr id="264" name="Google Shape;264;p35"/>
          <p:cNvSpPr/>
          <p:nvPr/>
        </p:nvSpPr>
        <p:spPr>
          <a:xfrm>
            <a:off x="8086737" y="5591050"/>
            <a:ext cx="1782900" cy="91500"/>
          </a:xfrm>
          <a:prstGeom prst="rect">
            <a:avLst/>
          </a:prstGeom>
          <a:solidFill>
            <a:schemeClr val="accent2"/>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900"/>
              <a:buFont typeface="Arial"/>
              <a:buNone/>
            </a:pPr>
            <a:r>
              <a:t/>
            </a:r>
            <a:endParaRPr b="0" i="0" sz="1900" u="none" cap="none" strike="noStrike">
              <a:solidFill>
                <a:schemeClr val="dk1"/>
              </a:solidFill>
              <a:latin typeface="Montserrat"/>
              <a:ea typeface="Montserrat"/>
              <a:cs typeface="Montserrat"/>
              <a:sym typeface="Montserrat"/>
            </a:endParaRPr>
          </a:p>
        </p:txBody>
      </p:sp>
      <p:sp>
        <p:nvSpPr>
          <p:cNvPr id="265" name="Google Shape;265;p35"/>
          <p:cNvSpPr txBox="1"/>
          <p:nvPr>
            <p:ph idx="22" type="body"/>
          </p:nvPr>
        </p:nvSpPr>
        <p:spPr>
          <a:xfrm>
            <a:off x="539187" y="1770899"/>
            <a:ext cx="2690100" cy="1046100"/>
          </a:xfrm>
          <a:prstGeom prst="rect">
            <a:avLst/>
          </a:prstGeom>
          <a:noFill/>
          <a:ln>
            <a:noFill/>
          </a:ln>
        </p:spPr>
        <p:txBody>
          <a:bodyPr anchorCtr="0" anchor="t" bIns="45700" lIns="91425" spcFirstLastPara="1" rIns="91425" wrap="square" tIns="45700">
            <a:noAutofit/>
          </a:bodyPr>
          <a:lstStyle>
            <a:lvl1pPr indent="-228600" lvl="0" marL="457200" marR="0" rtl="0" algn="l">
              <a:lnSpc>
                <a:spcPct val="90000"/>
              </a:lnSpc>
              <a:spcBef>
                <a:spcPts val="1100"/>
              </a:spcBef>
              <a:spcAft>
                <a:spcPts val="0"/>
              </a:spcAft>
              <a:buClr>
                <a:schemeClr val="accent2"/>
              </a:buClr>
              <a:buSzPts val="3600"/>
              <a:buFont typeface="Arial"/>
              <a:buNone/>
              <a:defRPr b="1" i="0" sz="3600" u="none" cap="none" strike="noStrike">
                <a:solidFill>
                  <a:schemeClr val="accent2"/>
                </a:solidFill>
                <a:latin typeface="Montserrat"/>
                <a:ea typeface="Montserrat"/>
                <a:cs typeface="Montserrat"/>
                <a:sym typeface="Montserrat"/>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Montserrat"/>
                <a:ea typeface="Montserrat"/>
                <a:cs typeface="Montserrat"/>
                <a:sym typeface="Montserrat"/>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Montserrat"/>
                <a:ea typeface="Montserrat"/>
                <a:cs typeface="Montserrat"/>
                <a:sym typeface="Montserrat"/>
              </a:defRPr>
            </a:lvl3pPr>
            <a:lvl4pPr indent="-349250" lvl="3" marL="1828800" marR="0" rtl="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4pPr>
            <a:lvl5pPr indent="-349250" lvl="4" marL="2286000" marR="0" rtl="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5pPr>
            <a:lvl6pPr indent="-349250" lvl="5" marL="2743200" marR="0" rtl="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6pPr>
            <a:lvl7pPr indent="-349250" lvl="6" marL="3200400" marR="0" rtl="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7pPr>
            <a:lvl8pPr indent="-349250" lvl="7" marL="3657600" marR="0" rtl="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8pPr>
            <a:lvl9pPr indent="-349250" lvl="8" marL="4114800" marR="0" rtl="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9pPr>
          </a:lstStyle>
          <a:p/>
        </p:txBody>
      </p:sp>
      <p:sp>
        <p:nvSpPr>
          <p:cNvPr id="266" name="Google Shape;266;p35"/>
          <p:cNvSpPr txBox="1"/>
          <p:nvPr>
            <p:ph idx="23" type="body"/>
          </p:nvPr>
        </p:nvSpPr>
        <p:spPr>
          <a:xfrm>
            <a:off x="539187" y="3121889"/>
            <a:ext cx="2690100" cy="1209900"/>
          </a:xfrm>
          <a:prstGeom prst="rect">
            <a:avLst/>
          </a:prstGeom>
          <a:noFill/>
          <a:ln>
            <a:noFill/>
          </a:ln>
        </p:spPr>
        <p:txBody>
          <a:bodyPr anchorCtr="0" anchor="t" bIns="45700" lIns="91425" spcFirstLastPara="1" rIns="91425" wrap="square" tIns="45700">
            <a:noAutofit/>
          </a:bodyPr>
          <a:lstStyle>
            <a:lvl1pPr indent="-228600" lvl="0" marL="457200" marR="0" rtl="0" algn="l">
              <a:lnSpc>
                <a:spcPct val="90000"/>
              </a:lnSpc>
              <a:spcBef>
                <a:spcPts val="1100"/>
              </a:spcBef>
              <a:spcAft>
                <a:spcPts val="0"/>
              </a:spcAft>
              <a:buClr>
                <a:schemeClr val="accent2"/>
              </a:buClr>
              <a:buSzPts val="1500"/>
              <a:buFont typeface="Arial"/>
              <a:buNone/>
              <a:defRPr b="0" i="0" sz="1500" u="none" cap="none" strike="noStrike">
                <a:solidFill>
                  <a:schemeClr val="accent6"/>
                </a:solidFill>
                <a:latin typeface="Montserrat"/>
                <a:ea typeface="Montserrat"/>
                <a:cs typeface="Montserrat"/>
                <a:sym typeface="Montserrat"/>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Montserrat"/>
                <a:ea typeface="Montserrat"/>
                <a:cs typeface="Montserrat"/>
                <a:sym typeface="Montserrat"/>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Montserrat"/>
                <a:ea typeface="Montserrat"/>
                <a:cs typeface="Montserrat"/>
                <a:sym typeface="Montserrat"/>
              </a:defRPr>
            </a:lvl3pPr>
            <a:lvl4pPr indent="-349250" lvl="3" marL="1828800" marR="0" rtl="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4pPr>
            <a:lvl5pPr indent="-349250" lvl="4" marL="2286000" marR="0" rtl="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5pPr>
            <a:lvl6pPr indent="-349250" lvl="5" marL="2743200" marR="0" rtl="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6pPr>
            <a:lvl7pPr indent="-349250" lvl="6" marL="3200400" marR="0" rtl="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7pPr>
            <a:lvl8pPr indent="-349250" lvl="7" marL="3657600" marR="0" rtl="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8pPr>
            <a:lvl9pPr indent="-349250" lvl="8" marL="4114800" marR="0" rtl="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9pPr>
          </a:lstStyle>
          <a:p/>
        </p:txBody>
      </p:sp>
      <p:sp>
        <p:nvSpPr>
          <p:cNvPr id="267" name="Google Shape;267;p35"/>
          <p:cNvSpPr/>
          <p:nvPr/>
        </p:nvSpPr>
        <p:spPr>
          <a:xfrm>
            <a:off x="665019" y="2817089"/>
            <a:ext cx="489600" cy="138900"/>
          </a:xfrm>
          <a:prstGeom prst="roundRect">
            <a:avLst>
              <a:gd fmla="val 50000" name="adj"/>
            </a:avLst>
          </a:prstGeom>
          <a:solidFill>
            <a:schemeClr val="accen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900"/>
              <a:buFont typeface="Arial"/>
              <a:buNone/>
            </a:pPr>
            <a:r>
              <a:t/>
            </a:r>
            <a:endParaRPr b="0" i="0" sz="1900" u="none" cap="none" strike="noStrike">
              <a:solidFill>
                <a:schemeClr val="lt1"/>
              </a:solidFill>
              <a:latin typeface="Montserrat"/>
              <a:ea typeface="Montserrat"/>
              <a:cs typeface="Montserrat"/>
              <a:sym typeface="Montserrat"/>
            </a:endParaRPr>
          </a:p>
        </p:txBody>
      </p:sp>
      <p:sp>
        <p:nvSpPr>
          <p:cNvPr id="268" name="Google Shape;268;p35"/>
          <p:cNvSpPr/>
          <p:nvPr/>
        </p:nvSpPr>
        <p:spPr>
          <a:xfrm>
            <a:off x="10088867" y="611732"/>
            <a:ext cx="1782900" cy="2318400"/>
          </a:xfrm>
          <a:prstGeom prst="rect">
            <a:avLst/>
          </a:prstGeom>
          <a:noFill/>
          <a:ln cap="flat" cmpd="sng" w="19050">
            <a:solidFill>
              <a:srgbClr val="D8D8D8"/>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900"/>
              <a:buFont typeface="Arial"/>
              <a:buNone/>
            </a:pPr>
            <a:r>
              <a:t/>
            </a:r>
            <a:endParaRPr b="0" i="0" sz="1900" u="none" cap="none" strike="noStrike">
              <a:solidFill>
                <a:schemeClr val="dk1"/>
              </a:solidFill>
              <a:latin typeface="Montserrat"/>
              <a:ea typeface="Montserrat"/>
              <a:cs typeface="Montserrat"/>
              <a:sym typeface="Montserrat"/>
            </a:endParaRPr>
          </a:p>
        </p:txBody>
      </p:sp>
      <p:sp>
        <p:nvSpPr>
          <p:cNvPr id="269" name="Google Shape;269;p35"/>
          <p:cNvSpPr txBox="1"/>
          <p:nvPr>
            <p:ph idx="24" type="body"/>
          </p:nvPr>
        </p:nvSpPr>
        <p:spPr>
          <a:xfrm>
            <a:off x="10371297" y="968304"/>
            <a:ext cx="1217700" cy="632100"/>
          </a:xfrm>
          <a:prstGeom prst="rect">
            <a:avLst/>
          </a:prstGeom>
          <a:noFill/>
          <a:ln>
            <a:noFill/>
          </a:ln>
        </p:spPr>
        <p:txBody>
          <a:bodyPr anchorCtr="0" anchor="t" bIns="45700" lIns="91425" spcFirstLastPara="1" rIns="91425" wrap="square" tIns="45700">
            <a:noAutofit/>
          </a:bodyPr>
          <a:lstStyle>
            <a:lvl1pPr indent="-228600" lvl="0" marL="457200" marR="0" rtl="0" algn="l">
              <a:lnSpc>
                <a:spcPct val="90000"/>
              </a:lnSpc>
              <a:spcBef>
                <a:spcPts val="1100"/>
              </a:spcBef>
              <a:spcAft>
                <a:spcPts val="0"/>
              </a:spcAft>
              <a:buClr>
                <a:schemeClr val="accent2"/>
              </a:buClr>
              <a:buSzPts val="4400"/>
              <a:buFont typeface="Arial"/>
              <a:buNone/>
              <a:defRPr b="1" i="0" sz="4400" u="none" cap="none" strike="noStrike">
                <a:solidFill>
                  <a:schemeClr val="accent2"/>
                </a:solidFill>
                <a:latin typeface="Montserrat"/>
                <a:ea typeface="Montserrat"/>
                <a:cs typeface="Montserrat"/>
                <a:sym typeface="Montserrat"/>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Montserrat"/>
                <a:ea typeface="Montserrat"/>
                <a:cs typeface="Montserrat"/>
                <a:sym typeface="Montserrat"/>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Montserrat"/>
                <a:ea typeface="Montserrat"/>
                <a:cs typeface="Montserrat"/>
                <a:sym typeface="Montserrat"/>
              </a:defRPr>
            </a:lvl3pPr>
            <a:lvl4pPr indent="-349250" lvl="3" marL="1828800" marR="0" rtl="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4pPr>
            <a:lvl5pPr indent="-349250" lvl="4" marL="2286000" marR="0" rtl="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5pPr>
            <a:lvl6pPr indent="-349250" lvl="5" marL="2743200" marR="0" rtl="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6pPr>
            <a:lvl7pPr indent="-349250" lvl="6" marL="3200400" marR="0" rtl="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7pPr>
            <a:lvl8pPr indent="-349250" lvl="7" marL="3657600" marR="0" rtl="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8pPr>
            <a:lvl9pPr indent="-349250" lvl="8" marL="4114800" marR="0" rtl="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9pPr>
          </a:lstStyle>
          <a:p/>
        </p:txBody>
      </p:sp>
      <p:sp>
        <p:nvSpPr>
          <p:cNvPr id="270" name="Google Shape;270;p35"/>
          <p:cNvSpPr txBox="1"/>
          <p:nvPr>
            <p:ph idx="25" type="body"/>
          </p:nvPr>
        </p:nvSpPr>
        <p:spPr>
          <a:xfrm>
            <a:off x="10371296" y="1611869"/>
            <a:ext cx="1217700" cy="434100"/>
          </a:xfrm>
          <a:prstGeom prst="rect">
            <a:avLst/>
          </a:prstGeom>
          <a:noFill/>
          <a:ln>
            <a:noFill/>
          </a:ln>
        </p:spPr>
        <p:txBody>
          <a:bodyPr anchorCtr="0" anchor="t" bIns="45700" lIns="91425" spcFirstLastPara="1" rIns="91425" wrap="square" tIns="45700">
            <a:noAutofit/>
          </a:bodyPr>
          <a:lstStyle>
            <a:lvl1pPr indent="-228600" lvl="0" marL="457200" marR="0" rtl="0" algn="l">
              <a:lnSpc>
                <a:spcPct val="90000"/>
              </a:lnSpc>
              <a:spcBef>
                <a:spcPts val="1100"/>
              </a:spcBef>
              <a:spcAft>
                <a:spcPts val="0"/>
              </a:spcAft>
              <a:buClr>
                <a:schemeClr val="accent6"/>
              </a:buClr>
              <a:buSzPts val="1500"/>
              <a:buFont typeface="Arial"/>
              <a:buNone/>
              <a:defRPr b="1" i="0" sz="1500" u="none" cap="none" strike="noStrike">
                <a:solidFill>
                  <a:schemeClr val="accent6"/>
                </a:solidFill>
                <a:latin typeface="Montserrat"/>
                <a:ea typeface="Montserrat"/>
                <a:cs typeface="Montserrat"/>
                <a:sym typeface="Montserrat"/>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Montserrat"/>
                <a:ea typeface="Montserrat"/>
                <a:cs typeface="Montserrat"/>
                <a:sym typeface="Montserrat"/>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Montserrat"/>
                <a:ea typeface="Montserrat"/>
                <a:cs typeface="Montserrat"/>
                <a:sym typeface="Montserrat"/>
              </a:defRPr>
            </a:lvl3pPr>
            <a:lvl4pPr indent="-349250" lvl="3" marL="1828800" marR="0" rtl="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4pPr>
            <a:lvl5pPr indent="-349250" lvl="4" marL="2286000" marR="0" rtl="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5pPr>
            <a:lvl6pPr indent="-349250" lvl="5" marL="2743200" marR="0" rtl="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6pPr>
            <a:lvl7pPr indent="-349250" lvl="6" marL="3200400" marR="0" rtl="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7pPr>
            <a:lvl8pPr indent="-349250" lvl="7" marL="3657600" marR="0" rtl="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8pPr>
            <a:lvl9pPr indent="-349250" lvl="8" marL="4114800" marR="0" rtl="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9pPr>
          </a:lstStyle>
          <a:p/>
        </p:txBody>
      </p:sp>
      <p:sp>
        <p:nvSpPr>
          <p:cNvPr id="271" name="Google Shape;271;p35"/>
          <p:cNvSpPr txBox="1"/>
          <p:nvPr>
            <p:ph idx="26" type="body"/>
          </p:nvPr>
        </p:nvSpPr>
        <p:spPr>
          <a:xfrm>
            <a:off x="10371296" y="2150299"/>
            <a:ext cx="1217700" cy="560400"/>
          </a:xfrm>
          <a:prstGeom prst="rect">
            <a:avLst/>
          </a:prstGeom>
          <a:noFill/>
          <a:ln>
            <a:noFill/>
          </a:ln>
        </p:spPr>
        <p:txBody>
          <a:bodyPr anchorCtr="0" anchor="t" bIns="45700" lIns="91425" spcFirstLastPara="1" rIns="91425" wrap="square" tIns="45700">
            <a:noAutofit/>
          </a:bodyPr>
          <a:lstStyle>
            <a:lvl1pPr indent="-228600" lvl="0" marL="457200" marR="0" rtl="0" algn="l">
              <a:lnSpc>
                <a:spcPct val="90000"/>
              </a:lnSpc>
              <a:spcBef>
                <a:spcPts val="1100"/>
              </a:spcBef>
              <a:spcAft>
                <a:spcPts val="0"/>
              </a:spcAft>
              <a:buClr>
                <a:schemeClr val="accent6"/>
              </a:buClr>
              <a:buSzPts val="1100"/>
              <a:buFont typeface="Arial"/>
              <a:buNone/>
              <a:defRPr b="0" i="0" sz="1100" u="none" cap="none" strike="noStrike">
                <a:solidFill>
                  <a:schemeClr val="accent6"/>
                </a:solidFill>
                <a:latin typeface="Montserrat"/>
                <a:ea typeface="Montserrat"/>
                <a:cs typeface="Montserrat"/>
                <a:sym typeface="Montserrat"/>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Montserrat"/>
                <a:ea typeface="Montserrat"/>
                <a:cs typeface="Montserrat"/>
                <a:sym typeface="Montserrat"/>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Montserrat"/>
                <a:ea typeface="Montserrat"/>
                <a:cs typeface="Montserrat"/>
                <a:sym typeface="Montserrat"/>
              </a:defRPr>
            </a:lvl3pPr>
            <a:lvl4pPr indent="-349250" lvl="3" marL="1828800" marR="0" rtl="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4pPr>
            <a:lvl5pPr indent="-349250" lvl="4" marL="2286000" marR="0" rtl="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5pPr>
            <a:lvl6pPr indent="-349250" lvl="5" marL="2743200" marR="0" rtl="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6pPr>
            <a:lvl7pPr indent="-349250" lvl="6" marL="3200400" marR="0" rtl="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7pPr>
            <a:lvl8pPr indent="-349250" lvl="7" marL="3657600" marR="0" rtl="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8pPr>
            <a:lvl9pPr indent="-349250" lvl="8" marL="4114800" marR="0" rtl="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9pPr>
          </a:lstStyle>
          <a:p/>
        </p:txBody>
      </p:sp>
      <p:cxnSp>
        <p:nvCxnSpPr>
          <p:cNvPr id="272" name="Google Shape;272;p35"/>
          <p:cNvCxnSpPr/>
          <p:nvPr/>
        </p:nvCxnSpPr>
        <p:spPr>
          <a:xfrm>
            <a:off x="10308379" y="832107"/>
            <a:ext cx="1200000" cy="0"/>
          </a:xfrm>
          <a:prstGeom prst="straightConnector1">
            <a:avLst/>
          </a:prstGeom>
          <a:noFill/>
          <a:ln cap="flat" cmpd="sng" w="12700">
            <a:solidFill>
              <a:srgbClr val="7F7F7F"/>
            </a:solidFill>
            <a:prstDash val="solid"/>
            <a:miter lim="800000"/>
            <a:headEnd len="sm" w="sm" type="none"/>
            <a:tailEnd len="med" w="med" type="triangle"/>
          </a:ln>
        </p:spPr>
      </p:cxnSp>
      <p:cxnSp>
        <p:nvCxnSpPr>
          <p:cNvPr id="273" name="Google Shape;273;p35"/>
          <p:cNvCxnSpPr/>
          <p:nvPr/>
        </p:nvCxnSpPr>
        <p:spPr>
          <a:xfrm rot="10800000">
            <a:off x="10308379" y="831186"/>
            <a:ext cx="0" cy="1879500"/>
          </a:xfrm>
          <a:prstGeom prst="straightConnector1">
            <a:avLst/>
          </a:prstGeom>
          <a:noFill/>
          <a:ln cap="flat" cmpd="sng" w="12700">
            <a:solidFill>
              <a:srgbClr val="7F7F7F"/>
            </a:solidFill>
            <a:prstDash val="solid"/>
            <a:miter lim="800000"/>
            <a:headEnd len="sm" w="sm" type="none"/>
            <a:tailEnd len="sm" w="sm" type="none"/>
          </a:ln>
        </p:spPr>
      </p:cxnSp>
      <p:sp>
        <p:nvSpPr>
          <p:cNvPr id="274" name="Google Shape;274;p35"/>
          <p:cNvSpPr/>
          <p:nvPr/>
        </p:nvSpPr>
        <p:spPr>
          <a:xfrm>
            <a:off x="10088867" y="2930060"/>
            <a:ext cx="1782900" cy="91500"/>
          </a:xfrm>
          <a:prstGeom prst="rect">
            <a:avLst/>
          </a:prstGeom>
          <a:solidFill>
            <a:schemeClr val="accent2"/>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900"/>
              <a:buFont typeface="Arial"/>
              <a:buNone/>
            </a:pPr>
            <a:r>
              <a:t/>
            </a:r>
            <a:endParaRPr b="0" i="0" sz="1900" u="none" cap="none" strike="noStrike">
              <a:solidFill>
                <a:schemeClr val="dk1"/>
              </a:solidFill>
              <a:latin typeface="Montserrat"/>
              <a:ea typeface="Montserrat"/>
              <a:cs typeface="Montserrat"/>
              <a:sym typeface="Montserrat"/>
            </a:endParaRPr>
          </a:p>
        </p:txBody>
      </p:sp>
      <p:sp>
        <p:nvSpPr>
          <p:cNvPr id="275" name="Google Shape;275;p35"/>
          <p:cNvSpPr/>
          <p:nvPr/>
        </p:nvSpPr>
        <p:spPr>
          <a:xfrm>
            <a:off x="10088867" y="3272721"/>
            <a:ext cx="1782900" cy="2318400"/>
          </a:xfrm>
          <a:prstGeom prst="rect">
            <a:avLst/>
          </a:prstGeom>
          <a:noFill/>
          <a:ln cap="flat" cmpd="sng" w="19050">
            <a:solidFill>
              <a:srgbClr val="D8D8D8"/>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900"/>
              <a:buFont typeface="Arial"/>
              <a:buNone/>
            </a:pPr>
            <a:r>
              <a:t/>
            </a:r>
            <a:endParaRPr b="0" i="0" sz="1900" u="none" cap="none" strike="noStrike">
              <a:solidFill>
                <a:schemeClr val="dk1"/>
              </a:solidFill>
              <a:latin typeface="Montserrat"/>
              <a:ea typeface="Montserrat"/>
              <a:cs typeface="Montserrat"/>
              <a:sym typeface="Montserrat"/>
            </a:endParaRPr>
          </a:p>
        </p:txBody>
      </p:sp>
      <p:sp>
        <p:nvSpPr>
          <p:cNvPr id="276" name="Google Shape;276;p35"/>
          <p:cNvSpPr txBox="1"/>
          <p:nvPr>
            <p:ph idx="27" type="body"/>
          </p:nvPr>
        </p:nvSpPr>
        <p:spPr>
          <a:xfrm>
            <a:off x="10371297" y="3629293"/>
            <a:ext cx="1217700" cy="632100"/>
          </a:xfrm>
          <a:prstGeom prst="rect">
            <a:avLst/>
          </a:prstGeom>
          <a:noFill/>
          <a:ln>
            <a:noFill/>
          </a:ln>
        </p:spPr>
        <p:txBody>
          <a:bodyPr anchorCtr="0" anchor="t" bIns="45700" lIns="91425" spcFirstLastPara="1" rIns="91425" wrap="square" tIns="45700">
            <a:noAutofit/>
          </a:bodyPr>
          <a:lstStyle>
            <a:lvl1pPr indent="-228600" lvl="0" marL="457200" marR="0" rtl="0" algn="l">
              <a:lnSpc>
                <a:spcPct val="90000"/>
              </a:lnSpc>
              <a:spcBef>
                <a:spcPts val="1100"/>
              </a:spcBef>
              <a:spcAft>
                <a:spcPts val="0"/>
              </a:spcAft>
              <a:buClr>
                <a:schemeClr val="accent1"/>
              </a:buClr>
              <a:buSzPts val="4400"/>
              <a:buFont typeface="Arial"/>
              <a:buNone/>
              <a:defRPr b="1" i="0" sz="4400" u="none" cap="none" strike="noStrike">
                <a:solidFill>
                  <a:schemeClr val="accent1"/>
                </a:solidFill>
                <a:latin typeface="Montserrat"/>
                <a:ea typeface="Montserrat"/>
                <a:cs typeface="Montserrat"/>
                <a:sym typeface="Montserrat"/>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Montserrat"/>
                <a:ea typeface="Montserrat"/>
                <a:cs typeface="Montserrat"/>
                <a:sym typeface="Montserrat"/>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Montserrat"/>
                <a:ea typeface="Montserrat"/>
                <a:cs typeface="Montserrat"/>
                <a:sym typeface="Montserrat"/>
              </a:defRPr>
            </a:lvl3pPr>
            <a:lvl4pPr indent="-349250" lvl="3" marL="1828800" marR="0" rtl="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4pPr>
            <a:lvl5pPr indent="-349250" lvl="4" marL="2286000" marR="0" rtl="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5pPr>
            <a:lvl6pPr indent="-349250" lvl="5" marL="2743200" marR="0" rtl="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6pPr>
            <a:lvl7pPr indent="-349250" lvl="6" marL="3200400" marR="0" rtl="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7pPr>
            <a:lvl8pPr indent="-349250" lvl="7" marL="3657600" marR="0" rtl="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8pPr>
            <a:lvl9pPr indent="-349250" lvl="8" marL="4114800" marR="0" rtl="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9pPr>
          </a:lstStyle>
          <a:p/>
        </p:txBody>
      </p:sp>
      <p:sp>
        <p:nvSpPr>
          <p:cNvPr id="277" name="Google Shape;277;p35"/>
          <p:cNvSpPr txBox="1"/>
          <p:nvPr>
            <p:ph idx="28" type="body"/>
          </p:nvPr>
        </p:nvSpPr>
        <p:spPr>
          <a:xfrm>
            <a:off x="10371296" y="4272858"/>
            <a:ext cx="1217700" cy="434100"/>
          </a:xfrm>
          <a:prstGeom prst="rect">
            <a:avLst/>
          </a:prstGeom>
          <a:noFill/>
          <a:ln>
            <a:noFill/>
          </a:ln>
        </p:spPr>
        <p:txBody>
          <a:bodyPr anchorCtr="0" anchor="t" bIns="45700" lIns="91425" spcFirstLastPara="1" rIns="91425" wrap="square" tIns="45700">
            <a:noAutofit/>
          </a:bodyPr>
          <a:lstStyle>
            <a:lvl1pPr indent="-228600" lvl="0" marL="457200" marR="0" rtl="0" algn="l">
              <a:lnSpc>
                <a:spcPct val="90000"/>
              </a:lnSpc>
              <a:spcBef>
                <a:spcPts val="1100"/>
              </a:spcBef>
              <a:spcAft>
                <a:spcPts val="0"/>
              </a:spcAft>
              <a:buClr>
                <a:schemeClr val="accent6"/>
              </a:buClr>
              <a:buSzPts val="1500"/>
              <a:buFont typeface="Arial"/>
              <a:buNone/>
              <a:defRPr b="1" i="0" sz="1500" u="none" cap="none" strike="noStrike">
                <a:solidFill>
                  <a:schemeClr val="accent6"/>
                </a:solidFill>
                <a:latin typeface="Montserrat"/>
                <a:ea typeface="Montserrat"/>
                <a:cs typeface="Montserrat"/>
                <a:sym typeface="Montserrat"/>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Montserrat"/>
                <a:ea typeface="Montserrat"/>
                <a:cs typeface="Montserrat"/>
                <a:sym typeface="Montserrat"/>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Montserrat"/>
                <a:ea typeface="Montserrat"/>
                <a:cs typeface="Montserrat"/>
                <a:sym typeface="Montserrat"/>
              </a:defRPr>
            </a:lvl3pPr>
            <a:lvl4pPr indent="-349250" lvl="3" marL="1828800" marR="0" rtl="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4pPr>
            <a:lvl5pPr indent="-349250" lvl="4" marL="2286000" marR="0" rtl="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5pPr>
            <a:lvl6pPr indent="-349250" lvl="5" marL="2743200" marR="0" rtl="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6pPr>
            <a:lvl7pPr indent="-349250" lvl="6" marL="3200400" marR="0" rtl="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7pPr>
            <a:lvl8pPr indent="-349250" lvl="7" marL="3657600" marR="0" rtl="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8pPr>
            <a:lvl9pPr indent="-349250" lvl="8" marL="4114800" marR="0" rtl="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9pPr>
          </a:lstStyle>
          <a:p/>
        </p:txBody>
      </p:sp>
      <p:sp>
        <p:nvSpPr>
          <p:cNvPr id="278" name="Google Shape;278;p35"/>
          <p:cNvSpPr txBox="1"/>
          <p:nvPr>
            <p:ph idx="29" type="body"/>
          </p:nvPr>
        </p:nvSpPr>
        <p:spPr>
          <a:xfrm>
            <a:off x="10371296" y="4811288"/>
            <a:ext cx="1217700" cy="560400"/>
          </a:xfrm>
          <a:prstGeom prst="rect">
            <a:avLst/>
          </a:prstGeom>
          <a:noFill/>
          <a:ln>
            <a:noFill/>
          </a:ln>
        </p:spPr>
        <p:txBody>
          <a:bodyPr anchorCtr="0" anchor="t" bIns="45700" lIns="91425" spcFirstLastPara="1" rIns="91425" wrap="square" tIns="45700">
            <a:noAutofit/>
          </a:bodyPr>
          <a:lstStyle>
            <a:lvl1pPr indent="-228600" lvl="0" marL="457200" marR="0" rtl="0" algn="l">
              <a:lnSpc>
                <a:spcPct val="90000"/>
              </a:lnSpc>
              <a:spcBef>
                <a:spcPts val="1100"/>
              </a:spcBef>
              <a:spcAft>
                <a:spcPts val="0"/>
              </a:spcAft>
              <a:buClr>
                <a:schemeClr val="accent6"/>
              </a:buClr>
              <a:buSzPts val="1100"/>
              <a:buFont typeface="Arial"/>
              <a:buNone/>
              <a:defRPr b="0" i="0" sz="1100" u="none" cap="none" strike="noStrike">
                <a:solidFill>
                  <a:schemeClr val="accent6"/>
                </a:solidFill>
                <a:latin typeface="Montserrat"/>
                <a:ea typeface="Montserrat"/>
                <a:cs typeface="Montserrat"/>
                <a:sym typeface="Montserrat"/>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Montserrat"/>
                <a:ea typeface="Montserrat"/>
                <a:cs typeface="Montserrat"/>
                <a:sym typeface="Montserrat"/>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Montserrat"/>
                <a:ea typeface="Montserrat"/>
                <a:cs typeface="Montserrat"/>
                <a:sym typeface="Montserrat"/>
              </a:defRPr>
            </a:lvl3pPr>
            <a:lvl4pPr indent="-349250" lvl="3" marL="1828800" marR="0" rtl="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4pPr>
            <a:lvl5pPr indent="-349250" lvl="4" marL="2286000" marR="0" rtl="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5pPr>
            <a:lvl6pPr indent="-349250" lvl="5" marL="2743200" marR="0" rtl="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6pPr>
            <a:lvl7pPr indent="-349250" lvl="6" marL="3200400" marR="0" rtl="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7pPr>
            <a:lvl8pPr indent="-349250" lvl="7" marL="3657600" marR="0" rtl="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8pPr>
            <a:lvl9pPr indent="-349250" lvl="8" marL="4114800" marR="0" rtl="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9pPr>
          </a:lstStyle>
          <a:p/>
        </p:txBody>
      </p:sp>
      <p:cxnSp>
        <p:nvCxnSpPr>
          <p:cNvPr id="279" name="Google Shape;279;p35"/>
          <p:cNvCxnSpPr/>
          <p:nvPr/>
        </p:nvCxnSpPr>
        <p:spPr>
          <a:xfrm>
            <a:off x="10308379" y="3493096"/>
            <a:ext cx="1200000" cy="0"/>
          </a:xfrm>
          <a:prstGeom prst="straightConnector1">
            <a:avLst/>
          </a:prstGeom>
          <a:noFill/>
          <a:ln cap="flat" cmpd="sng" w="12700">
            <a:solidFill>
              <a:srgbClr val="7F7F7F"/>
            </a:solidFill>
            <a:prstDash val="solid"/>
            <a:miter lim="800000"/>
            <a:headEnd len="sm" w="sm" type="none"/>
            <a:tailEnd len="med" w="med" type="triangle"/>
          </a:ln>
        </p:spPr>
      </p:cxnSp>
      <p:cxnSp>
        <p:nvCxnSpPr>
          <p:cNvPr id="280" name="Google Shape;280;p35"/>
          <p:cNvCxnSpPr/>
          <p:nvPr/>
        </p:nvCxnSpPr>
        <p:spPr>
          <a:xfrm rot="10800000">
            <a:off x="10308379" y="3492175"/>
            <a:ext cx="0" cy="1879500"/>
          </a:xfrm>
          <a:prstGeom prst="straightConnector1">
            <a:avLst/>
          </a:prstGeom>
          <a:noFill/>
          <a:ln cap="flat" cmpd="sng" w="12700">
            <a:solidFill>
              <a:srgbClr val="7F7F7F"/>
            </a:solidFill>
            <a:prstDash val="solid"/>
            <a:miter lim="800000"/>
            <a:headEnd len="sm" w="sm" type="none"/>
            <a:tailEnd len="sm" w="sm" type="none"/>
          </a:ln>
        </p:spPr>
      </p:cxnSp>
      <p:sp>
        <p:nvSpPr>
          <p:cNvPr id="281" name="Google Shape;281;p35"/>
          <p:cNvSpPr/>
          <p:nvPr/>
        </p:nvSpPr>
        <p:spPr>
          <a:xfrm>
            <a:off x="10088867" y="5591049"/>
            <a:ext cx="1782900" cy="91500"/>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900"/>
              <a:buFont typeface="Arial"/>
              <a:buNone/>
            </a:pPr>
            <a:r>
              <a:t/>
            </a:r>
            <a:endParaRPr b="0" i="0" sz="1900" u="none" cap="none" strike="noStrike">
              <a:solidFill>
                <a:schemeClr val="dk1"/>
              </a:solidFill>
              <a:latin typeface="Montserrat"/>
              <a:ea typeface="Montserrat"/>
              <a:cs typeface="Montserrat"/>
              <a:sym typeface="Montserrat"/>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Agenda Slide - 10 Item">
  <p:cSld name="Agenda Slide - 10 Item">
    <p:spTree>
      <p:nvGrpSpPr>
        <p:cNvPr id="282" name="Shape 282"/>
        <p:cNvGrpSpPr/>
        <p:nvPr/>
      </p:nvGrpSpPr>
      <p:grpSpPr>
        <a:xfrm>
          <a:off x="0" y="0"/>
          <a:ext cx="0" cy="0"/>
          <a:chOff x="0" y="0"/>
          <a:chExt cx="0" cy="0"/>
        </a:xfrm>
      </p:grpSpPr>
      <p:sp>
        <p:nvSpPr>
          <p:cNvPr id="283" name="Google Shape;283;p36"/>
          <p:cNvSpPr/>
          <p:nvPr/>
        </p:nvSpPr>
        <p:spPr>
          <a:xfrm>
            <a:off x="3786909" y="0"/>
            <a:ext cx="8405100" cy="6858000"/>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900"/>
              <a:buFont typeface="Arial"/>
              <a:buNone/>
            </a:pPr>
            <a:r>
              <a:t/>
            </a:r>
            <a:endParaRPr b="0" i="0" sz="1900" u="none" cap="none" strike="noStrike">
              <a:solidFill>
                <a:schemeClr val="lt1"/>
              </a:solidFill>
              <a:latin typeface="Montserrat"/>
              <a:ea typeface="Montserrat"/>
              <a:cs typeface="Montserrat"/>
              <a:sym typeface="Montserrat"/>
            </a:endParaRPr>
          </a:p>
        </p:txBody>
      </p:sp>
      <p:pic>
        <p:nvPicPr>
          <p:cNvPr descr="A black and grey logo&#10;&#10;Description automatically generated with medium confidence" id="284" name="Google Shape;284;p36"/>
          <p:cNvPicPr preferRelativeResize="0"/>
          <p:nvPr/>
        </p:nvPicPr>
        <p:blipFill rotWithShape="1">
          <a:blip r:embed="rId2">
            <a:alphaModFix/>
          </a:blip>
          <a:srcRect b="0" l="0" r="0" t="0"/>
          <a:stretch/>
        </p:blipFill>
        <p:spPr>
          <a:xfrm>
            <a:off x="9220823" y="0"/>
            <a:ext cx="2971177" cy="6858001"/>
          </a:xfrm>
          <a:prstGeom prst="rect">
            <a:avLst/>
          </a:prstGeom>
          <a:noFill/>
          <a:ln>
            <a:noFill/>
          </a:ln>
        </p:spPr>
      </p:pic>
      <p:sp>
        <p:nvSpPr>
          <p:cNvPr id="285" name="Google Shape;285;p36"/>
          <p:cNvSpPr/>
          <p:nvPr/>
        </p:nvSpPr>
        <p:spPr>
          <a:xfrm>
            <a:off x="0" y="0"/>
            <a:ext cx="3786900" cy="6858000"/>
          </a:xfrm>
          <a:prstGeom prst="rect">
            <a:avLst/>
          </a:prstGeom>
          <a:solidFill>
            <a:srgbClr val="F2F2F2"/>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900"/>
              <a:buFont typeface="Arial"/>
              <a:buNone/>
            </a:pPr>
            <a:r>
              <a:t/>
            </a:r>
            <a:endParaRPr b="0" i="0" sz="1900" u="none" cap="none" strike="noStrike">
              <a:solidFill>
                <a:schemeClr val="lt1"/>
              </a:solidFill>
              <a:latin typeface="Montserrat"/>
              <a:ea typeface="Montserrat"/>
              <a:cs typeface="Montserrat"/>
              <a:sym typeface="Montserrat"/>
            </a:endParaRPr>
          </a:p>
        </p:txBody>
      </p:sp>
      <p:sp>
        <p:nvSpPr>
          <p:cNvPr id="286" name="Google Shape;286;p36"/>
          <p:cNvSpPr/>
          <p:nvPr/>
        </p:nvSpPr>
        <p:spPr>
          <a:xfrm>
            <a:off x="11597049" y="6274470"/>
            <a:ext cx="237300" cy="237300"/>
          </a:xfrm>
          <a:prstGeom prst="ellipse">
            <a:avLst/>
          </a:prstGeom>
          <a:solidFill>
            <a:schemeClr val="accent2"/>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900"/>
              <a:buFont typeface="Arial"/>
              <a:buNone/>
            </a:pPr>
            <a:r>
              <a:t/>
            </a:r>
            <a:endParaRPr b="0" i="0" sz="1900" u="none" cap="none" strike="noStrike">
              <a:solidFill>
                <a:schemeClr val="lt1"/>
              </a:solidFill>
              <a:latin typeface="Montserrat"/>
              <a:ea typeface="Montserrat"/>
              <a:cs typeface="Montserrat"/>
              <a:sym typeface="Montserrat"/>
            </a:endParaRPr>
          </a:p>
        </p:txBody>
      </p:sp>
      <p:sp>
        <p:nvSpPr>
          <p:cNvPr id="287" name="Google Shape;287;p36"/>
          <p:cNvSpPr txBox="1"/>
          <p:nvPr/>
        </p:nvSpPr>
        <p:spPr>
          <a:xfrm>
            <a:off x="11513370" y="6277754"/>
            <a:ext cx="404700" cy="23070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900"/>
              <a:buFont typeface="Arial"/>
              <a:buNone/>
            </a:pPr>
            <a:fld id="{00000000-1234-1234-1234-123412341234}" type="slidenum">
              <a:rPr b="1" i="0" lang="en-US" sz="900" u="none" cap="none" strike="noStrike">
                <a:solidFill>
                  <a:schemeClr val="lt1"/>
                </a:solidFill>
                <a:latin typeface="Montserrat"/>
                <a:ea typeface="Montserrat"/>
                <a:cs typeface="Montserrat"/>
                <a:sym typeface="Montserrat"/>
              </a:rPr>
              <a:t>‹#›</a:t>
            </a:fld>
            <a:endParaRPr b="1" i="0" sz="900" u="none" cap="none" strike="noStrike">
              <a:solidFill>
                <a:schemeClr val="lt1"/>
              </a:solidFill>
              <a:latin typeface="Montserrat"/>
              <a:ea typeface="Montserrat"/>
              <a:cs typeface="Montserrat"/>
              <a:sym typeface="Montserrat"/>
            </a:endParaRPr>
          </a:p>
        </p:txBody>
      </p:sp>
      <p:sp>
        <p:nvSpPr>
          <p:cNvPr id="288" name="Google Shape;288;p36"/>
          <p:cNvSpPr/>
          <p:nvPr/>
        </p:nvSpPr>
        <p:spPr>
          <a:xfrm>
            <a:off x="2050474" y="6347450"/>
            <a:ext cx="6766500" cy="91500"/>
          </a:xfrm>
          <a:prstGeom prst="rect">
            <a:avLst/>
          </a:prstGeom>
          <a:solidFill>
            <a:srgbClr val="D8D8D8"/>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900"/>
              <a:buFont typeface="Arial"/>
              <a:buNone/>
            </a:pPr>
            <a:r>
              <a:t/>
            </a:r>
            <a:endParaRPr b="0" i="0" sz="1900" u="none" cap="none" strike="noStrike">
              <a:solidFill>
                <a:schemeClr val="lt1"/>
              </a:solidFill>
              <a:latin typeface="Montserrat"/>
              <a:ea typeface="Montserrat"/>
              <a:cs typeface="Montserrat"/>
              <a:sym typeface="Montserrat"/>
            </a:endParaRPr>
          </a:p>
        </p:txBody>
      </p:sp>
      <p:sp>
        <p:nvSpPr>
          <p:cNvPr id="289" name="Google Shape;289;p36"/>
          <p:cNvSpPr txBox="1"/>
          <p:nvPr/>
        </p:nvSpPr>
        <p:spPr>
          <a:xfrm>
            <a:off x="8787442" y="6274470"/>
            <a:ext cx="2834700" cy="230700"/>
          </a:xfrm>
          <a:prstGeom prst="rect">
            <a:avLst/>
          </a:prstGeom>
          <a:noFill/>
          <a:ln>
            <a:noFill/>
          </a:ln>
        </p:spPr>
        <p:txBody>
          <a:bodyPr anchorCtr="0" anchor="t" bIns="45700" lIns="91425" spcFirstLastPara="1" rIns="91425" wrap="square" tIns="45700">
            <a:spAutoFit/>
          </a:bodyPr>
          <a:lstStyle/>
          <a:p>
            <a:pPr indent="0" lvl="0" marL="0" marR="0" rtl="0" algn="r">
              <a:lnSpc>
                <a:spcPct val="100000"/>
              </a:lnSpc>
              <a:spcBef>
                <a:spcPts val="0"/>
              </a:spcBef>
              <a:spcAft>
                <a:spcPts val="0"/>
              </a:spcAft>
              <a:buClr>
                <a:srgbClr val="000000"/>
              </a:buClr>
              <a:buSzPts val="900"/>
              <a:buFont typeface="Arial"/>
              <a:buNone/>
            </a:pPr>
            <a:r>
              <a:rPr b="0" i="0" lang="en-US" sz="900" u="none" cap="none" strike="noStrike">
                <a:solidFill>
                  <a:schemeClr val="dk1"/>
                </a:solidFill>
                <a:latin typeface="Montserrat"/>
                <a:ea typeface="Montserrat"/>
                <a:cs typeface="Montserrat"/>
                <a:sym typeface="Montserrat"/>
              </a:rPr>
              <a:t>© </a:t>
            </a:r>
            <a:r>
              <a:rPr lang="en-US" sz="900">
                <a:solidFill>
                  <a:schemeClr val="dk1"/>
                </a:solidFill>
                <a:latin typeface="Montserrat"/>
                <a:ea typeface="Montserrat"/>
                <a:cs typeface="Montserrat"/>
                <a:sym typeface="Montserrat"/>
              </a:rPr>
              <a:t>2025</a:t>
            </a:r>
            <a:r>
              <a:rPr b="0" i="0" lang="en-US" sz="900" u="none" cap="none" strike="noStrike">
                <a:solidFill>
                  <a:schemeClr val="dk1"/>
                </a:solidFill>
                <a:latin typeface="Montserrat"/>
                <a:ea typeface="Montserrat"/>
                <a:cs typeface="Montserrat"/>
                <a:sym typeface="Montserrat"/>
              </a:rPr>
              <a:t> </a:t>
            </a:r>
            <a:r>
              <a:rPr b="1" i="0" lang="en-US" sz="900" u="none" cap="none" strike="noStrike">
                <a:solidFill>
                  <a:schemeClr val="dk1"/>
                </a:solidFill>
                <a:latin typeface="Montserrat"/>
                <a:ea typeface="Montserrat"/>
                <a:cs typeface="Montserrat"/>
                <a:sym typeface="Montserrat"/>
              </a:rPr>
              <a:t>Square 9</a:t>
            </a:r>
            <a:r>
              <a:rPr b="0" i="0" lang="en-US" sz="900" u="none" cap="none" strike="noStrike">
                <a:solidFill>
                  <a:schemeClr val="dk1"/>
                </a:solidFill>
                <a:latin typeface="Montserrat"/>
                <a:ea typeface="Montserrat"/>
                <a:cs typeface="Montserrat"/>
                <a:sym typeface="Montserrat"/>
              </a:rPr>
              <a:t>. All Rights Reserved.</a:t>
            </a:r>
            <a:endParaRPr b="0" i="0" sz="1500" u="none" cap="none" strike="noStrike">
              <a:solidFill>
                <a:srgbClr val="000000"/>
              </a:solidFill>
              <a:latin typeface="Arial"/>
              <a:ea typeface="Arial"/>
              <a:cs typeface="Arial"/>
              <a:sym typeface="Arial"/>
            </a:endParaRPr>
          </a:p>
        </p:txBody>
      </p:sp>
      <p:pic>
        <p:nvPicPr>
          <p:cNvPr descr="A blue and orange text on a black background&#10;&#10;Description automatically generated" id="290" name="Google Shape;290;p36"/>
          <p:cNvPicPr preferRelativeResize="0"/>
          <p:nvPr/>
        </p:nvPicPr>
        <p:blipFill rotWithShape="1">
          <a:blip r:embed="rId3">
            <a:alphaModFix/>
          </a:blip>
          <a:srcRect b="0" l="0" r="0" t="0"/>
          <a:stretch/>
        </p:blipFill>
        <p:spPr>
          <a:xfrm>
            <a:off x="357551" y="6064432"/>
            <a:ext cx="1551707" cy="447438"/>
          </a:xfrm>
          <a:prstGeom prst="rect">
            <a:avLst/>
          </a:prstGeom>
          <a:noFill/>
          <a:ln>
            <a:noFill/>
          </a:ln>
        </p:spPr>
      </p:pic>
      <p:sp>
        <p:nvSpPr>
          <p:cNvPr id="291" name="Google Shape;291;p36"/>
          <p:cNvSpPr/>
          <p:nvPr/>
        </p:nvSpPr>
        <p:spPr>
          <a:xfrm>
            <a:off x="4026175" y="1365879"/>
            <a:ext cx="1450800" cy="1886700"/>
          </a:xfrm>
          <a:prstGeom prst="rect">
            <a:avLst/>
          </a:prstGeom>
          <a:solidFill>
            <a:schemeClr val="lt1"/>
          </a:solidFill>
          <a:ln cap="flat" cmpd="sng" w="19050">
            <a:solidFill>
              <a:srgbClr val="D8D8D8"/>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900"/>
              <a:buFont typeface="Arial"/>
              <a:buNone/>
            </a:pPr>
            <a:r>
              <a:t/>
            </a:r>
            <a:endParaRPr b="0" i="0" sz="1900" u="none" cap="none" strike="noStrike">
              <a:solidFill>
                <a:schemeClr val="dk1"/>
              </a:solidFill>
              <a:latin typeface="Montserrat"/>
              <a:ea typeface="Montserrat"/>
              <a:cs typeface="Montserrat"/>
              <a:sym typeface="Montserrat"/>
            </a:endParaRPr>
          </a:p>
        </p:txBody>
      </p:sp>
      <p:sp>
        <p:nvSpPr>
          <p:cNvPr id="292" name="Google Shape;292;p36"/>
          <p:cNvSpPr txBox="1"/>
          <p:nvPr>
            <p:ph idx="1" type="body"/>
          </p:nvPr>
        </p:nvSpPr>
        <p:spPr>
          <a:xfrm>
            <a:off x="4256015" y="1579855"/>
            <a:ext cx="990900" cy="514500"/>
          </a:xfrm>
          <a:prstGeom prst="rect">
            <a:avLst/>
          </a:prstGeom>
          <a:noFill/>
          <a:ln>
            <a:noFill/>
          </a:ln>
        </p:spPr>
        <p:txBody>
          <a:bodyPr anchorCtr="0" anchor="t" bIns="45700" lIns="91425" spcFirstLastPara="1" rIns="91425" wrap="square" tIns="45700">
            <a:noAutofit/>
          </a:bodyPr>
          <a:lstStyle>
            <a:lvl1pPr indent="-228600" lvl="0" marL="457200" marR="0" rtl="0" algn="l">
              <a:lnSpc>
                <a:spcPct val="90000"/>
              </a:lnSpc>
              <a:spcBef>
                <a:spcPts val="1100"/>
              </a:spcBef>
              <a:spcAft>
                <a:spcPts val="0"/>
              </a:spcAft>
              <a:buClr>
                <a:schemeClr val="accent1"/>
              </a:buClr>
              <a:buSzPts val="4400"/>
              <a:buFont typeface="Arial"/>
              <a:buNone/>
              <a:defRPr b="1" i="0" sz="4400" u="none" cap="none" strike="noStrike">
                <a:solidFill>
                  <a:schemeClr val="accent1"/>
                </a:solidFill>
                <a:latin typeface="Montserrat"/>
                <a:ea typeface="Montserrat"/>
                <a:cs typeface="Montserrat"/>
                <a:sym typeface="Montserrat"/>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Montserrat"/>
                <a:ea typeface="Montserrat"/>
                <a:cs typeface="Montserrat"/>
                <a:sym typeface="Montserrat"/>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Montserrat"/>
                <a:ea typeface="Montserrat"/>
                <a:cs typeface="Montserrat"/>
                <a:sym typeface="Montserrat"/>
              </a:defRPr>
            </a:lvl3pPr>
            <a:lvl4pPr indent="-349250" lvl="3" marL="1828800" marR="0" rtl="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4pPr>
            <a:lvl5pPr indent="-349250" lvl="4" marL="2286000" marR="0" rtl="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5pPr>
            <a:lvl6pPr indent="-349250" lvl="5" marL="2743200" marR="0" rtl="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6pPr>
            <a:lvl7pPr indent="-349250" lvl="6" marL="3200400" marR="0" rtl="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7pPr>
            <a:lvl8pPr indent="-349250" lvl="7" marL="3657600" marR="0" rtl="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8pPr>
            <a:lvl9pPr indent="-349250" lvl="8" marL="4114800" marR="0" rtl="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9pPr>
          </a:lstStyle>
          <a:p/>
        </p:txBody>
      </p:sp>
      <p:sp>
        <p:nvSpPr>
          <p:cNvPr id="293" name="Google Shape;293;p36"/>
          <p:cNvSpPr txBox="1"/>
          <p:nvPr>
            <p:ph idx="2" type="body"/>
          </p:nvPr>
        </p:nvSpPr>
        <p:spPr>
          <a:xfrm>
            <a:off x="4256014" y="2179784"/>
            <a:ext cx="990900" cy="353400"/>
          </a:xfrm>
          <a:prstGeom prst="rect">
            <a:avLst/>
          </a:prstGeom>
          <a:noFill/>
          <a:ln>
            <a:noFill/>
          </a:ln>
        </p:spPr>
        <p:txBody>
          <a:bodyPr anchorCtr="0" anchor="t" bIns="45700" lIns="91425" spcFirstLastPara="1" rIns="91425" wrap="square" tIns="45700">
            <a:noAutofit/>
          </a:bodyPr>
          <a:lstStyle>
            <a:lvl1pPr indent="-228600" lvl="0" marL="457200" marR="0" rtl="0" algn="l">
              <a:lnSpc>
                <a:spcPct val="90000"/>
              </a:lnSpc>
              <a:spcBef>
                <a:spcPts val="1100"/>
              </a:spcBef>
              <a:spcAft>
                <a:spcPts val="0"/>
              </a:spcAft>
              <a:buClr>
                <a:schemeClr val="accent6"/>
              </a:buClr>
              <a:buSzPts val="1300"/>
              <a:buFont typeface="Arial"/>
              <a:buNone/>
              <a:defRPr b="1" i="0" sz="1300" u="none" cap="none" strike="noStrike">
                <a:solidFill>
                  <a:schemeClr val="accent6"/>
                </a:solidFill>
                <a:latin typeface="Montserrat"/>
                <a:ea typeface="Montserrat"/>
                <a:cs typeface="Montserrat"/>
                <a:sym typeface="Montserrat"/>
              </a:defRPr>
            </a:lvl1pPr>
            <a:lvl2pPr indent="-368300" lvl="1" marL="914400" marR="0" rtl="0" algn="l">
              <a:lnSpc>
                <a:spcPct val="90000"/>
              </a:lnSpc>
              <a:spcBef>
                <a:spcPts val="500"/>
              </a:spcBef>
              <a:spcAft>
                <a:spcPts val="0"/>
              </a:spcAft>
              <a:buClr>
                <a:schemeClr val="dk1"/>
              </a:buClr>
              <a:buSzPts val="2200"/>
              <a:buFont typeface="Arial"/>
              <a:buChar char="•"/>
              <a:defRPr b="0" i="0" sz="2200" u="none" cap="none" strike="noStrike">
                <a:solidFill>
                  <a:schemeClr val="dk1"/>
                </a:solidFill>
                <a:latin typeface="Montserrat"/>
                <a:ea typeface="Montserrat"/>
                <a:cs typeface="Montserrat"/>
                <a:sym typeface="Montserrat"/>
              </a:defRPr>
            </a:lvl2pPr>
            <a:lvl3pPr indent="-342900" lvl="2" marL="1371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Montserrat"/>
                <a:ea typeface="Montserrat"/>
                <a:cs typeface="Montserrat"/>
                <a:sym typeface="Montserrat"/>
              </a:defRPr>
            </a:lvl3pPr>
            <a:lvl4pPr indent="-336550" lvl="3" marL="1828800" marR="0" rtl="0" algn="l">
              <a:lnSpc>
                <a:spcPct val="90000"/>
              </a:lnSpc>
              <a:spcBef>
                <a:spcPts val="500"/>
              </a:spcBef>
              <a:spcAft>
                <a:spcPts val="0"/>
              </a:spcAft>
              <a:buClr>
                <a:schemeClr val="dk1"/>
              </a:buClr>
              <a:buSzPts val="1700"/>
              <a:buFont typeface="Arial"/>
              <a:buChar char="•"/>
              <a:defRPr b="0" i="0" sz="1700" u="none" cap="none" strike="noStrike">
                <a:solidFill>
                  <a:schemeClr val="dk1"/>
                </a:solidFill>
                <a:latin typeface="Montserrat"/>
                <a:ea typeface="Montserrat"/>
                <a:cs typeface="Montserrat"/>
                <a:sym typeface="Montserrat"/>
              </a:defRPr>
            </a:lvl4pPr>
            <a:lvl5pPr indent="-336550" lvl="4" marL="2286000" marR="0" rtl="0" algn="l">
              <a:lnSpc>
                <a:spcPct val="90000"/>
              </a:lnSpc>
              <a:spcBef>
                <a:spcPts val="500"/>
              </a:spcBef>
              <a:spcAft>
                <a:spcPts val="0"/>
              </a:spcAft>
              <a:buClr>
                <a:schemeClr val="dk1"/>
              </a:buClr>
              <a:buSzPts val="1700"/>
              <a:buFont typeface="Arial"/>
              <a:buChar char="•"/>
              <a:defRPr b="0" i="0" sz="1700" u="none" cap="none" strike="noStrike">
                <a:solidFill>
                  <a:schemeClr val="dk1"/>
                </a:solidFill>
                <a:latin typeface="Montserrat"/>
                <a:ea typeface="Montserrat"/>
                <a:cs typeface="Montserrat"/>
                <a:sym typeface="Montserrat"/>
              </a:defRPr>
            </a:lvl5pPr>
            <a:lvl6pPr indent="-336550" lvl="5" marL="2743200" marR="0" rtl="0" algn="l">
              <a:lnSpc>
                <a:spcPct val="90000"/>
              </a:lnSpc>
              <a:spcBef>
                <a:spcPts val="500"/>
              </a:spcBef>
              <a:spcAft>
                <a:spcPts val="0"/>
              </a:spcAft>
              <a:buClr>
                <a:schemeClr val="dk1"/>
              </a:buClr>
              <a:buSzPts val="1700"/>
              <a:buFont typeface="Arial"/>
              <a:buChar char="•"/>
              <a:defRPr b="0" i="0" sz="1700" u="none" cap="none" strike="noStrike">
                <a:solidFill>
                  <a:schemeClr val="dk1"/>
                </a:solidFill>
                <a:latin typeface="Montserrat"/>
                <a:ea typeface="Montserrat"/>
                <a:cs typeface="Montserrat"/>
                <a:sym typeface="Montserrat"/>
              </a:defRPr>
            </a:lvl6pPr>
            <a:lvl7pPr indent="-336550" lvl="6" marL="3200400" marR="0" rtl="0" algn="l">
              <a:lnSpc>
                <a:spcPct val="90000"/>
              </a:lnSpc>
              <a:spcBef>
                <a:spcPts val="500"/>
              </a:spcBef>
              <a:spcAft>
                <a:spcPts val="0"/>
              </a:spcAft>
              <a:buClr>
                <a:schemeClr val="dk1"/>
              </a:buClr>
              <a:buSzPts val="1700"/>
              <a:buFont typeface="Arial"/>
              <a:buChar char="•"/>
              <a:defRPr b="0" i="0" sz="1700" u="none" cap="none" strike="noStrike">
                <a:solidFill>
                  <a:schemeClr val="dk1"/>
                </a:solidFill>
                <a:latin typeface="Montserrat"/>
                <a:ea typeface="Montserrat"/>
                <a:cs typeface="Montserrat"/>
                <a:sym typeface="Montserrat"/>
              </a:defRPr>
            </a:lvl7pPr>
            <a:lvl8pPr indent="-336550" lvl="7" marL="3657600" marR="0" rtl="0" algn="l">
              <a:lnSpc>
                <a:spcPct val="90000"/>
              </a:lnSpc>
              <a:spcBef>
                <a:spcPts val="500"/>
              </a:spcBef>
              <a:spcAft>
                <a:spcPts val="0"/>
              </a:spcAft>
              <a:buClr>
                <a:schemeClr val="dk1"/>
              </a:buClr>
              <a:buSzPts val="1700"/>
              <a:buFont typeface="Arial"/>
              <a:buChar char="•"/>
              <a:defRPr b="0" i="0" sz="1700" u="none" cap="none" strike="noStrike">
                <a:solidFill>
                  <a:schemeClr val="dk1"/>
                </a:solidFill>
                <a:latin typeface="Montserrat"/>
                <a:ea typeface="Montserrat"/>
                <a:cs typeface="Montserrat"/>
                <a:sym typeface="Montserrat"/>
              </a:defRPr>
            </a:lvl8pPr>
            <a:lvl9pPr indent="-336550" lvl="8" marL="4114800" marR="0" rtl="0" algn="l">
              <a:lnSpc>
                <a:spcPct val="90000"/>
              </a:lnSpc>
              <a:spcBef>
                <a:spcPts val="500"/>
              </a:spcBef>
              <a:spcAft>
                <a:spcPts val="0"/>
              </a:spcAft>
              <a:buClr>
                <a:schemeClr val="dk1"/>
              </a:buClr>
              <a:buSzPts val="1700"/>
              <a:buFont typeface="Arial"/>
              <a:buChar char="•"/>
              <a:defRPr b="0" i="0" sz="1700" u="none" cap="none" strike="noStrike">
                <a:solidFill>
                  <a:schemeClr val="dk1"/>
                </a:solidFill>
                <a:latin typeface="Montserrat"/>
                <a:ea typeface="Montserrat"/>
                <a:cs typeface="Montserrat"/>
                <a:sym typeface="Montserrat"/>
              </a:defRPr>
            </a:lvl9pPr>
          </a:lstStyle>
          <a:p/>
        </p:txBody>
      </p:sp>
      <p:sp>
        <p:nvSpPr>
          <p:cNvPr id="294" name="Google Shape;294;p36"/>
          <p:cNvSpPr txBox="1"/>
          <p:nvPr>
            <p:ph idx="3" type="body"/>
          </p:nvPr>
        </p:nvSpPr>
        <p:spPr>
          <a:xfrm>
            <a:off x="4256014" y="2617955"/>
            <a:ext cx="990900" cy="456000"/>
          </a:xfrm>
          <a:prstGeom prst="rect">
            <a:avLst/>
          </a:prstGeom>
          <a:noFill/>
          <a:ln>
            <a:noFill/>
          </a:ln>
        </p:spPr>
        <p:txBody>
          <a:bodyPr anchorCtr="0" anchor="t" bIns="45700" lIns="91425" spcFirstLastPara="1" rIns="91425" wrap="square" tIns="45700">
            <a:noAutofit/>
          </a:bodyPr>
          <a:lstStyle>
            <a:lvl1pPr indent="-228600" lvl="0" marL="457200" marR="0" rtl="0" algn="l">
              <a:lnSpc>
                <a:spcPct val="90000"/>
              </a:lnSpc>
              <a:spcBef>
                <a:spcPts val="1100"/>
              </a:spcBef>
              <a:spcAft>
                <a:spcPts val="0"/>
              </a:spcAft>
              <a:buClr>
                <a:schemeClr val="accent6"/>
              </a:buClr>
              <a:buSzPts val="1000"/>
              <a:buFont typeface="Arial"/>
              <a:buNone/>
              <a:defRPr b="0" i="0" sz="1000" u="none" cap="none" strike="noStrike">
                <a:solidFill>
                  <a:schemeClr val="accent6"/>
                </a:solidFill>
                <a:latin typeface="Montserrat"/>
                <a:ea typeface="Montserrat"/>
                <a:cs typeface="Montserrat"/>
                <a:sym typeface="Montserrat"/>
              </a:defRPr>
            </a:lvl1pPr>
            <a:lvl2pPr indent="-374650" lvl="1" marL="914400" marR="0" rtl="0" algn="l">
              <a:lnSpc>
                <a:spcPct val="90000"/>
              </a:lnSpc>
              <a:spcBef>
                <a:spcPts val="500"/>
              </a:spcBef>
              <a:spcAft>
                <a:spcPts val="0"/>
              </a:spcAft>
              <a:buClr>
                <a:schemeClr val="dk1"/>
              </a:buClr>
              <a:buSzPts val="2300"/>
              <a:buFont typeface="Arial"/>
              <a:buChar char="•"/>
              <a:defRPr b="0" i="0" sz="2300" u="none" cap="none" strike="noStrike">
                <a:solidFill>
                  <a:schemeClr val="dk1"/>
                </a:solidFill>
                <a:latin typeface="Montserrat"/>
                <a:ea typeface="Montserrat"/>
                <a:cs typeface="Montserrat"/>
                <a:sym typeface="Montserrat"/>
              </a:defRPr>
            </a:lvl2pPr>
            <a:lvl3pPr indent="-349250" lvl="2" marL="1371600" marR="0" rtl="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Montserrat"/>
                <a:ea typeface="Montserrat"/>
                <a:cs typeface="Montserrat"/>
                <a:sym typeface="Montserrat"/>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Montserrat"/>
                <a:ea typeface="Montserrat"/>
                <a:cs typeface="Montserrat"/>
                <a:sym typeface="Montserrat"/>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Montserrat"/>
                <a:ea typeface="Montserrat"/>
                <a:cs typeface="Montserrat"/>
                <a:sym typeface="Montserrat"/>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Montserrat"/>
                <a:ea typeface="Montserrat"/>
                <a:cs typeface="Montserrat"/>
                <a:sym typeface="Montserrat"/>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Montserrat"/>
                <a:ea typeface="Montserrat"/>
                <a:cs typeface="Montserrat"/>
                <a:sym typeface="Montserrat"/>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Montserrat"/>
                <a:ea typeface="Montserrat"/>
                <a:cs typeface="Montserrat"/>
                <a:sym typeface="Montserrat"/>
              </a:defRPr>
            </a:lvl9pPr>
          </a:lstStyle>
          <a:p/>
        </p:txBody>
      </p:sp>
      <p:cxnSp>
        <p:nvCxnSpPr>
          <p:cNvPr id="295" name="Google Shape;295;p36"/>
          <p:cNvCxnSpPr/>
          <p:nvPr/>
        </p:nvCxnSpPr>
        <p:spPr>
          <a:xfrm>
            <a:off x="4204813" y="1545219"/>
            <a:ext cx="976500" cy="0"/>
          </a:xfrm>
          <a:prstGeom prst="straightConnector1">
            <a:avLst/>
          </a:prstGeom>
          <a:noFill/>
          <a:ln cap="flat" cmpd="sng" w="12700">
            <a:solidFill>
              <a:srgbClr val="7F7F7F"/>
            </a:solidFill>
            <a:prstDash val="solid"/>
            <a:miter lim="800000"/>
            <a:headEnd len="sm" w="sm" type="none"/>
            <a:tailEnd len="med" w="med" type="triangle"/>
          </a:ln>
        </p:spPr>
      </p:cxnSp>
      <p:cxnSp>
        <p:nvCxnSpPr>
          <p:cNvPr id="296" name="Google Shape;296;p36"/>
          <p:cNvCxnSpPr/>
          <p:nvPr/>
        </p:nvCxnSpPr>
        <p:spPr>
          <a:xfrm rot="10800000">
            <a:off x="4204813" y="1544594"/>
            <a:ext cx="0" cy="1529400"/>
          </a:xfrm>
          <a:prstGeom prst="straightConnector1">
            <a:avLst/>
          </a:prstGeom>
          <a:noFill/>
          <a:ln cap="flat" cmpd="sng" w="12700">
            <a:solidFill>
              <a:srgbClr val="7F7F7F"/>
            </a:solidFill>
            <a:prstDash val="solid"/>
            <a:miter lim="800000"/>
            <a:headEnd len="sm" w="sm" type="none"/>
            <a:tailEnd len="sm" w="sm" type="none"/>
          </a:ln>
        </p:spPr>
      </p:cxnSp>
      <p:sp>
        <p:nvSpPr>
          <p:cNvPr id="297" name="Google Shape;297;p36"/>
          <p:cNvSpPr/>
          <p:nvPr/>
        </p:nvSpPr>
        <p:spPr>
          <a:xfrm>
            <a:off x="4026175" y="3252519"/>
            <a:ext cx="1450800" cy="74400"/>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900"/>
              <a:buFont typeface="Arial"/>
              <a:buNone/>
            </a:pPr>
            <a:r>
              <a:t/>
            </a:r>
            <a:endParaRPr b="0" i="0" sz="1900" u="none" cap="none" strike="noStrike">
              <a:solidFill>
                <a:schemeClr val="dk1"/>
              </a:solidFill>
              <a:latin typeface="Montserrat"/>
              <a:ea typeface="Montserrat"/>
              <a:cs typeface="Montserrat"/>
              <a:sym typeface="Montserrat"/>
            </a:endParaRPr>
          </a:p>
        </p:txBody>
      </p:sp>
      <p:sp>
        <p:nvSpPr>
          <p:cNvPr id="298" name="Google Shape;298;p36"/>
          <p:cNvSpPr/>
          <p:nvPr/>
        </p:nvSpPr>
        <p:spPr>
          <a:xfrm>
            <a:off x="5655496" y="1365578"/>
            <a:ext cx="1450800" cy="1886700"/>
          </a:xfrm>
          <a:prstGeom prst="rect">
            <a:avLst/>
          </a:prstGeom>
          <a:solidFill>
            <a:schemeClr val="lt1"/>
          </a:solidFill>
          <a:ln cap="flat" cmpd="sng" w="19050">
            <a:solidFill>
              <a:srgbClr val="D8D8D8"/>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900"/>
              <a:buFont typeface="Arial"/>
              <a:buNone/>
            </a:pPr>
            <a:r>
              <a:t/>
            </a:r>
            <a:endParaRPr b="0" i="0" sz="1900" u="none" cap="none" strike="noStrike">
              <a:solidFill>
                <a:schemeClr val="dk1"/>
              </a:solidFill>
              <a:latin typeface="Montserrat"/>
              <a:ea typeface="Montserrat"/>
              <a:cs typeface="Montserrat"/>
              <a:sym typeface="Montserrat"/>
            </a:endParaRPr>
          </a:p>
        </p:txBody>
      </p:sp>
      <p:sp>
        <p:nvSpPr>
          <p:cNvPr id="299" name="Google Shape;299;p36"/>
          <p:cNvSpPr txBox="1"/>
          <p:nvPr>
            <p:ph idx="4" type="body"/>
          </p:nvPr>
        </p:nvSpPr>
        <p:spPr>
          <a:xfrm>
            <a:off x="5885336" y="1579554"/>
            <a:ext cx="990900" cy="514500"/>
          </a:xfrm>
          <a:prstGeom prst="rect">
            <a:avLst/>
          </a:prstGeom>
          <a:noFill/>
          <a:ln>
            <a:noFill/>
          </a:ln>
        </p:spPr>
        <p:txBody>
          <a:bodyPr anchorCtr="0" anchor="t" bIns="45700" lIns="91425" spcFirstLastPara="1" rIns="91425" wrap="square" tIns="45700">
            <a:noAutofit/>
          </a:bodyPr>
          <a:lstStyle>
            <a:lvl1pPr indent="-228600" lvl="0" marL="457200" marR="0" rtl="0" algn="l">
              <a:lnSpc>
                <a:spcPct val="90000"/>
              </a:lnSpc>
              <a:spcBef>
                <a:spcPts val="1100"/>
              </a:spcBef>
              <a:spcAft>
                <a:spcPts val="0"/>
              </a:spcAft>
              <a:buClr>
                <a:schemeClr val="accent2"/>
              </a:buClr>
              <a:buSzPts val="4400"/>
              <a:buFont typeface="Arial"/>
              <a:buNone/>
              <a:defRPr b="1" i="0" sz="4400" u="none" cap="none" strike="noStrike">
                <a:solidFill>
                  <a:schemeClr val="accent2"/>
                </a:solidFill>
                <a:latin typeface="Montserrat"/>
                <a:ea typeface="Montserrat"/>
                <a:cs typeface="Montserrat"/>
                <a:sym typeface="Montserrat"/>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Montserrat"/>
                <a:ea typeface="Montserrat"/>
                <a:cs typeface="Montserrat"/>
                <a:sym typeface="Montserrat"/>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Montserrat"/>
                <a:ea typeface="Montserrat"/>
                <a:cs typeface="Montserrat"/>
                <a:sym typeface="Montserrat"/>
              </a:defRPr>
            </a:lvl3pPr>
            <a:lvl4pPr indent="-349250" lvl="3" marL="1828800" marR="0" rtl="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4pPr>
            <a:lvl5pPr indent="-349250" lvl="4" marL="2286000" marR="0" rtl="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5pPr>
            <a:lvl6pPr indent="-349250" lvl="5" marL="2743200" marR="0" rtl="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6pPr>
            <a:lvl7pPr indent="-349250" lvl="6" marL="3200400" marR="0" rtl="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7pPr>
            <a:lvl8pPr indent="-349250" lvl="7" marL="3657600" marR="0" rtl="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8pPr>
            <a:lvl9pPr indent="-349250" lvl="8" marL="4114800" marR="0" rtl="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9pPr>
          </a:lstStyle>
          <a:p/>
        </p:txBody>
      </p:sp>
      <p:sp>
        <p:nvSpPr>
          <p:cNvPr id="300" name="Google Shape;300;p36"/>
          <p:cNvSpPr txBox="1"/>
          <p:nvPr>
            <p:ph idx="5" type="body"/>
          </p:nvPr>
        </p:nvSpPr>
        <p:spPr>
          <a:xfrm>
            <a:off x="5885335" y="2179483"/>
            <a:ext cx="990900" cy="353400"/>
          </a:xfrm>
          <a:prstGeom prst="rect">
            <a:avLst/>
          </a:prstGeom>
          <a:noFill/>
          <a:ln>
            <a:noFill/>
          </a:ln>
        </p:spPr>
        <p:txBody>
          <a:bodyPr anchorCtr="0" anchor="t" bIns="45700" lIns="91425" spcFirstLastPara="1" rIns="91425" wrap="square" tIns="45700">
            <a:noAutofit/>
          </a:bodyPr>
          <a:lstStyle>
            <a:lvl1pPr indent="-228600" lvl="0" marL="457200" marR="0" rtl="0" algn="l">
              <a:lnSpc>
                <a:spcPct val="90000"/>
              </a:lnSpc>
              <a:spcBef>
                <a:spcPts val="1100"/>
              </a:spcBef>
              <a:spcAft>
                <a:spcPts val="0"/>
              </a:spcAft>
              <a:buClr>
                <a:schemeClr val="accent6"/>
              </a:buClr>
              <a:buSzPts val="1300"/>
              <a:buFont typeface="Arial"/>
              <a:buNone/>
              <a:defRPr b="1" i="0" sz="1300" u="none" cap="none" strike="noStrike">
                <a:solidFill>
                  <a:schemeClr val="accent6"/>
                </a:solidFill>
                <a:latin typeface="Montserrat"/>
                <a:ea typeface="Montserrat"/>
                <a:cs typeface="Montserrat"/>
                <a:sym typeface="Montserrat"/>
              </a:defRPr>
            </a:lvl1pPr>
            <a:lvl2pPr indent="-368300" lvl="1" marL="914400" marR="0" rtl="0" algn="l">
              <a:lnSpc>
                <a:spcPct val="90000"/>
              </a:lnSpc>
              <a:spcBef>
                <a:spcPts val="500"/>
              </a:spcBef>
              <a:spcAft>
                <a:spcPts val="0"/>
              </a:spcAft>
              <a:buClr>
                <a:schemeClr val="dk1"/>
              </a:buClr>
              <a:buSzPts val="2200"/>
              <a:buFont typeface="Arial"/>
              <a:buChar char="•"/>
              <a:defRPr b="0" i="0" sz="2200" u="none" cap="none" strike="noStrike">
                <a:solidFill>
                  <a:schemeClr val="dk1"/>
                </a:solidFill>
                <a:latin typeface="Montserrat"/>
                <a:ea typeface="Montserrat"/>
                <a:cs typeface="Montserrat"/>
                <a:sym typeface="Montserrat"/>
              </a:defRPr>
            </a:lvl2pPr>
            <a:lvl3pPr indent="-342900" lvl="2" marL="1371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Montserrat"/>
                <a:ea typeface="Montserrat"/>
                <a:cs typeface="Montserrat"/>
                <a:sym typeface="Montserrat"/>
              </a:defRPr>
            </a:lvl3pPr>
            <a:lvl4pPr indent="-336550" lvl="3" marL="1828800" marR="0" rtl="0" algn="l">
              <a:lnSpc>
                <a:spcPct val="90000"/>
              </a:lnSpc>
              <a:spcBef>
                <a:spcPts val="500"/>
              </a:spcBef>
              <a:spcAft>
                <a:spcPts val="0"/>
              </a:spcAft>
              <a:buClr>
                <a:schemeClr val="dk1"/>
              </a:buClr>
              <a:buSzPts val="1700"/>
              <a:buFont typeface="Arial"/>
              <a:buChar char="•"/>
              <a:defRPr b="0" i="0" sz="1700" u="none" cap="none" strike="noStrike">
                <a:solidFill>
                  <a:schemeClr val="dk1"/>
                </a:solidFill>
                <a:latin typeface="Montserrat"/>
                <a:ea typeface="Montserrat"/>
                <a:cs typeface="Montserrat"/>
                <a:sym typeface="Montserrat"/>
              </a:defRPr>
            </a:lvl4pPr>
            <a:lvl5pPr indent="-336550" lvl="4" marL="2286000" marR="0" rtl="0" algn="l">
              <a:lnSpc>
                <a:spcPct val="90000"/>
              </a:lnSpc>
              <a:spcBef>
                <a:spcPts val="500"/>
              </a:spcBef>
              <a:spcAft>
                <a:spcPts val="0"/>
              </a:spcAft>
              <a:buClr>
                <a:schemeClr val="dk1"/>
              </a:buClr>
              <a:buSzPts val="1700"/>
              <a:buFont typeface="Arial"/>
              <a:buChar char="•"/>
              <a:defRPr b="0" i="0" sz="1700" u="none" cap="none" strike="noStrike">
                <a:solidFill>
                  <a:schemeClr val="dk1"/>
                </a:solidFill>
                <a:latin typeface="Montserrat"/>
                <a:ea typeface="Montserrat"/>
                <a:cs typeface="Montserrat"/>
                <a:sym typeface="Montserrat"/>
              </a:defRPr>
            </a:lvl5pPr>
            <a:lvl6pPr indent="-336550" lvl="5" marL="2743200" marR="0" rtl="0" algn="l">
              <a:lnSpc>
                <a:spcPct val="90000"/>
              </a:lnSpc>
              <a:spcBef>
                <a:spcPts val="500"/>
              </a:spcBef>
              <a:spcAft>
                <a:spcPts val="0"/>
              </a:spcAft>
              <a:buClr>
                <a:schemeClr val="dk1"/>
              </a:buClr>
              <a:buSzPts val="1700"/>
              <a:buFont typeface="Arial"/>
              <a:buChar char="•"/>
              <a:defRPr b="0" i="0" sz="1700" u="none" cap="none" strike="noStrike">
                <a:solidFill>
                  <a:schemeClr val="dk1"/>
                </a:solidFill>
                <a:latin typeface="Montserrat"/>
                <a:ea typeface="Montserrat"/>
                <a:cs typeface="Montserrat"/>
                <a:sym typeface="Montserrat"/>
              </a:defRPr>
            </a:lvl6pPr>
            <a:lvl7pPr indent="-336550" lvl="6" marL="3200400" marR="0" rtl="0" algn="l">
              <a:lnSpc>
                <a:spcPct val="90000"/>
              </a:lnSpc>
              <a:spcBef>
                <a:spcPts val="500"/>
              </a:spcBef>
              <a:spcAft>
                <a:spcPts val="0"/>
              </a:spcAft>
              <a:buClr>
                <a:schemeClr val="dk1"/>
              </a:buClr>
              <a:buSzPts val="1700"/>
              <a:buFont typeface="Arial"/>
              <a:buChar char="•"/>
              <a:defRPr b="0" i="0" sz="1700" u="none" cap="none" strike="noStrike">
                <a:solidFill>
                  <a:schemeClr val="dk1"/>
                </a:solidFill>
                <a:latin typeface="Montserrat"/>
                <a:ea typeface="Montserrat"/>
                <a:cs typeface="Montserrat"/>
                <a:sym typeface="Montserrat"/>
              </a:defRPr>
            </a:lvl7pPr>
            <a:lvl8pPr indent="-336550" lvl="7" marL="3657600" marR="0" rtl="0" algn="l">
              <a:lnSpc>
                <a:spcPct val="90000"/>
              </a:lnSpc>
              <a:spcBef>
                <a:spcPts val="500"/>
              </a:spcBef>
              <a:spcAft>
                <a:spcPts val="0"/>
              </a:spcAft>
              <a:buClr>
                <a:schemeClr val="dk1"/>
              </a:buClr>
              <a:buSzPts val="1700"/>
              <a:buFont typeface="Arial"/>
              <a:buChar char="•"/>
              <a:defRPr b="0" i="0" sz="1700" u="none" cap="none" strike="noStrike">
                <a:solidFill>
                  <a:schemeClr val="dk1"/>
                </a:solidFill>
                <a:latin typeface="Montserrat"/>
                <a:ea typeface="Montserrat"/>
                <a:cs typeface="Montserrat"/>
                <a:sym typeface="Montserrat"/>
              </a:defRPr>
            </a:lvl8pPr>
            <a:lvl9pPr indent="-336550" lvl="8" marL="4114800" marR="0" rtl="0" algn="l">
              <a:lnSpc>
                <a:spcPct val="90000"/>
              </a:lnSpc>
              <a:spcBef>
                <a:spcPts val="500"/>
              </a:spcBef>
              <a:spcAft>
                <a:spcPts val="0"/>
              </a:spcAft>
              <a:buClr>
                <a:schemeClr val="dk1"/>
              </a:buClr>
              <a:buSzPts val="1700"/>
              <a:buFont typeface="Arial"/>
              <a:buChar char="•"/>
              <a:defRPr b="0" i="0" sz="1700" u="none" cap="none" strike="noStrike">
                <a:solidFill>
                  <a:schemeClr val="dk1"/>
                </a:solidFill>
                <a:latin typeface="Montserrat"/>
                <a:ea typeface="Montserrat"/>
                <a:cs typeface="Montserrat"/>
                <a:sym typeface="Montserrat"/>
              </a:defRPr>
            </a:lvl9pPr>
          </a:lstStyle>
          <a:p/>
        </p:txBody>
      </p:sp>
      <p:sp>
        <p:nvSpPr>
          <p:cNvPr id="301" name="Google Shape;301;p36"/>
          <p:cNvSpPr txBox="1"/>
          <p:nvPr>
            <p:ph idx="6" type="body"/>
          </p:nvPr>
        </p:nvSpPr>
        <p:spPr>
          <a:xfrm>
            <a:off x="5885335" y="2617654"/>
            <a:ext cx="990900" cy="456000"/>
          </a:xfrm>
          <a:prstGeom prst="rect">
            <a:avLst/>
          </a:prstGeom>
          <a:noFill/>
          <a:ln>
            <a:noFill/>
          </a:ln>
        </p:spPr>
        <p:txBody>
          <a:bodyPr anchorCtr="0" anchor="t" bIns="45700" lIns="91425" spcFirstLastPara="1" rIns="91425" wrap="square" tIns="45700">
            <a:noAutofit/>
          </a:bodyPr>
          <a:lstStyle>
            <a:lvl1pPr indent="-228600" lvl="0" marL="457200" marR="0" rtl="0" algn="l">
              <a:lnSpc>
                <a:spcPct val="90000"/>
              </a:lnSpc>
              <a:spcBef>
                <a:spcPts val="1100"/>
              </a:spcBef>
              <a:spcAft>
                <a:spcPts val="0"/>
              </a:spcAft>
              <a:buClr>
                <a:schemeClr val="accent6"/>
              </a:buClr>
              <a:buSzPts val="1000"/>
              <a:buFont typeface="Arial"/>
              <a:buNone/>
              <a:defRPr b="0" i="0" sz="1000" u="none" cap="none" strike="noStrike">
                <a:solidFill>
                  <a:schemeClr val="accent6"/>
                </a:solidFill>
                <a:latin typeface="Montserrat"/>
                <a:ea typeface="Montserrat"/>
                <a:cs typeface="Montserrat"/>
                <a:sym typeface="Montserrat"/>
              </a:defRPr>
            </a:lvl1pPr>
            <a:lvl2pPr indent="-374650" lvl="1" marL="914400" marR="0" rtl="0" algn="l">
              <a:lnSpc>
                <a:spcPct val="90000"/>
              </a:lnSpc>
              <a:spcBef>
                <a:spcPts val="500"/>
              </a:spcBef>
              <a:spcAft>
                <a:spcPts val="0"/>
              </a:spcAft>
              <a:buClr>
                <a:schemeClr val="dk1"/>
              </a:buClr>
              <a:buSzPts val="2300"/>
              <a:buFont typeface="Arial"/>
              <a:buChar char="•"/>
              <a:defRPr b="0" i="0" sz="2300" u="none" cap="none" strike="noStrike">
                <a:solidFill>
                  <a:schemeClr val="dk1"/>
                </a:solidFill>
                <a:latin typeface="Montserrat"/>
                <a:ea typeface="Montserrat"/>
                <a:cs typeface="Montserrat"/>
                <a:sym typeface="Montserrat"/>
              </a:defRPr>
            </a:lvl2pPr>
            <a:lvl3pPr indent="-349250" lvl="2" marL="1371600" marR="0" rtl="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Montserrat"/>
                <a:ea typeface="Montserrat"/>
                <a:cs typeface="Montserrat"/>
                <a:sym typeface="Montserrat"/>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Montserrat"/>
                <a:ea typeface="Montserrat"/>
                <a:cs typeface="Montserrat"/>
                <a:sym typeface="Montserrat"/>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Montserrat"/>
                <a:ea typeface="Montserrat"/>
                <a:cs typeface="Montserrat"/>
                <a:sym typeface="Montserrat"/>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Montserrat"/>
                <a:ea typeface="Montserrat"/>
                <a:cs typeface="Montserrat"/>
                <a:sym typeface="Montserrat"/>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Montserrat"/>
                <a:ea typeface="Montserrat"/>
                <a:cs typeface="Montserrat"/>
                <a:sym typeface="Montserrat"/>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Montserrat"/>
                <a:ea typeface="Montserrat"/>
                <a:cs typeface="Montserrat"/>
                <a:sym typeface="Montserrat"/>
              </a:defRPr>
            </a:lvl9pPr>
          </a:lstStyle>
          <a:p/>
        </p:txBody>
      </p:sp>
      <p:cxnSp>
        <p:nvCxnSpPr>
          <p:cNvPr id="302" name="Google Shape;302;p36"/>
          <p:cNvCxnSpPr/>
          <p:nvPr/>
        </p:nvCxnSpPr>
        <p:spPr>
          <a:xfrm>
            <a:off x="5834134" y="1544918"/>
            <a:ext cx="976500" cy="0"/>
          </a:xfrm>
          <a:prstGeom prst="straightConnector1">
            <a:avLst/>
          </a:prstGeom>
          <a:noFill/>
          <a:ln cap="flat" cmpd="sng" w="12700">
            <a:solidFill>
              <a:srgbClr val="7F7F7F"/>
            </a:solidFill>
            <a:prstDash val="solid"/>
            <a:miter lim="800000"/>
            <a:headEnd len="sm" w="sm" type="none"/>
            <a:tailEnd len="med" w="med" type="triangle"/>
          </a:ln>
        </p:spPr>
      </p:cxnSp>
      <p:cxnSp>
        <p:nvCxnSpPr>
          <p:cNvPr id="303" name="Google Shape;303;p36"/>
          <p:cNvCxnSpPr/>
          <p:nvPr/>
        </p:nvCxnSpPr>
        <p:spPr>
          <a:xfrm rot="10800000">
            <a:off x="5834134" y="1544293"/>
            <a:ext cx="0" cy="1529400"/>
          </a:xfrm>
          <a:prstGeom prst="straightConnector1">
            <a:avLst/>
          </a:prstGeom>
          <a:noFill/>
          <a:ln cap="flat" cmpd="sng" w="12700">
            <a:solidFill>
              <a:srgbClr val="7F7F7F"/>
            </a:solidFill>
            <a:prstDash val="solid"/>
            <a:miter lim="800000"/>
            <a:headEnd len="sm" w="sm" type="none"/>
            <a:tailEnd len="sm" w="sm" type="none"/>
          </a:ln>
        </p:spPr>
      </p:cxnSp>
      <p:sp>
        <p:nvSpPr>
          <p:cNvPr id="304" name="Google Shape;304;p36"/>
          <p:cNvSpPr/>
          <p:nvPr/>
        </p:nvSpPr>
        <p:spPr>
          <a:xfrm>
            <a:off x="5655496" y="3252218"/>
            <a:ext cx="1450800" cy="74400"/>
          </a:xfrm>
          <a:prstGeom prst="rect">
            <a:avLst/>
          </a:prstGeom>
          <a:solidFill>
            <a:schemeClr val="accent2"/>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900"/>
              <a:buFont typeface="Arial"/>
              <a:buNone/>
            </a:pPr>
            <a:r>
              <a:t/>
            </a:r>
            <a:endParaRPr b="0" i="0" sz="1900" u="none" cap="none" strike="noStrike">
              <a:solidFill>
                <a:schemeClr val="dk1"/>
              </a:solidFill>
              <a:latin typeface="Montserrat"/>
              <a:ea typeface="Montserrat"/>
              <a:cs typeface="Montserrat"/>
              <a:sym typeface="Montserrat"/>
            </a:endParaRPr>
          </a:p>
        </p:txBody>
      </p:sp>
      <p:sp>
        <p:nvSpPr>
          <p:cNvPr id="305" name="Google Shape;305;p36"/>
          <p:cNvSpPr/>
          <p:nvPr/>
        </p:nvSpPr>
        <p:spPr>
          <a:xfrm>
            <a:off x="7284817" y="1365577"/>
            <a:ext cx="1450800" cy="1886700"/>
          </a:xfrm>
          <a:prstGeom prst="rect">
            <a:avLst/>
          </a:prstGeom>
          <a:solidFill>
            <a:schemeClr val="lt1"/>
          </a:solidFill>
          <a:ln cap="flat" cmpd="sng" w="19050">
            <a:solidFill>
              <a:srgbClr val="D8D8D8"/>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900"/>
              <a:buFont typeface="Arial"/>
              <a:buNone/>
            </a:pPr>
            <a:r>
              <a:t/>
            </a:r>
            <a:endParaRPr b="0" i="0" sz="1900" u="none" cap="none" strike="noStrike">
              <a:solidFill>
                <a:schemeClr val="dk1"/>
              </a:solidFill>
              <a:latin typeface="Montserrat"/>
              <a:ea typeface="Montserrat"/>
              <a:cs typeface="Montserrat"/>
              <a:sym typeface="Montserrat"/>
            </a:endParaRPr>
          </a:p>
        </p:txBody>
      </p:sp>
      <p:sp>
        <p:nvSpPr>
          <p:cNvPr id="306" name="Google Shape;306;p36"/>
          <p:cNvSpPr txBox="1"/>
          <p:nvPr>
            <p:ph idx="7" type="body"/>
          </p:nvPr>
        </p:nvSpPr>
        <p:spPr>
          <a:xfrm>
            <a:off x="7514657" y="1579553"/>
            <a:ext cx="990900" cy="514500"/>
          </a:xfrm>
          <a:prstGeom prst="rect">
            <a:avLst/>
          </a:prstGeom>
          <a:noFill/>
          <a:ln>
            <a:noFill/>
          </a:ln>
        </p:spPr>
        <p:txBody>
          <a:bodyPr anchorCtr="0" anchor="t" bIns="45700" lIns="91425" spcFirstLastPara="1" rIns="91425" wrap="square" tIns="45700">
            <a:noAutofit/>
          </a:bodyPr>
          <a:lstStyle>
            <a:lvl1pPr indent="-228600" lvl="0" marL="457200" marR="0" rtl="0" algn="l">
              <a:lnSpc>
                <a:spcPct val="90000"/>
              </a:lnSpc>
              <a:spcBef>
                <a:spcPts val="1100"/>
              </a:spcBef>
              <a:spcAft>
                <a:spcPts val="0"/>
              </a:spcAft>
              <a:buClr>
                <a:schemeClr val="accent1"/>
              </a:buClr>
              <a:buSzPts val="4400"/>
              <a:buFont typeface="Arial"/>
              <a:buNone/>
              <a:defRPr b="1" i="0" sz="4400" u="none" cap="none" strike="noStrike">
                <a:solidFill>
                  <a:schemeClr val="accent1"/>
                </a:solidFill>
                <a:latin typeface="Montserrat"/>
                <a:ea typeface="Montserrat"/>
                <a:cs typeface="Montserrat"/>
                <a:sym typeface="Montserrat"/>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Montserrat"/>
                <a:ea typeface="Montserrat"/>
                <a:cs typeface="Montserrat"/>
                <a:sym typeface="Montserrat"/>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Montserrat"/>
                <a:ea typeface="Montserrat"/>
                <a:cs typeface="Montserrat"/>
                <a:sym typeface="Montserrat"/>
              </a:defRPr>
            </a:lvl3pPr>
            <a:lvl4pPr indent="-349250" lvl="3" marL="1828800" marR="0" rtl="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4pPr>
            <a:lvl5pPr indent="-349250" lvl="4" marL="2286000" marR="0" rtl="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5pPr>
            <a:lvl6pPr indent="-349250" lvl="5" marL="2743200" marR="0" rtl="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6pPr>
            <a:lvl7pPr indent="-349250" lvl="6" marL="3200400" marR="0" rtl="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7pPr>
            <a:lvl8pPr indent="-349250" lvl="7" marL="3657600" marR="0" rtl="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8pPr>
            <a:lvl9pPr indent="-349250" lvl="8" marL="4114800" marR="0" rtl="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9pPr>
          </a:lstStyle>
          <a:p/>
        </p:txBody>
      </p:sp>
      <p:sp>
        <p:nvSpPr>
          <p:cNvPr id="307" name="Google Shape;307;p36"/>
          <p:cNvSpPr txBox="1"/>
          <p:nvPr>
            <p:ph idx="8" type="body"/>
          </p:nvPr>
        </p:nvSpPr>
        <p:spPr>
          <a:xfrm>
            <a:off x="7514656" y="2179482"/>
            <a:ext cx="990900" cy="353400"/>
          </a:xfrm>
          <a:prstGeom prst="rect">
            <a:avLst/>
          </a:prstGeom>
          <a:noFill/>
          <a:ln>
            <a:noFill/>
          </a:ln>
        </p:spPr>
        <p:txBody>
          <a:bodyPr anchorCtr="0" anchor="t" bIns="45700" lIns="91425" spcFirstLastPara="1" rIns="91425" wrap="square" tIns="45700">
            <a:noAutofit/>
          </a:bodyPr>
          <a:lstStyle>
            <a:lvl1pPr indent="-228600" lvl="0" marL="457200" marR="0" rtl="0" algn="l">
              <a:lnSpc>
                <a:spcPct val="90000"/>
              </a:lnSpc>
              <a:spcBef>
                <a:spcPts val="1100"/>
              </a:spcBef>
              <a:spcAft>
                <a:spcPts val="0"/>
              </a:spcAft>
              <a:buClr>
                <a:schemeClr val="accent6"/>
              </a:buClr>
              <a:buSzPts val="1300"/>
              <a:buFont typeface="Arial"/>
              <a:buNone/>
              <a:defRPr b="1" i="0" sz="1300" u="none" cap="none" strike="noStrike">
                <a:solidFill>
                  <a:schemeClr val="accent6"/>
                </a:solidFill>
                <a:latin typeface="Montserrat"/>
                <a:ea typeface="Montserrat"/>
                <a:cs typeface="Montserrat"/>
                <a:sym typeface="Montserrat"/>
              </a:defRPr>
            </a:lvl1pPr>
            <a:lvl2pPr indent="-368300" lvl="1" marL="914400" marR="0" rtl="0" algn="l">
              <a:lnSpc>
                <a:spcPct val="90000"/>
              </a:lnSpc>
              <a:spcBef>
                <a:spcPts val="500"/>
              </a:spcBef>
              <a:spcAft>
                <a:spcPts val="0"/>
              </a:spcAft>
              <a:buClr>
                <a:schemeClr val="dk1"/>
              </a:buClr>
              <a:buSzPts val="2200"/>
              <a:buFont typeface="Arial"/>
              <a:buChar char="•"/>
              <a:defRPr b="0" i="0" sz="2200" u="none" cap="none" strike="noStrike">
                <a:solidFill>
                  <a:schemeClr val="dk1"/>
                </a:solidFill>
                <a:latin typeface="Montserrat"/>
                <a:ea typeface="Montserrat"/>
                <a:cs typeface="Montserrat"/>
                <a:sym typeface="Montserrat"/>
              </a:defRPr>
            </a:lvl2pPr>
            <a:lvl3pPr indent="-342900" lvl="2" marL="1371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Montserrat"/>
                <a:ea typeface="Montserrat"/>
                <a:cs typeface="Montserrat"/>
                <a:sym typeface="Montserrat"/>
              </a:defRPr>
            </a:lvl3pPr>
            <a:lvl4pPr indent="-336550" lvl="3" marL="1828800" marR="0" rtl="0" algn="l">
              <a:lnSpc>
                <a:spcPct val="90000"/>
              </a:lnSpc>
              <a:spcBef>
                <a:spcPts val="500"/>
              </a:spcBef>
              <a:spcAft>
                <a:spcPts val="0"/>
              </a:spcAft>
              <a:buClr>
                <a:schemeClr val="dk1"/>
              </a:buClr>
              <a:buSzPts val="1700"/>
              <a:buFont typeface="Arial"/>
              <a:buChar char="•"/>
              <a:defRPr b="0" i="0" sz="1700" u="none" cap="none" strike="noStrike">
                <a:solidFill>
                  <a:schemeClr val="dk1"/>
                </a:solidFill>
                <a:latin typeface="Montserrat"/>
                <a:ea typeface="Montserrat"/>
                <a:cs typeface="Montserrat"/>
                <a:sym typeface="Montserrat"/>
              </a:defRPr>
            </a:lvl4pPr>
            <a:lvl5pPr indent="-336550" lvl="4" marL="2286000" marR="0" rtl="0" algn="l">
              <a:lnSpc>
                <a:spcPct val="90000"/>
              </a:lnSpc>
              <a:spcBef>
                <a:spcPts val="500"/>
              </a:spcBef>
              <a:spcAft>
                <a:spcPts val="0"/>
              </a:spcAft>
              <a:buClr>
                <a:schemeClr val="dk1"/>
              </a:buClr>
              <a:buSzPts val="1700"/>
              <a:buFont typeface="Arial"/>
              <a:buChar char="•"/>
              <a:defRPr b="0" i="0" sz="1700" u="none" cap="none" strike="noStrike">
                <a:solidFill>
                  <a:schemeClr val="dk1"/>
                </a:solidFill>
                <a:latin typeface="Montserrat"/>
                <a:ea typeface="Montserrat"/>
                <a:cs typeface="Montserrat"/>
                <a:sym typeface="Montserrat"/>
              </a:defRPr>
            </a:lvl5pPr>
            <a:lvl6pPr indent="-336550" lvl="5" marL="2743200" marR="0" rtl="0" algn="l">
              <a:lnSpc>
                <a:spcPct val="90000"/>
              </a:lnSpc>
              <a:spcBef>
                <a:spcPts val="500"/>
              </a:spcBef>
              <a:spcAft>
                <a:spcPts val="0"/>
              </a:spcAft>
              <a:buClr>
                <a:schemeClr val="dk1"/>
              </a:buClr>
              <a:buSzPts val="1700"/>
              <a:buFont typeface="Arial"/>
              <a:buChar char="•"/>
              <a:defRPr b="0" i="0" sz="1700" u="none" cap="none" strike="noStrike">
                <a:solidFill>
                  <a:schemeClr val="dk1"/>
                </a:solidFill>
                <a:latin typeface="Montserrat"/>
                <a:ea typeface="Montserrat"/>
                <a:cs typeface="Montserrat"/>
                <a:sym typeface="Montserrat"/>
              </a:defRPr>
            </a:lvl6pPr>
            <a:lvl7pPr indent="-336550" lvl="6" marL="3200400" marR="0" rtl="0" algn="l">
              <a:lnSpc>
                <a:spcPct val="90000"/>
              </a:lnSpc>
              <a:spcBef>
                <a:spcPts val="500"/>
              </a:spcBef>
              <a:spcAft>
                <a:spcPts val="0"/>
              </a:spcAft>
              <a:buClr>
                <a:schemeClr val="dk1"/>
              </a:buClr>
              <a:buSzPts val="1700"/>
              <a:buFont typeface="Arial"/>
              <a:buChar char="•"/>
              <a:defRPr b="0" i="0" sz="1700" u="none" cap="none" strike="noStrike">
                <a:solidFill>
                  <a:schemeClr val="dk1"/>
                </a:solidFill>
                <a:latin typeface="Montserrat"/>
                <a:ea typeface="Montserrat"/>
                <a:cs typeface="Montserrat"/>
                <a:sym typeface="Montserrat"/>
              </a:defRPr>
            </a:lvl7pPr>
            <a:lvl8pPr indent="-336550" lvl="7" marL="3657600" marR="0" rtl="0" algn="l">
              <a:lnSpc>
                <a:spcPct val="90000"/>
              </a:lnSpc>
              <a:spcBef>
                <a:spcPts val="500"/>
              </a:spcBef>
              <a:spcAft>
                <a:spcPts val="0"/>
              </a:spcAft>
              <a:buClr>
                <a:schemeClr val="dk1"/>
              </a:buClr>
              <a:buSzPts val="1700"/>
              <a:buFont typeface="Arial"/>
              <a:buChar char="•"/>
              <a:defRPr b="0" i="0" sz="1700" u="none" cap="none" strike="noStrike">
                <a:solidFill>
                  <a:schemeClr val="dk1"/>
                </a:solidFill>
                <a:latin typeface="Montserrat"/>
                <a:ea typeface="Montserrat"/>
                <a:cs typeface="Montserrat"/>
                <a:sym typeface="Montserrat"/>
              </a:defRPr>
            </a:lvl8pPr>
            <a:lvl9pPr indent="-336550" lvl="8" marL="4114800" marR="0" rtl="0" algn="l">
              <a:lnSpc>
                <a:spcPct val="90000"/>
              </a:lnSpc>
              <a:spcBef>
                <a:spcPts val="500"/>
              </a:spcBef>
              <a:spcAft>
                <a:spcPts val="0"/>
              </a:spcAft>
              <a:buClr>
                <a:schemeClr val="dk1"/>
              </a:buClr>
              <a:buSzPts val="1700"/>
              <a:buFont typeface="Arial"/>
              <a:buChar char="•"/>
              <a:defRPr b="0" i="0" sz="1700" u="none" cap="none" strike="noStrike">
                <a:solidFill>
                  <a:schemeClr val="dk1"/>
                </a:solidFill>
                <a:latin typeface="Montserrat"/>
                <a:ea typeface="Montserrat"/>
                <a:cs typeface="Montserrat"/>
                <a:sym typeface="Montserrat"/>
              </a:defRPr>
            </a:lvl9pPr>
          </a:lstStyle>
          <a:p/>
        </p:txBody>
      </p:sp>
      <p:sp>
        <p:nvSpPr>
          <p:cNvPr id="308" name="Google Shape;308;p36"/>
          <p:cNvSpPr txBox="1"/>
          <p:nvPr>
            <p:ph idx="9" type="body"/>
          </p:nvPr>
        </p:nvSpPr>
        <p:spPr>
          <a:xfrm>
            <a:off x="7514656" y="2617653"/>
            <a:ext cx="990900" cy="456000"/>
          </a:xfrm>
          <a:prstGeom prst="rect">
            <a:avLst/>
          </a:prstGeom>
          <a:noFill/>
          <a:ln>
            <a:noFill/>
          </a:ln>
        </p:spPr>
        <p:txBody>
          <a:bodyPr anchorCtr="0" anchor="t" bIns="45700" lIns="91425" spcFirstLastPara="1" rIns="91425" wrap="square" tIns="45700">
            <a:noAutofit/>
          </a:bodyPr>
          <a:lstStyle>
            <a:lvl1pPr indent="-228600" lvl="0" marL="457200" marR="0" rtl="0" algn="l">
              <a:lnSpc>
                <a:spcPct val="90000"/>
              </a:lnSpc>
              <a:spcBef>
                <a:spcPts val="1100"/>
              </a:spcBef>
              <a:spcAft>
                <a:spcPts val="0"/>
              </a:spcAft>
              <a:buClr>
                <a:schemeClr val="accent6"/>
              </a:buClr>
              <a:buSzPts val="1000"/>
              <a:buFont typeface="Arial"/>
              <a:buNone/>
              <a:defRPr b="0" i="0" sz="1000" u="none" cap="none" strike="noStrike">
                <a:solidFill>
                  <a:schemeClr val="accent6"/>
                </a:solidFill>
                <a:latin typeface="Montserrat"/>
                <a:ea typeface="Montserrat"/>
                <a:cs typeface="Montserrat"/>
                <a:sym typeface="Montserrat"/>
              </a:defRPr>
            </a:lvl1pPr>
            <a:lvl2pPr indent="-374650" lvl="1" marL="914400" marR="0" rtl="0" algn="l">
              <a:lnSpc>
                <a:spcPct val="90000"/>
              </a:lnSpc>
              <a:spcBef>
                <a:spcPts val="500"/>
              </a:spcBef>
              <a:spcAft>
                <a:spcPts val="0"/>
              </a:spcAft>
              <a:buClr>
                <a:schemeClr val="dk1"/>
              </a:buClr>
              <a:buSzPts val="2300"/>
              <a:buFont typeface="Arial"/>
              <a:buChar char="•"/>
              <a:defRPr b="0" i="0" sz="2300" u="none" cap="none" strike="noStrike">
                <a:solidFill>
                  <a:schemeClr val="dk1"/>
                </a:solidFill>
                <a:latin typeface="Montserrat"/>
                <a:ea typeface="Montserrat"/>
                <a:cs typeface="Montserrat"/>
                <a:sym typeface="Montserrat"/>
              </a:defRPr>
            </a:lvl2pPr>
            <a:lvl3pPr indent="-349250" lvl="2" marL="1371600" marR="0" rtl="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Montserrat"/>
                <a:ea typeface="Montserrat"/>
                <a:cs typeface="Montserrat"/>
                <a:sym typeface="Montserrat"/>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Montserrat"/>
                <a:ea typeface="Montserrat"/>
                <a:cs typeface="Montserrat"/>
                <a:sym typeface="Montserrat"/>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Montserrat"/>
                <a:ea typeface="Montserrat"/>
                <a:cs typeface="Montserrat"/>
                <a:sym typeface="Montserrat"/>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Montserrat"/>
                <a:ea typeface="Montserrat"/>
                <a:cs typeface="Montserrat"/>
                <a:sym typeface="Montserrat"/>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Montserrat"/>
                <a:ea typeface="Montserrat"/>
                <a:cs typeface="Montserrat"/>
                <a:sym typeface="Montserrat"/>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Montserrat"/>
                <a:ea typeface="Montserrat"/>
                <a:cs typeface="Montserrat"/>
                <a:sym typeface="Montserrat"/>
              </a:defRPr>
            </a:lvl9pPr>
          </a:lstStyle>
          <a:p/>
        </p:txBody>
      </p:sp>
      <p:cxnSp>
        <p:nvCxnSpPr>
          <p:cNvPr id="309" name="Google Shape;309;p36"/>
          <p:cNvCxnSpPr/>
          <p:nvPr/>
        </p:nvCxnSpPr>
        <p:spPr>
          <a:xfrm>
            <a:off x="7463454" y="1544917"/>
            <a:ext cx="976500" cy="0"/>
          </a:xfrm>
          <a:prstGeom prst="straightConnector1">
            <a:avLst/>
          </a:prstGeom>
          <a:noFill/>
          <a:ln cap="flat" cmpd="sng" w="12700">
            <a:solidFill>
              <a:srgbClr val="7F7F7F"/>
            </a:solidFill>
            <a:prstDash val="solid"/>
            <a:miter lim="800000"/>
            <a:headEnd len="sm" w="sm" type="none"/>
            <a:tailEnd len="med" w="med" type="triangle"/>
          </a:ln>
        </p:spPr>
      </p:cxnSp>
      <p:cxnSp>
        <p:nvCxnSpPr>
          <p:cNvPr id="310" name="Google Shape;310;p36"/>
          <p:cNvCxnSpPr/>
          <p:nvPr/>
        </p:nvCxnSpPr>
        <p:spPr>
          <a:xfrm rot="10800000">
            <a:off x="7463454" y="1544292"/>
            <a:ext cx="0" cy="1529400"/>
          </a:xfrm>
          <a:prstGeom prst="straightConnector1">
            <a:avLst/>
          </a:prstGeom>
          <a:noFill/>
          <a:ln cap="flat" cmpd="sng" w="12700">
            <a:solidFill>
              <a:srgbClr val="7F7F7F"/>
            </a:solidFill>
            <a:prstDash val="solid"/>
            <a:miter lim="800000"/>
            <a:headEnd len="sm" w="sm" type="none"/>
            <a:tailEnd len="sm" w="sm" type="none"/>
          </a:ln>
        </p:spPr>
      </p:cxnSp>
      <p:sp>
        <p:nvSpPr>
          <p:cNvPr id="311" name="Google Shape;311;p36"/>
          <p:cNvSpPr/>
          <p:nvPr/>
        </p:nvSpPr>
        <p:spPr>
          <a:xfrm>
            <a:off x="7284817" y="3252217"/>
            <a:ext cx="1450800" cy="74400"/>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900"/>
              <a:buFont typeface="Arial"/>
              <a:buNone/>
            </a:pPr>
            <a:r>
              <a:t/>
            </a:r>
            <a:endParaRPr b="0" i="0" sz="1900" u="none" cap="none" strike="noStrike">
              <a:solidFill>
                <a:schemeClr val="dk1"/>
              </a:solidFill>
              <a:latin typeface="Montserrat"/>
              <a:ea typeface="Montserrat"/>
              <a:cs typeface="Montserrat"/>
              <a:sym typeface="Montserrat"/>
            </a:endParaRPr>
          </a:p>
        </p:txBody>
      </p:sp>
      <p:sp>
        <p:nvSpPr>
          <p:cNvPr id="312" name="Google Shape;312;p36"/>
          <p:cNvSpPr/>
          <p:nvPr/>
        </p:nvSpPr>
        <p:spPr>
          <a:xfrm>
            <a:off x="4026175" y="3531374"/>
            <a:ext cx="1450800" cy="1886700"/>
          </a:xfrm>
          <a:prstGeom prst="rect">
            <a:avLst/>
          </a:prstGeom>
          <a:solidFill>
            <a:schemeClr val="lt1"/>
          </a:solidFill>
          <a:ln cap="flat" cmpd="sng" w="19050">
            <a:solidFill>
              <a:srgbClr val="D8D8D8"/>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900"/>
              <a:buFont typeface="Arial"/>
              <a:buNone/>
            </a:pPr>
            <a:r>
              <a:t/>
            </a:r>
            <a:endParaRPr b="0" i="0" sz="1900" u="none" cap="none" strike="noStrike">
              <a:solidFill>
                <a:schemeClr val="dk1"/>
              </a:solidFill>
              <a:latin typeface="Montserrat"/>
              <a:ea typeface="Montserrat"/>
              <a:cs typeface="Montserrat"/>
              <a:sym typeface="Montserrat"/>
            </a:endParaRPr>
          </a:p>
        </p:txBody>
      </p:sp>
      <p:sp>
        <p:nvSpPr>
          <p:cNvPr id="313" name="Google Shape;313;p36"/>
          <p:cNvSpPr txBox="1"/>
          <p:nvPr>
            <p:ph idx="13" type="body"/>
          </p:nvPr>
        </p:nvSpPr>
        <p:spPr>
          <a:xfrm>
            <a:off x="4256015" y="3745350"/>
            <a:ext cx="990900" cy="514500"/>
          </a:xfrm>
          <a:prstGeom prst="rect">
            <a:avLst/>
          </a:prstGeom>
          <a:noFill/>
          <a:ln>
            <a:noFill/>
          </a:ln>
        </p:spPr>
        <p:txBody>
          <a:bodyPr anchorCtr="0" anchor="t" bIns="45700" lIns="91425" spcFirstLastPara="1" rIns="91425" wrap="square" tIns="45700">
            <a:noAutofit/>
          </a:bodyPr>
          <a:lstStyle>
            <a:lvl1pPr indent="-228600" lvl="0" marL="457200" marR="0" rtl="0" algn="l">
              <a:lnSpc>
                <a:spcPct val="90000"/>
              </a:lnSpc>
              <a:spcBef>
                <a:spcPts val="1100"/>
              </a:spcBef>
              <a:spcAft>
                <a:spcPts val="0"/>
              </a:spcAft>
              <a:buClr>
                <a:schemeClr val="accent2"/>
              </a:buClr>
              <a:buSzPts val="4400"/>
              <a:buFont typeface="Arial"/>
              <a:buNone/>
              <a:defRPr b="1" i="0" sz="4400" u="none" cap="none" strike="noStrike">
                <a:solidFill>
                  <a:schemeClr val="accent2"/>
                </a:solidFill>
                <a:latin typeface="Montserrat"/>
                <a:ea typeface="Montserrat"/>
                <a:cs typeface="Montserrat"/>
                <a:sym typeface="Montserrat"/>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Montserrat"/>
                <a:ea typeface="Montserrat"/>
                <a:cs typeface="Montserrat"/>
                <a:sym typeface="Montserrat"/>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Montserrat"/>
                <a:ea typeface="Montserrat"/>
                <a:cs typeface="Montserrat"/>
                <a:sym typeface="Montserrat"/>
              </a:defRPr>
            </a:lvl3pPr>
            <a:lvl4pPr indent="-349250" lvl="3" marL="1828800" marR="0" rtl="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4pPr>
            <a:lvl5pPr indent="-349250" lvl="4" marL="2286000" marR="0" rtl="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5pPr>
            <a:lvl6pPr indent="-349250" lvl="5" marL="2743200" marR="0" rtl="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6pPr>
            <a:lvl7pPr indent="-349250" lvl="6" marL="3200400" marR="0" rtl="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7pPr>
            <a:lvl8pPr indent="-349250" lvl="7" marL="3657600" marR="0" rtl="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8pPr>
            <a:lvl9pPr indent="-349250" lvl="8" marL="4114800" marR="0" rtl="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9pPr>
          </a:lstStyle>
          <a:p/>
        </p:txBody>
      </p:sp>
      <p:sp>
        <p:nvSpPr>
          <p:cNvPr id="314" name="Google Shape;314;p36"/>
          <p:cNvSpPr txBox="1"/>
          <p:nvPr>
            <p:ph idx="14" type="body"/>
          </p:nvPr>
        </p:nvSpPr>
        <p:spPr>
          <a:xfrm>
            <a:off x="4256014" y="4345279"/>
            <a:ext cx="990900" cy="353400"/>
          </a:xfrm>
          <a:prstGeom prst="rect">
            <a:avLst/>
          </a:prstGeom>
          <a:noFill/>
          <a:ln>
            <a:noFill/>
          </a:ln>
        </p:spPr>
        <p:txBody>
          <a:bodyPr anchorCtr="0" anchor="t" bIns="45700" lIns="91425" spcFirstLastPara="1" rIns="91425" wrap="square" tIns="45700">
            <a:noAutofit/>
          </a:bodyPr>
          <a:lstStyle>
            <a:lvl1pPr indent="-228600" lvl="0" marL="457200" marR="0" rtl="0" algn="l">
              <a:lnSpc>
                <a:spcPct val="90000"/>
              </a:lnSpc>
              <a:spcBef>
                <a:spcPts val="1100"/>
              </a:spcBef>
              <a:spcAft>
                <a:spcPts val="0"/>
              </a:spcAft>
              <a:buClr>
                <a:schemeClr val="accent6"/>
              </a:buClr>
              <a:buSzPts val="1300"/>
              <a:buFont typeface="Arial"/>
              <a:buNone/>
              <a:defRPr b="1" i="0" sz="1300" u="none" cap="none" strike="noStrike">
                <a:solidFill>
                  <a:schemeClr val="accent6"/>
                </a:solidFill>
                <a:latin typeface="Montserrat"/>
                <a:ea typeface="Montserrat"/>
                <a:cs typeface="Montserrat"/>
                <a:sym typeface="Montserrat"/>
              </a:defRPr>
            </a:lvl1pPr>
            <a:lvl2pPr indent="-368300" lvl="1" marL="914400" marR="0" rtl="0" algn="l">
              <a:lnSpc>
                <a:spcPct val="90000"/>
              </a:lnSpc>
              <a:spcBef>
                <a:spcPts val="500"/>
              </a:spcBef>
              <a:spcAft>
                <a:spcPts val="0"/>
              </a:spcAft>
              <a:buClr>
                <a:schemeClr val="dk1"/>
              </a:buClr>
              <a:buSzPts val="2200"/>
              <a:buFont typeface="Arial"/>
              <a:buChar char="•"/>
              <a:defRPr b="0" i="0" sz="2200" u="none" cap="none" strike="noStrike">
                <a:solidFill>
                  <a:schemeClr val="dk1"/>
                </a:solidFill>
                <a:latin typeface="Montserrat"/>
                <a:ea typeface="Montserrat"/>
                <a:cs typeface="Montserrat"/>
                <a:sym typeface="Montserrat"/>
              </a:defRPr>
            </a:lvl2pPr>
            <a:lvl3pPr indent="-342900" lvl="2" marL="1371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Montserrat"/>
                <a:ea typeface="Montserrat"/>
                <a:cs typeface="Montserrat"/>
                <a:sym typeface="Montserrat"/>
              </a:defRPr>
            </a:lvl3pPr>
            <a:lvl4pPr indent="-336550" lvl="3" marL="1828800" marR="0" rtl="0" algn="l">
              <a:lnSpc>
                <a:spcPct val="90000"/>
              </a:lnSpc>
              <a:spcBef>
                <a:spcPts val="500"/>
              </a:spcBef>
              <a:spcAft>
                <a:spcPts val="0"/>
              </a:spcAft>
              <a:buClr>
                <a:schemeClr val="dk1"/>
              </a:buClr>
              <a:buSzPts val="1700"/>
              <a:buFont typeface="Arial"/>
              <a:buChar char="•"/>
              <a:defRPr b="0" i="0" sz="1700" u="none" cap="none" strike="noStrike">
                <a:solidFill>
                  <a:schemeClr val="dk1"/>
                </a:solidFill>
                <a:latin typeface="Montserrat"/>
                <a:ea typeface="Montserrat"/>
                <a:cs typeface="Montserrat"/>
                <a:sym typeface="Montserrat"/>
              </a:defRPr>
            </a:lvl4pPr>
            <a:lvl5pPr indent="-336550" lvl="4" marL="2286000" marR="0" rtl="0" algn="l">
              <a:lnSpc>
                <a:spcPct val="90000"/>
              </a:lnSpc>
              <a:spcBef>
                <a:spcPts val="500"/>
              </a:spcBef>
              <a:spcAft>
                <a:spcPts val="0"/>
              </a:spcAft>
              <a:buClr>
                <a:schemeClr val="dk1"/>
              </a:buClr>
              <a:buSzPts val="1700"/>
              <a:buFont typeface="Arial"/>
              <a:buChar char="•"/>
              <a:defRPr b="0" i="0" sz="1700" u="none" cap="none" strike="noStrike">
                <a:solidFill>
                  <a:schemeClr val="dk1"/>
                </a:solidFill>
                <a:latin typeface="Montserrat"/>
                <a:ea typeface="Montserrat"/>
                <a:cs typeface="Montserrat"/>
                <a:sym typeface="Montserrat"/>
              </a:defRPr>
            </a:lvl5pPr>
            <a:lvl6pPr indent="-336550" lvl="5" marL="2743200" marR="0" rtl="0" algn="l">
              <a:lnSpc>
                <a:spcPct val="90000"/>
              </a:lnSpc>
              <a:spcBef>
                <a:spcPts val="500"/>
              </a:spcBef>
              <a:spcAft>
                <a:spcPts val="0"/>
              </a:spcAft>
              <a:buClr>
                <a:schemeClr val="dk1"/>
              </a:buClr>
              <a:buSzPts val="1700"/>
              <a:buFont typeface="Arial"/>
              <a:buChar char="•"/>
              <a:defRPr b="0" i="0" sz="1700" u="none" cap="none" strike="noStrike">
                <a:solidFill>
                  <a:schemeClr val="dk1"/>
                </a:solidFill>
                <a:latin typeface="Montserrat"/>
                <a:ea typeface="Montserrat"/>
                <a:cs typeface="Montserrat"/>
                <a:sym typeface="Montserrat"/>
              </a:defRPr>
            </a:lvl6pPr>
            <a:lvl7pPr indent="-336550" lvl="6" marL="3200400" marR="0" rtl="0" algn="l">
              <a:lnSpc>
                <a:spcPct val="90000"/>
              </a:lnSpc>
              <a:spcBef>
                <a:spcPts val="500"/>
              </a:spcBef>
              <a:spcAft>
                <a:spcPts val="0"/>
              </a:spcAft>
              <a:buClr>
                <a:schemeClr val="dk1"/>
              </a:buClr>
              <a:buSzPts val="1700"/>
              <a:buFont typeface="Arial"/>
              <a:buChar char="•"/>
              <a:defRPr b="0" i="0" sz="1700" u="none" cap="none" strike="noStrike">
                <a:solidFill>
                  <a:schemeClr val="dk1"/>
                </a:solidFill>
                <a:latin typeface="Montserrat"/>
                <a:ea typeface="Montserrat"/>
                <a:cs typeface="Montserrat"/>
                <a:sym typeface="Montserrat"/>
              </a:defRPr>
            </a:lvl7pPr>
            <a:lvl8pPr indent="-336550" lvl="7" marL="3657600" marR="0" rtl="0" algn="l">
              <a:lnSpc>
                <a:spcPct val="90000"/>
              </a:lnSpc>
              <a:spcBef>
                <a:spcPts val="500"/>
              </a:spcBef>
              <a:spcAft>
                <a:spcPts val="0"/>
              </a:spcAft>
              <a:buClr>
                <a:schemeClr val="dk1"/>
              </a:buClr>
              <a:buSzPts val="1700"/>
              <a:buFont typeface="Arial"/>
              <a:buChar char="•"/>
              <a:defRPr b="0" i="0" sz="1700" u="none" cap="none" strike="noStrike">
                <a:solidFill>
                  <a:schemeClr val="dk1"/>
                </a:solidFill>
                <a:latin typeface="Montserrat"/>
                <a:ea typeface="Montserrat"/>
                <a:cs typeface="Montserrat"/>
                <a:sym typeface="Montserrat"/>
              </a:defRPr>
            </a:lvl8pPr>
            <a:lvl9pPr indent="-336550" lvl="8" marL="4114800" marR="0" rtl="0" algn="l">
              <a:lnSpc>
                <a:spcPct val="90000"/>
              </a:lnSpc>
              <a:spcBef>
                <a:spcPts val="500"/>
              </a:spcBef>
              <a:spcAft>
                <a:spcPts val="0"/>
              </a:spcAft>
              <a:buClr>
                <a:schemeClr val="dk1"/>
              </a:buClr>
              <a:buSzPts val="1700"/>
              <a:buFont typeface="Arial"/>
              <a:buChar char="•"/>
              <a:defRPr b="0" i="0" sz="1700" u="none" cap="none" strike="noStrike">
                <a:solidFill>
                  <a:schemeClr val="dk1"/>
                </a:solidFill>
                <a:latin typeface="Montserrat"/>
                <a:ea typeface="Montserrat"/>
                <a:cs typeface="Montserrat"/>
                <a:sym typeface="Montserrat"/>
              </a:defRPr>
            </a:lvl9pPr>
          </a:lstStyle>
          <a:p/>
        </p:txBody>
      </p:sp>
      <p:sp>
        <p:nvSpPr>
          <p:cNvPr id="315" name="Google Shape;315;p36"/>
          <p:cNvSpPr txBox="1"/>
          <p:nvPr>
            <p:ph idx="15" type="body"/>
          </p:nvPr>
        </p:nvSpPr>
        <p:spPr>
          <a:xfrm>
            <a:off x="4256014" y="4783450"/>
            <a:ext cx="990900" cy="456000"/>
          </a:xfrm>
          <a:prstGeom prst="rect">
            <a:avLst/>
          </a:prstGeom>
          <a:noFill/>
          <a:ln>
            <a:noFill/>
          </a:ln>
        </p:spPr>
        <p:txBody>
          <a:bodyPr anchorCtr="0" anchor="t" bIns="45700" lIns="91425" spcFirstLastPara="1" rIns="91425" wrap="square" tIns="45700">
            <a:noAutofit/>
          </a:bodyPr>
          <a:lstStyle>
            <a:lvl1pPr indent="-228600" lvl="0" marL="457200" marR="0" rtl="0" algn="l">
              <a:lnSpc>
                <a:spcPct val="90000"/>
              </a:lnSpc>
              <a:spcBef>
                <a:spcPts val="1100"/>
              </a:spcBef>
              <a:spcAft>
                <a:spcPts val="0"/>
              </a:spcAft>
              <a:buClr>
                <a:schemeClr val="accent6"/>
              </a:buClr>
              <a:buSzPts val="1000"/>
              <a:buFont typeface="Arial"/>
              <a:buNone/>
              <a:defRPr b="0" i="0" sz="1000" u="none" cap="none" strike="noStrike">
                <a:solidFill>
                  <a:schemeClr val="accent6"/>
                </a:solidFill>
                <a:latin typeface="Montserrat"/>
                <a:ea typeface="Montserrat"/>
                <a:cs typeface="Montserrat"/>
                <a:sym typeface="Montserrat"/>
              </a:defRPr>
            </a:lvl1pPr>
            <a:lvl2pPr indent="-374650" lvl="1" marL="914400" marR="0" rtl="0" algn="l">
              <a:lnSpc>
                <a:spcPct val="90000"/>
              </a:lnSpc>
              <a:spcBef>
                <a:spcPts val="500"/>
              </a:spcBef>
              <a:spcAft>
                <a:spcPts val="0"/>
              </a:spcAft>
              <a:buClr>
                <a:schemeClr val="dk1"/>
              </a:buClr>
              <a:buSzPts val="2300"/>
              <a:buFont typeface="Arial"/>
              <a:buChar char="•"/>
              <a:defRPr b="0" i="0" sz="2300" u="none" cap="none" strike="noStrike">
                <a:solidFill>
                  <a:schemeClr val="dk1"/>
                </a:solidFill>
                <a:latin typeface="Montserrat"/>
                <a:ea typeface="Montserrat"/>
                <a:cs typeface="Montserrat"/>
                <a:sym typeface="Montserrat"/>
              </a:defRPr>
            </a:lvl2pPr>
            <a:lvl3pPr indent="-349250" lvl="2" marL="1371600" marR="0" rtl="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Montserrat"/>
                <a:ea typeface="Montserrat"/>
                <a:cs typeface="Montserrat"/>
                <a:sym typeface="Montserrat"/>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Montserrat"/>
                <a:ea typeface="Montserrat"/>
                <a:cs typeface="Montserrat"/>
                <a:sym typeface="Montserrat"/>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Montserrat"/>
                <a:ea typeface="Montserrat"/>
                <a:cs typeface="Montserrat"/>
                <a:sym typeface="Montserrat"/>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Montserrat"/>
                <a:ea typeface="Montserrat"/>
                <a:cs typeface="Montserrat"/>
                <a:sym typeface="Montserrat"/>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Montserrat"/>
                <a:ea typeface="Montserrat"/>
                <a:cs typeface="Montserrat"/>
                <a:sym typeface="Montserrat"/>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Montserrat"/>
                <a:ea typeface="Montserrat"/>
                <a:cs typeface="Montserrat"/>
                <a:sym typeface="Montserrat"/>
              </a:defRPr>
            </a:lvl9pPr>
          </a:lstStyle>
          <a:p/>
        </p:txBody>
      </p:sp>
      <p:cxnSp>
        <p:nvCxnSpPr>
          <p:cNvPr id="316" name="Google Shape;316;p36"/>
          <p:cNvCxnSpPr/>
          <p:nvPr/>
        </p:nvCxnSpPr>
        <p:spPr>
          <a:xfrm>
            <a:off x="4204813" y="3710714"/>
            <a:ext cx="976500" cy="0"/>
          </a:xfrm>
          <a:prstGeom prst="straightConnector1">
            <a:avLst/>
          </a:prstGeom>
          <a:noFill/>
          <a:ln cap="flat" cmpd="sng" w="12700">
            <a:solidFill>
              <a:srgbClr val="7F7F7F"/>
            </a:solidFill>
            <a:prstDash val="solid"/>
            <a:miter lim="800000"/>
            <a:headEnd len="sm" w="sm" type="none"/>
            <a:tailEnd len="med" w="med" type="triangle"/>
          </a:ln>
        </p:spPr>
      </p:cxnSp>
      <p:cxnSp>
        <p:nvCxnSpPr>
          <p:cNvPr id="317" name="Google Shape;317;p36"/>
          <p:cNvCxnSpPr/>
          <p:nvPr/>
        </p:nvCxnSpPr>
        <p:spPr>
          <a:xfrm rot="10800000">
            <a:off x="4204813" y="3710089"/>
            <a:ext cx="0" cy="1529400"/>
          </a:xfrm>
          <a:prstGeom prst="straightConnector1">
            <a:avLst/>
          </a:prstGeom>
          <a:noFill/>
          <a:ln cap="flat" cmpd="sng" w="12700">
            <a:solidFill>
              <a:srgbClr val="7F7F7F"/>
            </a:solidFill>
            <a:prstDash val="solid"/>
            <a:miter lim="800000"/>
            <a:headEnd len="sm" w="sm" type="none"/>
            <a:tailEnd len="sm" w="sm" type="none"/>
          </a:ln>
        </p:spPr>
      </p:cxnSp>
      <p:sp>
        <p:nvSpPr>
          <p:cNvPr id="318" name="Google Shape;318;p36"/>
          <p:cNvSpPr/>
          <p:nvPr/>
        </p:nvSpPr>
        <p:spPr>
          <a:xfrm>
            <a:off x="4026175" y="5418014"/>
            <a:ext cx="1450800" cy="74400"/>
          </a:xfrm>
          <a:prstGeom prst="rect">
            <a:avLst/>
          </a:prstGeom>
          <a:solidFill>
            <a:schemeClr val="accent2"/>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900"/>
              <a:buFont typeface="Arial"/>
              <a:buNone/>
            </a:pPr>
            <a:r>
              <a:t/>
            </a:r>
            <a:endParaRPr b="0" i="0" sz="1900" u="none" cap="none" strike="noStrike">
              <a:solidFill>
                <a:schemeClr val="dk1"/>
              </a:solidFill>
              <a:latin typeface="Montserrat"/>
              <a:ea typeface="Montserrat"/>
              <a:cs typeface="Montserrat"/>
              <a:sym typeface="Montserrat"/>
            </a:endParaRPr>
          </a:p>
        </p:txBody>
      </p:sp>
      <p:sp>
        <p:nvSpPr>
          <p:cNvPr id="319" name="Google Shape;319;p36"/>
          <p:cNvSpPr/>
          <p:nvPr/>
        </p:nvSpPr>
        <p:spPr>
          <a:xfrm>
            <a:off x="5655496" y="3531073"/>
            <a:ext cx="1450800" cy="1886700"/>
          </a:xfrm>
          <a:prstGeom prst="rect">
            <a:avLst/>
          </a:prstGeom>
          <a:solidFill>
            <a:schemeClr val="lt1"/>
          </a:solidFill>
          <a:ln cap="flat" cmpd="sng" w="19050">
            <a:solidFill>
              <a:srgbClr val="D8D8D8"/>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900"/>
              <a:buFont typeface="Arial"/>
              <a:buNone/>
            </a:pPr>
            <a:r>
              <a:t/>
            </a:r>
            <a:endParaRPr b="0" i="0" sz="1900" u="none" cap="none" strike="noStrike">
              <a:solidFill>
                <a:schemeClr val="dk1"/>
              </a:solidFill>
              <a:latin typeface="Montserrat"/>
              <a:ea typeface="Montserrat"/>
              <a:cs typeface="Montserrat"/>
              <a:sym typeface="Montserrat"/>
            </a:endParaRPr>
          </a:p>
        </p:txBody>
      </p:sp>
      <p:sp>
        <p:nvSpPr>
          <p:cNvPr id="320" name="Google Shape;320;p36"/>
          <p:cNvSpPr txBox="1"/>
          <p:nvPr>
            <p:ph idx="16" type="body"/>
          </p:nvPr>
        </p:nvSpPr>
        <p:spPr>
          <a:xfrm>
            <a:off x="5885336" y="3745049"/>
            <a:ext cx="990900" cy="514500"/>
          </a:xfrm>
          <a:prstGeom prst="rect">
            <a:avLst/>
          </a:prstGeom>
          <a:noFill/>
          <a:ln>
            <a:noFill/>
          </a:ln>
        </p:spPr>
        <p:txBody>
          <a:bodyPr anchorCtr="0" anchor="t" bIns="45700" lIns="91425" spcFirstLastPara="1" rIns="91425" wrap="square" tIns="45700">
            <a:noAutofit/>
          </a:bodyPr>
          <a:lstStyle>
            <a:lvl1pPr indent="-228600" lvl="0" marL="457200" marR="0" rtl="0" algn="l">
              <a:lnSpc>
                <a:spcPct val="90000"/>
              </a:lnSpc>
              <a:spcBef>
                <a:spcPts val="1100"/>
              </a:spcBef>
              <a:spcAft>
                <a:spcPts val="0"/>
              </a:spcAft>
              <a:buClr>
                <a:schemeClr val="accent1"/>
              </a:buClr>
              <a:buSzPts val="4400"/>
              <a:buFont typeface="Arial"/>
              <a:buNone/>
              <a:defRPr b="1" i="0" sz="4400" u="none" cap="none" strike="noStrike">
                <a:solidFill>
                  <a:schemeClr val="accent1"/>
                </a:solidFill>
                <a:latin typeface="Montserrat"/>
                <a:ea typeface="Montserrat"/>
                <a:cs typeface="Montserrat"/>
                <a:sym typeface="Montserrat"/>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Montserrat"/>
                <a:ea typeface="Montserrat"/>
                <a:cs typeface="Montserrat"/>
                <a:sym typeface="Montserrat"/>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Montserrat"/>
                <a:ea typeface="Montserrat"/>
                <a:cs typeface="Montserrat"/>
                <a:sym typeface="Montserrat"/>
              </a:defRPr>
            </a:lvl3pPr>
            <a:lvl4pPr indent="-349250" lvl="3" marL="1828800" marR="0" rtl="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4pPr>
            <a:lvl5pPr indent="-349250" lvl="4" marL="2286000" marR="0" rtl="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5pPr>
            <a:lvl6pPr indent="-349250" lvl="5" marL="2743200" marR="0" rtl="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6pPr>
            <a:lvl7pPr indent="-349250" lvl="6" marL="3200400" marR="0" rtl="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7pPr>
            <a:lvl8pPr indent="-349250" lvl="7" marL="3657600" marR="0" rtl="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8pPr>
            <a:lvl9pPr indent="-349250" lvl="8" marL="4114800" marR="0" rtl="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9pPr>
          </a:lstStyle>
          <a:p/>
        </p:txBody>
      </p:sp>
      <p:sp>
        <p:nvSpPr>
          <p:cNvPr id="321" name="Google Shape;321;p36"/>
          <p:cNvSpPr txBox="1"/>
          <p:nvPr>
            <p:ph idx="17" type="body"/>
          </p:nvPr>
        </p:nvSpPr>
        <p:spPr>
          <a:xfrm>
            <a:off x="5885335" y="4344978"/>
            <a:ext cx="990900" cy="353400"/>
          </a:xfrm>
          <a:prstGeom prst="rect">
            <a:avLst/>
          </a:prstGeom>
          <a:noFill/>
          <a:ln>
            <a:noFill/>
          </a:ln>
        </p:spPr>
        <p:txBody>
          <a:bodyPr anchorCtr="0" anchor="t" bIns="45700" lIns="91425" spcFirstLastPara="1" rIns="91425" wrap="square" tIns="45700">
            <a:noAutofit/>
          </a:bodyPr>
          <a:lstStyle>
            <a:lvl1pPr indent="-228600" lvl="0" marL="457200" marR="0" rtl="0" algn="l">
              <a:lnSpc>
                <a:spcPct val="90000"/>
              </a:lnSpc>
              <a:spcBef>
                <a:spcPts val="1100"/>
              </a:spcBef>
              <a:spcAft>
                <a:spcPts val="0"/>
              </a:spcAft>
              <a:buClr>
                <a:schemeClr val="accent6"/>
              </a:buClr>
              <a:buSzPts val="1300"/>
              <a:buFont typeface="Arial"/>
              <a:buNone/>
              <a:defRPr b="1" i="0" sz="1300" u="none" cap="none" strike="noStrike">
                <a:solidFill>
                  <a:schemeClr val="accent6"/>
                </a:solidFill>
                <a:latin typeface="Montserrat"/>
                <a:ea typeface="Montserrat"/>
                <a:cs typeface="Montserrat"/>
                <a:sym typeface="Montserrat"/>
              </a:defRPr>
            </a:lvl1pPr>
            <a:lvl2pPr indent="-368300" lvl="1" marL="914400" marR="0" rtl="0" algn="l">
              <a:lnSpc>
                <a:spcPct val="90000"/>
              </a:lnSpc>
              <a:spcBef>
                <a:spcPts val="500"/>
              </a:spcBef>
              <a:spcAft>
                <a:spcPts val="0"/>
              </a:spcAft>
              <a:buClr>
                <a:schemeClr val="dk1"/>
              </a:buClr>
              <a:buSzPts val="2200"/>
              <a:buFont typeface="Arial"/>
              <a:buChar char="•"/>
              <a:defRPr b="0" i="0" sz="2200" u="none" cap="none" strike="noStrike">
                <a:solidFill>
                  <a:schemeClr val="dk1"/>
                </a:solidFill>
                <a:latin typeface="Montserrat"/>
                <a:ea typeface="Montserrat"/>
                <a:cs typeface="Montserrat"/>
                <a:sym typeface="Montserrat"/>
              </a:defRPr>
            </a:lvl2pPr>
            <a:lvl3pPr indent="-342900" lvl="2" marL="1371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Montserrat"/>
                <a:ea typeface="Montserrat"/>
                <a:cs typeface="Montserrat"/>
                <a:sym typeface="Montserrat"/>
              </a:defRPr>
            </a:lvl3pPr>
            <a:lvl4pPr indent="-336550" lvl="3" marL="1828800" marR="0" rtl="0" algn="l">
              <a:lnSpc>
                <a:spcPct val="90000"/>
              </a:lnSpc>
              <a:spcBef>
                <a:spcPts val="500"/>
              </a:spcBef>
              <a:spcAft>
                <a:spcPts val="0"/>
              </a:spcAft>
              <a:buClr>
                <a:schemeClr val="dk1"/>
              </a:buClr>
              <a:buSzPts val="1700"/>
              <a:buFont typeface="Arial"/>
              <a:buChar char="•"/>
              <a:defRPr b="0" i="0" sz="1700" u="none" cap="none" strike="noStrike">
                <a:solidFill>
                  <a:schemeClr val="dk1"/>
                </a:solidFill>
                <a:latin typeface="Montserrat"/>
                <a:ea typeface="Montserrat"/>
                <a:cs typeface="Montserrat"/>
                <a:sym typeface="Montserrat"/>
              </a:defRPr>
            </a:lvl4pPr>
            <a:lvl5pPr indent="-336550" lvl="4" marL="2286000" marR="0" rtl="0" algn="l">
              <a:lnSpc>
                <a:spcPct val="90000"/>
              </a:lnSpc>
              <a:spcBef>
                <a:spcPts val="500"/>
              </a:spcBef>
              <a:spcAft>
                <a:spcPts val="0"/>
              </a:spcAft>
              <a:buClr>
                <a:schemeClr val="dk1"/>
              </a:buClr>
              <a:buSzPts val="1700"/>
              <a:buFont typeface="Arial"/>
              <a:buChar char="•"/>
              <a:defRPr b="0" i="0" sz="1700" u="none" cap="none" strike="noStrike">
                <a:solidFill>
                  <a:schemeClr val="dk1"/>
                </a:solidFill>
                <a:latin typeface="Montserrat"/>
                <a:ea typeface="Montserrat"/>
                <a:cs typeface="Montserrat"/>
                <a:sym typeface="Montserrat"/>
              </a:defRPr>
            </a:lvl5pPr>
            <a:lvl6pPr indent="-336550" lvl="5" marL="2743200" marR="0" rtl="0" algn="l">
              <a:lnSpc>
                <a:spcPct val="90000"/>
              </a:lnSpc>
              <a:spcBef>
                <a:spcPts val="500"/>
              </a:spcBef>
              <a:spcAft>
                <a:spcPts val="0"/>
              </a:spcAft>
              <a:buClr>
                <a:schemeClr val="dk1"/>
              </a:buClr>
              <a:buSzPts val="1700"/>
              <a:buFont typeface="Arial"/>
              <a:buChar char="•"/>
              <a:defRPr b="0" i="0" sz="1700" u="none" cap="none" strike="noStrike">
                <a:solidFill>
                  <a:schemeClr val="dk1"/>
                </a:solidFill>
                <a:latin typeface="Montserrat"/>
                <a:ea typeface="Montserrat"/>
                <a:cs typeface="Montserrat"/>
                <a:sym typeface="Montserrat"/>
              </a:defRPr>
            </a:lvl6pPr>
            <a:lvl7pPr indent="-336550" lvl="6" marL="3200400" marR="0" rtl="0" algn="l">
              <a:lnSpc>
                <a:spcPct val="90000"/>
              </a:lnSpc>
              <a:spcBef>
                <a:spcPts val="500"/>
              </a:spcBef>
              <a:spcAft>
                <a:spcPts val="0"/>
              </a:spcAft>
              <a:buClr>
                <a:schemeClr val="dk1"/>
              </a:buClr>
              <a:buSzPts val="1700"/>
              <a:buFont typeface="Arial"/>
              <a:buChar char="•"/>
              <a:defRPr b="0" i="0" sz="1700" u="none" cap="none" strike="noStrike">
                <a:solidFill>
                  <a:schemeClr val="dk1"/>
                </a:solidFill>
                <a:latin typeface="Montserrat"/>
                <a:ea typeface="Montserrat"/>
                <a:cs typeface="Montserrat"/>
                <a:sym typeface="Montserrat"/>
              </a:defRPr>
            </a:lvl7pPr>
            <a:lvl8pPr indent="-336550" lvl="7" marL="3657600" marR="0" rtl="0" algn="l">
              <a:lnSpc>
                <a:spcPct val="90000"/>
              </a:lnSpc>
              <a:spcBef>
                <a:spcPts val="500"/>
              </a:spcBef>
              <a:spcAft>
                <a:spcPts val="0"/>
              </a:spcAft>
              <a:buClr>
                <a:schemeClr val="dk1"/>
              </a:buClr>
              <a:buSzPts val="1700"/>
              <a:buFont typeface="Arial"/>
              <a:buChar char="•"/>
              <a:defRPr b="0" i="0" sz="1700" u="none" cap="none" strike="noStrike">
                <a:solidFill>
                  <a:schemeClr val="dk1"/>
                </a:solidFill>
                <a:latin typeface="Montserrat"/>
                <a:ea typeface="Montserrat"/>
                <a:cs typeface="Montserrat"/>
                <a:sym typeface="Montserrat"/>
              </a:defRPr>
            </a:lvl8pPr>
            <a:lvl9pPr indent="-336550" lvl="8" marL="4114800" marR="0" rtl="0" algn="l">
              <a:lnSpc>
                <a:spcPct val="90000"/>
              </a:lnSpc>
              <a:spcBef>
                <a:spcPts val="500"/>
              </a:spcBef>
              <a:spcAft>
                <a:spcPts val="0"/>
              </a:spcAft>
              <a:buClr>
                <a:schemeClr val="dk1"/>
              </a:buClr>
              <a:buSzPts val="1700"/>
              <a:buFont typeface="Arial"/>
              <a:buChar char="•"/>
              <a:defRPr b="0" i="0" sz="1700" u="none" cap="none" strike="noStrike">
                <a:solidFill>
                  <a:schemeClr val="dk1"/>
                </a:solidFill>
                <a:latin typeface="Montserrat"/>
                <a:ea typeface="Montserrat"/>
                <a:cs typeface="Montserrat"/>
                <a:sym typeface="Montserrat"/>
              </a:defRPr>
            </a:lvl9pPr>
          </a:lstStyle>
          <a:p/>
        </p:txBody>
      </p:sp>
      <p:sp>
        <p:nvSpPr>
          <p:cNvPr id="322" name="Google Shape;322;p36"/>
          <p:cNvSpPr txBox="1"/>
          <p:nvPr>
            <p:ph idx="18" type="body"/>
          </p:nvPr>
        </p:nvSpPr>
        <p:spPr>
          <a:xfrm>
            <a:off x="5885335" y="4783149"/>
            <a:ext cx="990900" cy="456000"/>
          </a:xfrm>
          <a:prstGeom prst="rect">
            <a:avLst/>
          </a:prstGeom>
          <a:noFill/>
          <a:ln>
            <a:noFill/>
          </a:ln>
        </p:spPr>
        <p:txBody>
          <a:bodyPr anchorCtr="0" anchor="t" bIns="45700" lIns="91425" spcFirstLastPara="1" rIns="91425" wrap="square" tIns="45700">
            <a:noAutofit/>
          </a:bodyPr>
          <a:lstStyle>
            <a:lvl1pPr indent="-228600" lvl="0" marL="457200" marR="0" rtl="0" algn="l">
              <a:lnSpc>
                <a:spcPct val="90000"/>
              </a:lnSpc>
              <a:spcBef>
                <a:spcPts val="1100"/>
              </a:spcBef>
              <a:spcAft>
                <a:spcPts val="0"/>
              </a:spcAft>
              <a:buClr>
                <a:schemeClr val="accent6"/>
              </a:buClr>
              <a:buSzPts val="1000"/>
              <a:buFont typeface="Arial"/>
              <a:buNone/>
              <a:defRPr b="0" i="0" sz="1000" u="none" cap="none" strike="noStrike">
                <a:solidFill>
                  <a:schemeClr val="accent6"/>
                </a:solidFill>
                <a:latin typeface="Montserrat"/>
                <a:ea typeface="Montserrat"/>
                <a:cs typeface="Montserrat"/>
                <a:sym typeface="Montserrat"/>
              </a:defRPr>
            </a:lvl1pPr>
            <a:lvl2pPr indent="-374650" lvl="1" marL="914400" marR="0" rtl="0" algn="l">
              <a:lnSpc>
                <a:spcPct val="90000"/>
              </a:lnSpc>
              <a:spcBef>
                <a:spcPts val="500"/>
              </a:spcBef>
              <a:spcAft>
                <a:spcPts val="0"/>
              </a:spcAft>
              <a:buClr>
                <a:schemeClr val="dk1"/>
              </a:buClr>
              <a:buSzPts val="2300"/>
              <a:buFont typeface="Arial"/>
              <a:buChar char="•"/>
              <a:defRPr b="0" i="0" sz="2300" u="none" cap="none" strike="noStrike">
                <a:solidFill>
                  <a:schemeClr val="dk1"/>
                </a:solidFill>
                <a:latin typeface="Montserrat"/>
                <a:ea typeface="Montserrat"/>
                <a:cs typeface="Montserrat"/>
                <a:sym typeface="Montserrat"/>
              </a:defRPr>
            </a:lvl2pPr>
            <a:lvl3pPr indent="-349250" lvl="2" marL="1371600" marR="0" rtl="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Montserrat"/>
                <a:ea typeface="Montserrat"/>
                <a:cs typeface="Montserrat"/>
                <a:sym typeface="Montserrat"/>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Montserrat"/>
                <a:ea typeface="Montserrat"/>
                <a:cs typeface="Montserrat"/>
                <a:sym typeface="Montserrat"/>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Montserrat"/>
                <a:ea typeface="Montserrat"/>
                <a:cs typeface="Montserrat"/>
                <a:sym typeface="Montserrat"/>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Montserrat"/>
                <a:ea typeface="Montserrat"/>
                <a:cs typeface="Montserrat"/>
                <a:sym typeface="Montserrat"/>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Montserrat"/>
                <a:ea typeface="Montserrat"/>
                <a:cs typeface="Montserrat"/>
                <a:sym typeface="Montserrat"/>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Montserrat"/>
                <a:ea typeface="Montserrat"/>
                <a:cs typeface="Montserrat"/>
                <a:sym typeface="Montserrat"/>
              </a:defRPr>
            </a:lvl9pPr>
          </a:lstStyle>
          <a:p/>
        </p:txBody>
      </p:sp>
      <p:cxnSp>
        <p:nvCxnSpPr>
          <p:cNvPr id="323" name="Google Shape;323;p36"/>
          <p:cNvCxnSpPr/>
          <p:nvPr/>
        </p:nvCxnSpPr>
        <p:spPr>
          <a:xfrm>
            <a:off x="5834134" y="3710413"/>
            <a:ext cx="976500" cy="0"/>
          </a:xfrm>
          <a:prstGeom prst="straightConnector1">
            <a:avLst/>
          </a:prstGeom>
          <a:noFill/>
          <a:ln cap="flat" cmpd="sng" w="12700">
            <a:solidFill>
              <a:srgbClr val="7F7F7F"/>
            </a:solidFill>
            <a:prstDash val="solid"/>
            <a:miter lim="800000"/>
            <a:headEnd len="sm" w="sm" type="none"/>
            <a:tailEnd len="med" w="med" type="triangle"/>
          </a:ln>
        </p:spPr>
      </p:cxnSp>
      <p:cxnSp>
        <p:nvCxnSpPr>
          <p:cNvPr id="324" name="Google Shape;324;p36"/>
          <p:cNvCxnSpPr/>
          <p:nvPr/>
        </p:nvCxnSpPr>
        <p:spPr>
          <a:xfrm rot="10800000">
            <a:off x="5834134" y="3709788"/>
            <a:ext cx="0" cy="1529400"/>
          </a:xfrm>
          <a:prstGeom prst="straightConnector1">
            <a:avLst/>
          </a:prstGeom>
          <a:noFill/>
          <a:ln cap="flat" cmpd="sng" w="12700">
            <a:solidFill>
              <a:srgbClr val="7F7F7F"/>
            </a:solidFill>
            <a:prstDash val="solid"/>
            <a:miter lim="800000"/>
            <a:headEnd len="sm" w="sm" type="none"/>
            <a:tailEnd len="sm" w="sm" type="none"/>
          </a:ln>
        </p:spPr>
      </p:cxnSp>
      <p:sp>
        <p:nvSpPr>
          <p:cNvPr id="325" name="Google Shape;325;p36"/>
          <p:cNvSpPr/>
          <p:nvPr/>
        </p:nvSpPr>
        <p:spPr>
          <a:xfrm>
            <a:off x="5655496" y="5417713"/>
            <a:ext cx="1450800" cy="74400"/>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900"/>
              <a:buFont typeface="Arial"/>
              <a:buNone/>
            </a:pPr>
            <a:r>
              <a:t/>
            </a:r>
            <a:endParaRPr b="0" i="0" sz="1900" u="none" cap="none" strike="noStrike">
              <a:solidFill>
                <a:schemeClr val="dk1"/>
              </a:solidFill>
              <a:latin typeface="Montserrat"/>
              <a:ea typeface="Montserrat"/>
              <a:cs typeface="Montserrat"/>
              <a:sym typeface="Montserrat"/>
            </a:endParaRPr>
          </a:p>
        </p:txBody>
      </p:sp>
      <p:sp>
        <p:nvSpPr>
          <p:cNvPr id="326" name="Google Shape;326;p36"/>
          <p:cNvSpPr/>
          <p:nvPr/>
        </p:nvSpPr>
        <p:spPr>
          <a:xfrm>
            <a:off x="7284817" y="3531072"/>
            <a:ext cx="1450800" cy="1886700"/>
          </a:xfrm>
          <a:prstGeom prst="rect">
            <a:avLst/>
          </a:prstGeom>
          <a:solidFill>
            <a:schemeClr val="lt1"/>
          </a:solidFill>
          <a:ln cap="flat" cmpd="sng" w="19050">
            <a:solidFill>
              <a:srgbClr val="D8D8D8"/>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900"/>
              <a:buFont typeface="Arial"/>
              <a:buNone/>
            </a:pPr>
            <a:r>
              <a:t/>
            </a:r>
            <a:endParaRPr b="0" i="0" sz="1900" u="none" cap="none" strike="noStrike">
              <a:solidFill>
                <a:schemeClr val="dk1"/>
              </a:solidFill>
              <a:latin typeface="Montserrat"/>
              <a:ea typeface="Montserrat"/>
              <a:cs typeface="Montserrat"/>
              <a:sym typeface="Montserrat"/>
            </a:endParaRPr>
          </a:p>
        </p:txBody>
      </p:sp>
      <p:sp>
        <p:nvSpPr>
          <p:cNvPr id="327" name="Google Shape;327;p36"/>
          <p:cNvSpPr txBox="1"/>
          <p:nvPr>
            <p:ph idx="19" type="body"/>
          </p:nvPr>
        </p:nvSpPr>
        <p:spPr>
          <a:xfrm>
            <a:off x="7514657" y="3745048"/>
            <a:ext cx="990900" cy="514500"/>
          </a:xfrm>
          <a:prstGeom prst="rect">
            <a:avLst/>
          </a:prstGeom>
          <a:noFill/>
          <a:ln>
            <a:noFill/>
          </a:ln>
        </p:spPr>
        <p:txBody>
          <a:bodyPr anchorCtr="0" anchor="t" bIns="45700" lIns="91425" spcFirstLastPara="1" rIns="91425" wrap="square" tIns="45700">
            <a:noAutofit/>
          </a:bodyPr>
          <a:lstStyle>
            <a:lvl1pPr indent="-228600" lvl="0" marL="457200" marR="0" rtl="0" algn="l">
              <a:lnSpc>
                <a:spcPct val="90000"/>
              </a:lnSpc>
              <a:spcBef>
                <a:spcPts val="1100"/>
              </a:spcBef>
              <a:spcAft>
                <a:spcPts val="0"/>
              </a:spcAft>
              <a:buClr>
                <a:schemeClr val="accent2"/>
              </a:buClr>
              <a:buSzPts val="4400"/>
              <a:buFont typeface="Arial"/>
              <a:buNone/>
              <a:defRPr b="1" i="0" sz="4400" u="none" cap="none" strike="noStrike">
                <a:solidFill>
                  <a:schemeClr val="accent2"/>
                </a:solidFill>
                <a:latin typeface="Montserrat"/>
                <a:ea typeface="Montserrat"/>
                <a:cs typeface="Montserrat"/>
                <a:sym typeface="Montserrat"/>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Montserrat"/>
                <a:ea typeface="Montserrat"/>
                <a:cs typeface="Montserrat"/>
                <a:sym typeface="Montserrat"/>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Montserrat"/>
                <a:ea typeface="Montserrat"/>
                <a:cs typeface="Montserrat"/>
                <a:sym typeface="Montserrat"/>
              </a:defRPr>
            </a:lvl3pPr>
            <a:lvl4pPr indent="-349250" lvl="3" marL="1828800" marR="0" rtl="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4pPr>
            <a:lvl5pPr indent="-349250" lvl="4" marL="2286000" marR="0" rtl="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5pPr>
            <a:lvl6pPr indent="-349250" lvl="5" marL="2743200" marR="0" rtl="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6pPr>
            <a:lvl7pPr indent="-349250" lvl="6" marL="3200400" marR="0" rtl="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7pPr>
            <a:lvl8pPr indent="-349250" lvl="7" marL="3657600" marR="0" rtl="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8pPr>
            <a:lvl9pPr indent="-349250" lvl="8" marL="4114800" marR="0" rtl="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9pPr>
          </a:lstStyle>
          <a:p/>
        </p:txBody>
      </p:sp>
      <p:sp>
        <p:nvSpPr>
          <p:cNvPr id="328" name="Google Shape;328;p36"/>
          <p:cNvSpPr txBox="1"/>
          <p:nvPr>
            <p:ph idx="20" type="body"/>
          </p:nvPr>
        </p:nvSpPr>
        <p:spPr>
          <a:xfrm>
            <a:off x="7514656" y="4344977"/>
            <a:ext cx="990900" cy="353400"/>
          </a:xfrm>
          <a:prstGeom prst="rect">
            <a:avLst/>
          </a:prstGeom>
          <a:noFill/>
          <a:ln>
            <a:noFill/>
          </a:ln>
        </p:spPr>
        <p:txBody>
          <a:bodyPr anchorCtr="0" anchor="t" bIns="45700" lIns="91425" spcFirstLastPara="1" rIns="91425" wrap="square" tIns="45700">
            <a:noAutofit/>
          </a:bodyPr>
          <a:lstStyle>
            <a:lvl1pPr indent="-228600" lvl="0" marL="457200" marR="0" rtl="0" algn="l">
              <a:lnSpc>
                <a:spcPct val="90000"/>
              </a:lnSpc>
              <a:spcBef>
                <a:spcPts val="1100"/>
              </a:spcBef>
              <a:spcAft>
                <a:spcPts val="0"/>
              </a:spcAft>
              <a:buClr>
                <a:schemeClr val="accent6"/>
              </a:buClr>
              <a:buSzPts val="1300"/>
              <a:buFont typeface="Arial"/>
              <a:buNone/>
              <a:defRPr b="1" i="0" sz="1300" u="none" cap="none" strike="noStrike">
                <a:solidFill>
                  <a:schemeClr val="accent6"/>
                </a:solidFill>
                <a:latin typeface="Montserrat"/>
                <a:ea typeface="Montserrat"/>
                <a:cs typeface="Montserrat"/>
                <a:sym typeface="Montserrat"/>
              </a:defRPr>
            </a:lvl1pPr>
            <a:lvl2pPr indent="-368300" lvl="1" marL="914400" marR="0" rtl="0" algn="l">
              <a:lnSpc>
                <a:spcPct val="90000"/>
              </a:lnSpc>
              <a:spcBef>
                <a:spcPts val="500"/>
              </a:spcBef>
              <a:spcAft>
                <a:spcPts val="0"/>
              </a:spcAft>
              <a:buClr>
                <a:schemeClr val="dk1"/>
              </a:buClr>
              <a:buSzPts val="2200"/>
              <a:buFont typeface="Arial"/>
              <a:buChar char="•"/>
              <a:defRPr b="0" i="0" sz="2200" u="none" cap="none" strike="noStrike">
                <a:solidFill>
                  <a:schemeClr val="dk1"/>
                </a:solidFill>
                <a:latin typeface="Montserrat"/>
                <a:ea typeface="Montserrat"/>
                <a:cs typeface="Montserrat"/>
                <a:sym typeface="Montserrat"/>
              </a:defRPr>
            </a:lvl2pPr>
            <a:lvl3pPr indent="-342900" lvl="2" marL="1371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Montserrat"/>
                <a:ea typeface="Montserrat"/>
                <a:cs typeface="Montserrat"/>
                <a:sym typeface="Montserrat"/>
              </a:defRPr>
            </a:lvl3pPr>
            <a:lvl4pPr indent="-336550" lvl="3" marL="1828800" marR="0" rtl="0" algn="l">
              <a:lnSpc>
                <a:spcPct val="90000"/>
              </a:lnSpc>
              <a:spcBef>
                <a:spcPts val="500"/>
              </a:spcBef>
              <a:spcAft>
                <a:spcPts val="0"/>
              </a:spcAft>
              <a:buClr>
                <a:schemeClr val="dk1"/>
              </a:buClr>
              <a:buSzPts val="1700"/>
              <a:buFont typeface="Arial"/>
              <a:buChar char="•"/>
              <a:defRPr b="0" i="0" sz="1700" u="none" cap="none" strike="noStrike">
                <a:solidFill>
                  <a:schemeClr val="dk1"/>
                </a:solidFill>
                <a:latin typeface="Montserrat"/>
                <a:ea typeface="Montserrat"/>
                <a:cs typeface="Montserrat"/>
                <a:sym typeface="Montserrat"/>
              </a:defRPr>
            </a:lvl4pPr>
            <a:lvl5pPr indent="-336550" lvl="4" marL="2286000" marR="0" rtl="0" algn="l">
              <a:lnSpc>
                <a:spcPct val="90000"/>
              </a:lnSpc>
              <a:spcBef>
                <a:spcPts val="500"/>
              </a:spcBef>
              <a:spcAft>
                <a:spcPts val="0"/>
              </a:spcAft>
              <a:buClr>
                <a:schemeClr val="dk1"/>
              </a:buClr>
              <a:buSzPts val="1700"/>
              <a:buFont typeface="Arial"/>
              <a:buChar char="•"/>
              <a:defRPr b="0" i="0" sz="1700" u="none" cap="none" strike="noStrike">
                <a:solidFill>
                  <a:schemeClr val="dk1"/>
                </a:solidFill>
                <a:latin typeface="Montserrat"/>
                <a:ea typeface="Montserrat"/>
                <a:cs typeface="Montserrat"/>
                <a:sym typeface="Montserrat"/>
              </a:defRPr>
            </a:lvl5pPr>
            <a:lvl6pPr indent="-336550" lvl="5" marL="2743200" marR="0" rtl="0" algn="l">
              <a:lnSpc>
                <a:spcPct val="90000"/>
              </a:lnSpc>
              <a:spcBef>
                <a:spcPts val="500"/>
              </a:spcBef>
              <a:spcAft>
                <a:spcPts val="0"/>
              </a:spcAft>
              <a:buClr>
                <a:schemeClr val="dk1"/>
              </a:buClr>
              <a:buSzPts val="1700"/>
              <a:buFont typeface="Arial"/>
              <a:buChar char="•"/>
              <a:defRPr b="0" i="0" sz="1700" u="none" cap="none" strike="noStrike">
                <a:solidFill>
                  <a:schemeClr val="dk1"/>
                </a:solidFill>
                <a:latin typeface="Montserrat"/>
                <a:ea typeface="Montserrat"/>
                <a:cs typeface="Montserrat"/>
                <a:sym typeface="Montserrat"/>
              </a:defRPr>
            </a:lvl6pPr>
            <a:lvl7pPr indent="-336550" lvl="6" marL="3200400" marR="0" rtl="0" algn="l">
              <a:lnSpc>
                <a:spcPct val="90000"/>
              </a:lnSpc>
              <a:spcBef>
                <a:spcPts val="500"/>
              </a:spcBef>
              <a:spcAft>
                <a:spcPts val="0"/>
              </a:spcAft>
              <a:buClr>
                <a:schemeClr val="dk1"/>
              </a:buClr>
              <a:buSzPts val="1700"/>
              <a:buFont typeface="Arial"/>
              <a:buChar char="•"/>
              <a:defRPr b="0" i="0" sz="1700" u="none" cap="none" strike="noStrike">
                <a:solidFill>
                  <a:schemeClr val="dk1"/>
                </a:solidFill>
                <a:latin typeface="Montserrat"/>
                <a:ea typeface="Montserrat"/>
                <a:cs typeface="Montserrat"/>
                <a:sym typeface="Montserrat"/>
              </a:defRPr>
            </a:lvl7pPr>
            <a:lvl8pPr indent="-336550" lvl="7" marL="3657600" marR="0" rtl="0" algn="l">
              <a:lnSpc>
                <a:spcPct val="90000"/>
              </a:lnSpc>
              <a:spcBef>
                <a:spcPts val="500"/>
              </a:spcBef>
              <a:spcAft>
                <a:spcPts val="0"/>
              </a:spcAft>
              <a:buClr>
                <a:schemeClr val="dk1"/>
              </a:buClr>
              <a:buSzPts val="1700"/>
              <a:buFont typeface="Arial"/>
              <a:buChar char="•"/>
              <a:defRPr b="0" i="0" sz="1700" u="none" cap="none" strike="noStrike">
                <a:solidFill>
                  <a:schemeClr val="dk1"/>
                </a:solidFill>
                <a:latin typeface="Montserrat"/>
                <a:ea typeface="Montserrat"/>
                <a:cs typeface="Montserrat"/>
                <a:sym typeface="Montserrat"/>
              </a:defRPr>
            </a:lvl8pPr>
            <a:lvl9pPr indent="-336550" lvl="8" marL="4114800" marR="0" rtl="0" algn="l">
              <a:lnSpc>
                <a:spcPct val="90000"/>
              </a:lnSpc>
              <a:spcBef>
                <a:spcPts val="500"/>
              </a:spcBef>
              <a:spcAft>
                <a:spcPts val="0"/>
              </a:spcAft>
              <a:buClr>
                <a:schemeClr val="dk1"/>
              </a:buClr>
              <a:buSzPts val="1700"/>
              <a:buFont typeface="Arial"/>
              <a:buChar char="•"/>
              <a:defRPr b="0" i="0" sz="1700" u="none" cap="none" strike="noStrike">
                <a:solidFill>
                  <a:schemeClr val="dk1"/>
                </a:solidFill>
                <a:latin typeface="Montserrat"/>
                <a:ea typeface="Montserrat"/>
                <a:cs typeface="Montserrat"/>
                <a:sym typeface="Montserrat"/>
              </a:defRPr>
            </a:lvl9pPr>
          </a:lstStyle>
          <a:p/>
        </p:txBody>
      </p:sp>
      <p:sp>
        <p:nvSpPr>
          <p:cNvPr id="329" name="Google Shape;329;p36"/>
          <p:cNvSpPr txBox="1"/>
          <p:nvPr>
            <p:ph idx="21" type="body"/>
          </p:nvPr>
        </p:nvSpPr>
        <p:spPr>
          <a:xfrm>
            <a:off x="7514656" y="4783148"/>
            <a:ext cx="990900" cy="456000"/>
          </a:xfrm>
          <a:prstGeom prst="rect">
            <a:avLst/>
          </a:prstGeom>
          <a:noFill/>
          <a:ln>
            <a:noFill/>
          </a:ln>
        </p:spPr>
        <p:txBody>
          <a:bodyPr anchorCtr="0" anchor="t" bIns="45700" lIns="91425" spcFirstLastPara="1" rIns="91425" wrap="square" tIns="45700">
            <a:noAutofit/>
          </a:bodyPr>
          <a:lstStyle>
            <a:lvl1pPr indent="-228600" lvl="0" marL="457200" marR="0" rtl="0" algn="l">
              <a:lnSpc>
                <a:spcPct val="90000"/>
              </a:lnSpc>
              <a:spcBef>
                <a:spcPts val="1100"/>
              </a:spcBef>
              <a:spcAft>
                <a:spcPts val="0"/>
              </a:spcAft>
              <a:buClr>
                <a:schemeClr val="accent6"/>
              </a:buClr>
              <a:buSzPts val="1000"/>
              <a:buFont typeface="Arial"/>
              <a:buNone/>
              <a:defRPr b="0" i="0" sz="1000" u="none" cap="none" strike="noStrike">
                <a:solidFill>
                  <a:schemeClr val="accent6"/>
                </a:solidFill>
                <a:latin typeface="Montserrat"/>
                <a:ea typeface="Montserrat"/>
                <a:cs typeface="Montserrat"/>
                <a:sym typeface="Montserrat"/>
              </a:defRPr>
            </a:lvl1pPr>
            <a:lvl2pPr indent="-374650" lvl="1" marL="914400" marR="0" rtl="0" algn="l">
              <a:lnSpc>
                <a:spcPct val="90000"/>
              </a:lnSpc>
              <a:spcBef>
                <a:spcPts val="500"/>
              </a:spcBef>
              <a:spcAft>
                <a:spcPts val="0"/>
              </a:spcAft>
              <a:buClr>
                <a:schemeClr val="dk1"/>
              </a:buClr>
              <a:buSzPts val="2300"/>
              <a:buFont typeface="Arial"/>
              <a:buChar char="•"/>
              <a:defRPr b="0" i="0" sz="2300" u="none" cap="none" strike="noStrike">
                <a:solidFill>
                  <a:schemeClr val="dk1"/>
                </a:solidFill>
                <a:latin typeface="Montserrat"/>
                <a:ea typeface="Montserrat"/>
                <a:cs typeface="Montserrat"/>
                <a:sym typeface="Montserrat"/>
              </a:defRPr>
            </a:lvl2pPr>
            <a:lvl3pPr indent="-349250" lvl="2" marL="1371600" marR="0" rtl="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Montserrat"/>
                <a:ea typeface="Montserrat"/>
                <a:cs typeface="Montserrat"/>
                <a:sym typeface="Montserrat"/>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Montserrat"/>
                <a:ea typeface="Montserrat"/>
                <a:cs typeface="Montserrat"/>
                <a:sym typeface="Montserrat"/>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Montserrat"/>
                <a:ea typeface="Montserrat"/>
                <a:cs typeface="Montserrat"/>
                <a:sym typeface="Montserrat"/>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Montserrat"/>
                <a:ea typeface="Montserrat"/>
                <a:cs typeface="Montserrat"/>
                <a:sym typeface="Montserrat"/>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Montserrat"/>
                <a:ea typeface="Montserrat"/>
                <a:cs typeface="Montserrat"/>
                <a:sym typeface="Montserrat"/>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Montserrat"/>
                <a:ea typeface="Montserrat"/>
                <a:cs typeface="Montserrat"/>
                <a:sym typeface="Montserrat"/>
              </a:defRPr>
            </a:lvl9pPr>
          </a:lstStyle>
          <a:p/>
        </p:txBody>
      </p:sp>
      <p:cxnSp>
        <p:nvCxnSpPr>
          <p:cNvPr id="330" name="Google Shape;330;p36"/>
          <p:cNvCxnSpPr/>
          <p:nvPr/>
        </p:nvCxnSpPr>
        <p:spPr>
          <a:xfrm>
            <a:off x="7463454" y="3710412"/>
            <a:ext cx="976500" cy="0"/>
          </a:xfrm>
          <a:prstGeom prst="straightConnector1">
            <a:avLst/>
          </a:prstGeom>
          <a:noFill/>
          <a:ln cap="flat" cmpd="sng" w="12700">
            <a:solidFill>
              <a:srgbClr val="7F7F7F"/>
            </a:solidFill>
            <a:prstDash val="solid"/>
            <a:miter lim="800000"/>
            <a:headEnd len="sm" w="sm" type="none"/>
            <a:tailEnd len="med" w="med" type="triangle"/>
          </a:ln>
        </p:spPr>
      </p:cxnSp>
      <p:cxnSp>
        <p:nvCxnSpPr>
          <p:cNvPr id="331" name="Google Shape;331;p36"/>
          <p:cNvCxnSpPr/>
          <p:nvPr/>
        </p:nvCxnSpPr>
        <p:spPr>
          <a:xfrm rot="10800000">
            <a:off x="7463454" y="3709787"/>
            <a:ext cx="0" cy="1529400"/>
          </a:xfrm>
          <a:prstGeom prst="straightConnector1">
            <a:avLst/>
          </a:prstGeom>
          <a:noFill/>
          <a:ln cap="flat" cmpd="sng" w="12700">
            <a:solidFill>
              <a:srgbClr val="7F7F7F"/>
            </a:solidFill>
            <a:prstDash val="solid"/>
            <a:miter lim="800000"/>
            <a:headEnd len="sm" w="sm" type="none"/>
            <a:tailEnd len="sm" w="sm" type="none"/>
          </a:ln>
        </p:spPr>
      </p:cxnSp>
      <p:sp>
        <p:nvSpPr>
          <p:cNvPr id="332" name="Google Shape;332;p36"/>
          <p:cNvSpPr/>
          <p:nvPr/>
        </p:nvSpPr>
        <p:spPr>
          <a:xfrm>
            <a:off x="7284817" y="5417712"/>
            <a:ext cx="1450800" cy="74400"/>
          </a:xfrm>
          <a:prstGeom prst="rect">
            <a:avLst/>
          </a:prstGeom>
          <a:solidFill>
            <a:schemeClr val="accent2"/>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900"/>
              <a:buFont typeface="Arial"/>
              <a:buNone/>
            </a:pPr>
            <a:r>
              <a:t/>
            </a:r>
            <a:endParaRPr b="0" i="0" sz="1900" u="none" cap="none" strike="noStrike">
              <a:solidFill>
                <a:schemeClr val="dk1"/>
              </a:solidFill>
              <a:latin typeface="Montserrat"/>
              <a:ea typeface="Montserrat"/>
              <a:cs typeface="Montserrat"/>
              <a:sym typeface="Montserrat"/>
            </a:endParaRPr>
          </a:p>
        </p:txBody>
      </p:sp>
      <p:sp>
        <p:nvSpPr>
          <p:cNvPr id="333" name="Google Shape;333;p36"/>
          <p:cNvSpPr txBox="1"/>
          <p:nvPr>
            <p:ph idx="22" type="body"/>
          </p:nvPr>
        </p:nvSpPr>
        <p:spPr>
          <a:xfrm>
            <a:off x="539187" y="1770899"/>
            <a:ext cx="2690100" cy="1046100"/>
          </a:xfrm>
          <a:prstGeom prst="rect">
            <a:avLst/>
          </a:prstGeom>
          <a:noFill/>
          <a:ln>
            <a:noFill/>
          </a:ln>
        </p:spPr>
        <p:txBody>
          <a:bodyPr anchorCtr="0" anchor="t" bIns="45700" lIns="91425" spcFirstLastPara="1" rIns="91425" wrap="square" tIns="45700">
            <a:noAutofit/>
          </a:bodyPr>
          <a:lstStyle>
            <a:lvl1pPr indent="-228600" lvl="0" marL="457200" marR="0" rtl="0" algn="l">
              <a:lnSpc>
                <a:spcPct val="90000"/>
              </a:lnSpc>
              <a:spcBef>
                <a:spcPts val="1100"/>
              </a:spcBef>
              <a:spcAft>
                <a:spcPts val="0"/>
              </a:spcAft>
              <a:buClr>
                <a:schemeClr val="accent2"/>
              </a:buClr>
              <a:buSzPts val="3600"/>
              <a:buFont typeface="Arial"/>
              <a:buNone/>
              <a:defRPr b="1" i="0" sz="3600" u="none" cap="none" strike="noStrike">
                <a:solidFill>
                  <a:schemeClr val="accent2"/>
                </a:solidFill>
                <a:latin typeface="Montserrat"/>
                <a:ea typeface="Montserrat"/>
                <a:cs typeface="Montserrat"/>
                <a:sym typeface="Montserrat"/>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Montserrat"/>
                <a:ea typeface="Montserrat"/>
                <a:cs typeface="Montserrat"/>
                <a:sym typeface="Montserrat"/>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Montserrat"/>
                <a:ea typeface="Montserrat"/>
                <a:cs typeface="Montserrat"/>
                <a:sym typeface="Montserrat"/>
              </a:defRPr>
            </a:lvl3pPr>
            <a:lvl4pPr indent="-349250" lvl="3" marL="1828800" marR="0" rtl="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4pPr>
            <a:lvl5pPr indent="-349250" lvl="4" marL="2286000" marR="0" rtl="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5pPr>
            <a:lvl6pPr indent="-349250" lvl="5" marL="2743200" marR="0" rtl="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6pPr>
            <a:lvl7pPr indent="-349250" lvl="6" marL="3200400" marR="0" rtl="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7pPr>
            <a:lvl8pPr indent="-349250" lvl="7" marL="3657600" marR="0" rtl="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8pPr>
            <a:lvl9pPr indent="-349250" lvl="8" marL="4114800" marR="0" rtl="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9pPr>
          </a:lstStyle>
          <a:p/>
        </p:txBody>
      </p:sp>
      <p:sp>
        <p:nvSpPr>
          <p:cNvPr id="334" name="Google Shape;334;p36"/>
          <p:cNvSpPr txBox="1"/>
          <p:nvPr>
            <p:ph idx="23" type="body"/>
          </p:nvPr>
        </p:nvSpPr>
        <p:spPr>
          <a:xfrm>
            <a:off x="539187" y="3121889"/>
            <a:ext cx="2690100" cy="1209900"/>
          </a:xfrm>
          <a:prstGeom prst="rect">
            <a:avLst/>
          </a:prstGeom>
          <a:noFill/>
          <a:ln>
            <a:noFill/>
          </a:ln>
        </p:spPr>
        <p:txBody>
          <a:bodyPr anchorCtr="0" anchor="t" bIns="45700" lIns="91425" spcFirstLastPara="1" rIns="91425" wrap="square" tIns="45700">
            <a:noAutofit/>
          </a:bodyPr>
          <a:lstStyle>
            <a:lvl1pPr indent="-228600" lvl="0" marL="457200" marR="0" rtl="0" algn="l">
              <a:lnSpc>
                <a:spcPct val="90000"/>
              </a:lnSpc>
              <a:spcBef>
                <a:spcPts val="1100"/>
              </a:spcBef>
              <a:spcAft>
                <a:spcPts val="0"/>
              </a:spcAft>
              <a:buClr>
                <a:schemeClr val="accent2"/>
              </a:buClr>
              <a:buSzPts val="1500"/>
              <a:buFont typeface="Arial"/>
              <a:buNone/>
              <a:defRPr b="0" i="0" sz="1500" u="none" cap="none" strike="noStrike">
                <a:solidFill>
                  <a:schemeClr val="accent6"/>
                </a:solidFill>
                <a:latin typeface="Montserrat"/>
                <a:ea typeface="Montserrat"/>
                <a:cs typeface="Montserrat"/>
                <a:sym typeface="Montserrat"/>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Montserrat"/>
                <a:ea typeface="Montserrat"/>
                <a:cs typeface="Montserrat"/>
                <a:sym typeface="Montserrat"/>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Montserrat"/>
                <a:ea typeface="Montserrat"/>
                <a:cs typeface="Montserrat"/>
                <a:sym typeface="Montserrat"/>
              </a:defRPr>
            </a:lvl3pPr>
            <a:lvl4pPr indent="-349250" lvl="3" marL="1828800" marR="0" rtl="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4pPr>
            <a:lvl5pPr indent="-349250" lvl="4" marL="2286000" marR="0" rtl="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5pPr>
            <a:lvl6pPr indent="-349250" lvl="5" marL="2743200" marR="0" rtl="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6pPr>
            <a:lvl7pPr indent="-349250" lvl="6" marL="3200400" marR="0" rtl="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7pPr>
            <a:lvl8pPr indent="-349250" lvl="7" marL="3657600" marR="0" rtl="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8pPr>
            <a:lvl9pPr indent="-349250" lvl="8" marL="4114800" marR="0" rtl="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9pPr>
          </a:lstStyle>
          <a:p/>
        </p:txBody>
      </p:sp>
      <p:sp>
        <p:nvSpPr>
          <p:cNvPr id="335" name="Google Shape;335;p36"/>
          <p:cNvSpPr/>
          <p:nvPr/>
        </p:nvSpPr>
        <p:spPr>
          <a:xfrm>
            <a:off x="665019" y="2817089"/>
            <a:ext cx="489600" cy="138900"/>
          </a:xfrm>
          <a:prstGeom prst="roundRect">
            <a:avLst>
              <a:gd fmla="val 50000" name="adj"/>
            </a:avLst>
          </a:prstGeom>
          <a:solidFill>
            <a:schemeClr val="accen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900"/>
              <a:buFont typeface="Arial"/>
              <a:buNone/>
            </a:pPr>
            <a:r>
              <a:t/>
            </a:r>
            <a:endParaRPr b="0" i="0" sz="1900" u="none" cap="none" strike="noStrike">
              <a:solidFill>
                <a:schemeClr val="lt1"/>
              </a:solidFill>
              <a:latin typeface="Montserrat"/>
              <a:ea typeface="Montserrat"/>
              <a:cs typeface="Montserrat"/>
              <a:sym typeface="Montserrat"/>
            </a:endParaRPr>
          </a:p>
        </p:txBody>
      </p:sp>
      <p:sp>
        <p:nvSpPr>
          <p:cNvPr id="336" name="Google Shape;336;p36"/>
          <p:cNvSpPr/>
          <p:nvPr/>
        </p:nvSpPr>
        <p:spPr>
          <a:xfrm>
            <a:off x="8914138" y="1365576"/>
            <a:ext cx="1450800" cy="1886700"/>
          </a:xfrm>
          <a:prstGeom prst="rect">
            <a:avLst/>
          </a:prstGeom>
          <a:solidFill>
            <a:schemeClr val="lt1"/>
          </a:solidFill>
          <a:ln cap="flat" cmpd="sng" w="19050">
            <a:solidFill>
              <a:srgbClr val="D8D8D8"/>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900"/>
              <a:buFont typeface="Arial"/>
              <a:buNone/>
            </a:pPr>
            <a:r>
              <a:t/>
            </a:r>
            <a:endParaRPr b="0" i="0" sz="1900" u="none" cap="none" strike="noStrike">
              <a:solidFill>
                <a:schemeClr val="dk1"/>
              </a:solidFill>
              <a:latin typeface="Montserrat"/>
              <a:ea typeface="Montserrat"/>
              <a:cs typeface="Montserrat"/>
              <a:sym typeface="Montserrat"/>
            </a:endParaRPr>
          </a:p>
        </p:txBody>
      </p:sp>
      <p:sp>
        <p:nvSpPr>
          <p:cNvPr id="337" name="Google Shape;337;p36"/>
          <p:cNvSpPr txBox="1"/>
          <p:nvPr>
            <p:ph idx="24" type="body"/>
          </p:nvPr>
        </p:nvSpPr>
        <p:spPr>
          <a:xfrm>
            <a:off x="9143977" y="1579552"/>
            <a:ext cx="990900" cy="514500"/>
          </a:xfrm>
          <a:prstGeom prst="rect">
            <a:avLst/>
          </a:prstGeom>
          <a:noFill/>
          <a:ln>
            <a:noFill/>
          </a:ln>
        </p:spPr>
        <p:txBody>
          <a:bodyPr anchorCtr="0" anchor="t" bIns="45700" lIns="91425" spcFirstLastPara="1" rIns="91425" wrap="square" tIns="45700">
            <a:noAutofit/>
          </a:bodyPr>
          <a:lstStyle>
            <a:lvl1pPr indent="-228600" lvl="0" marL="457200" marR="0" rtl="0" algn="l">
              <a:lnSpc>
                <a:spcPct val="90000"/>
              </a:lnSpc>
              <a:spcBef>
                <a:spcPts val="1100"/>
              </a:spcBef>
              <a:spcAft>
                <a:spcPts val="0"/>
              </a:spcAft>
              <a:buClr>
                <a:schemeClr val="accent2"/>
              </a:buClr>
              <a:buSzPts val="4400"/>
              <a:buFont typeface="Arial"/>
              <a:buNone/>
              <a:defRPr b="1" i="0" sz="4400" u="none" cap="none" strike="noStrike">
                <a:solidFill>
                  <a:schemeClr val="accent2"/>
                </a:solidFill>
                <a:latin typeface="Montserrat"/>
                <a:ea typeface="Montserrat"/>
                <a:cs typeface="Montserrat"/>
                <a:sym typeface="Montserrat"/>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Montserrat"/>
                <a:ea typeface="Montserrat"/>
                <a:cs typeface="Montserrat"/>
                <a:sym typeface="Montserrat"/>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Montserrat"/>
                <a:ea typeface="Montserrat"/>
                <a:cs typeface="Montserrat"/>
                <a:sym typeface="Montserrat"/>
              </a:defRPr>
            </a:lvl3pPr>
            <a:lvl4pPr indent="-349250" lvl="3" marL="1828800" marR="0" rtl="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4pPr>
            <a:lvl5pPr indent="-349250" lvl="4" marL="2286000" marR="0" rtl="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5pPr>
            <a:lvl6pPr indent="-349250" lvl="5" marL="2743200" marR="0" rtl="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6pPr>
            <a:lvl7pPr indent="-349250" lvl="6" marL="3200400" marR="0" rtl="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7pPr>
            <a:lvl8pPr indent="-349250" lvl="7" marL="3657600" marR="0" rtl="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8pPr>
            <a:lvl9pPr indent="-349250" lvl="8" marL="4114800" marR="0" rtl="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9pPr>
          </a:lstStyle>
          <a:p/>
        </p:txBody>
      </p:sp>
      <p:sp>
        <p:nvSpPr>
          <p:cNvPr id="338" name="Google Shape;338;p36"/>
          <p:cNvSpPr txBox="1"/>
          <p:nvPr>
            <p:ph idx="25" type="body"/>
          </p:nvPr>
        </p:nvSpPr>
        <p:spPr>
          <a:xfrm>
            <a:off x="9143977" y="2179481"/>
            <a:ext cx="990900" cy="353400"/>
          </a:xfrm>
          <a:prstGeom prst="rect">
            <a:avLst/>
          </a:prstGeom>
          <a:noFill/>
          <a:ln>
            <a:noFill/>
          </a:ln>
        </p:spPr>
        <p:txBody>
          <a:bodyPr anchorCtr="0" anchor="t" bIns="45700" lIns="91425" spcFirstLastPara="1" rIns="91425" wrap="square" tIns="45700">
            <a:noAutofit/>
          </a:bodyPr>
          <a:lstStyle>
            <a:lvl1pPr indent="-228600" lvl="0" marL="457200" marR="0" rtl="0" algn="l">
              <a:lnSpc>
                <a:spcPct val="90000"/>
              </a:lnSpc>
              <a:spcBef>
                <a:spcPts val="1100"/>
              </a:spcBef>
              <a:spcAft>
                <a:spcPts val="0"/>
              </a:spcAft>
              <a:buClr>
                <a:schemeClr val="accent6"/>
              </a:buClr>
              <a:buSzPts val="1300"/>
              <a:buFont typeface="Arial"/>
              <a:buNone/>
              <a:defRPr b="1" i="0" sz="1300" u="none" cap="none" strike="noStrike">
                <a:solidFill>
                  <a:schemeClr val="accent6"/>
                </a:solidFill>
                <a:latin typeface="Montserrat"/>
                <a:ea typeface="Montserrat"/>
                <a:cs typeface="Montserrat"/>
                <a:sym typeface="Montserrat"/>
              </a:defRPr>
            </a:lvl1pPr>
            <a:lvl2pPr indent="-368300" lvl="1" marL="914400" marR="0" rtl="0" algn="l">
              <a:lnSpc>
                <a:spcPct val="90000"/>
              </a:lnSpc>
              <a:spcBef>
                <a:spcPts val="500"/>
              </a:spcBef>
              <a:spcAft>
                <a:spcPts val="0"/>
              </a:spcAft>
              <a:buClr>
                <a:schemeClr val="dk1"/>
              </a:buClr>
              <a:buSzPts val="2200"/>
              <a:buFont typeface="Arial"/>
              <a:buChar char="•"/>
              <a:defRPr b="0" i="0" sz="2200" u="none" cap="none" strike="noStrike">
                <a:solidFill>
                  <a:schemeClr val="dk1"/>
                </a:solidFill>
                <a:latin typeface="Montserrat"/>
                <a:ea typeface="Montserrat"/>
                <a:cs typeface="Montserrat"/>
                <a:sym typeface="Montserrat"/>
              </a:defRPr>
            </a:lvl2pPr>
            <a:lvl3pPr indent="-342900" lvl="2" marL="1371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Montserrat"/>
                <a:ea typeface="Montserrat"/>
                <a:cs typeface="Montserrat"/>
                <a:sym typeface="Montserrat"/>
              </a:defRPr>
            </a:lvl3pPr>
            <a:lvl4pPr indent="-336550" lvl="3" marL="1828800" marR="0" rtl="0" algn="l">
              <a:lnSpc>
                <a:spcPct val="90000"/>
              </a:lnSpc>
              <a:spcBef>
                <a:spcPts val="500"/>
              </a:spcBef>
              <a:spcAft>
                <a:spcPts val="0"/>
              </a:spcAft>
              <a:buClr>
                <a:schemeClr val="dk1"/>
              </a:buClr>
              <a:buSzPts val="1700"/>
              <a:buFont typeface="Arial"/>
              <a:buChar char="•"/>
              <a:defRPr b="0" i="0" sz="1700" u="none" cap="none" strike="noStrike">
                <a:solidFill>
                  <a:schemeClr val="dk1"/>
                </a:solidFill>
                <a:latin typeface="Montserrat"/>
                <a:ea typeface="Montserrat"/>
                <a:cs typeface="Montserrat"/>
                <a:sym typeface="Montserrat"/>
              </a:defRPr>
            </a:lvl4pPr>
            <a:lvl5pPr indent="-336550" lvl="4" marL="2286000" marR="0" rtl="0" algn="l">
              <a:lnSpc>
                <a:spcPct val="90000"/>
              </a:lnSpc>
              <a:spcBef>
                <a:spcPts val="500"/>
              </a:spcBef>
              <a:spcAft>
                <a:spcPts val="0"/>
              </a:spcAft>
              <a:buClr>
                <a:schemeClr val="dk1"/>
              </a:buClr>
              <a:buSzPts val="1700"/>
              <a:buFont typeface="Arial"/>
              <a:buChar char="•"/>
              <a:defRPr b="0" i="0" sz="1700" u="none" cap="none" strike="noStrike">
                <a:solidFill>
                  <a:schemeClr val="dk1"/>
                </a:solidFill>
                <a:latin typeface="Montserrat"/>
                <a:ea typeface="Montserrat"/>
                <a:cs typeface="Montserrat"/>
                <a:sym typeface="Montserrat"/>
              </a:defRPr>
            </a:lvl5pPr>
            <a:lvl6pPr indent="-336550" lvl="5" marL="2743200" marR="0" rtl="0" algn="l">
              <a:lnSpc>
                <a:spcPct val="90000"/>
              </a:lnSpc>
              <a:spcBef>
                <a:spcPts val="500"/>
              </a:spcBef>
              <a:spcAft>
                <a:spcPts val="0"/>
              </a:spcAft>
              <a:buClr>
                <a:schemeClr val="dk1"/>
              </a:buClr>
              <a:buSzPts val="1700"/>
              <a:buFont typeface="Arial"/>
              <a:buChar char="•"/>
              <a:defRPr b="0" i="0" sz="1700" u="none" cap="none" strike="noStrike">
                <a:solidFill>
                  <a:schemeClr val="dk1"/>
                </a:solidFill>
                <a:latin typeface="Montserrat"/>
                <a:ea typeface="Montserrat"/>
                <a:cs typeface="Montserrat"/>
                <a:sym typeface="Montserrat"/>
              </a:defRPr>
            </a:lvl6pPr>
            <a:lvl7pPr indent="-336550" lvl="6" marL="3200400" marR="0" rtl="0" algn="l">
              <a:lnSpc>
                <a:spcPct val="90000"/>
              </a:lnSpc>
              <a:spcBef>
                <a:spcPts val="500"/>
              </a:spcBef>
              <a:spcAft>
                <a:spcPts val="0"/>
              </a:spcAft>
              <a:buClr>
                <a:schemeClr val="dk1"/>
              </a:buClr>
              <a:buSzPts val="1700"/>
              <a:buFont typeface="Arial"/>
              <a:buChar char="•"/>
              <a:defRPr b="0" i="0" sz="1700" u="none" cap="none" strike="noStrike">
                <a:solidFill>
                  <a:schemeClr val="dk1"/>
                </a:solidFill>
                <a:latin typeface="Montserrat"/>
                <a:ea typeface="Montserrat"/>
                <a:cs typeface="Montserrat"/>
                <a:sym typeface="Montserrat"/>
              </a:defRPr>
            </a:lvl7pPr>
            <a:lvl8pPr indent="-336550" lvl="7" marL="3657600" marR="0" rtl="0" algn="l">
              <a:lnSpc>
                <a:spcPct val="90000"/>
              </a:lnSpc>
              <a:spcBef>
                <a:spcPts val="500"/>
              </a:spcBef>
              <a:spcAft>
                <a:spcPts val="0"/>
              </a:spcAft>
              <a:buClr>
                <a:schemeClr val="dk1"/>
              </a:buClr>
              <a:buSzPts val="1700"/>
              <a:buFont typeface="Arial"/>
              <a:buChar char="•"/>
              <a:defRPr b="0" i="0" sz="1700" u="none" cap="none" strike="noStrike">
                <a:solidFill>
                  <a:schemeClr val="dk1"/>
                </a:solidFill>
                <a:latin typeface="Montserrat"/>
                <a:ea typeface="Montserrat"/>
                <a:cs typeface="Montserrat"/>
                <a:sym typeface="Montserrat"/>
              </a:defRPr>
            </a:lvl8pPr>
            <a:lvl9pPr indent="-336550" lvl="8" marL="4114800" marR="0" rtl="0" algn="l">
              <a:lnSpc>
                <a:spcPct val="90000"/>
              </a:lnSpc>
              <a:spcBef>
                <a:spcPts val="500"/>
              </a:spcBef>
              <a:spcAft>
                <a:spcPts val="0"/>
              </a:spcAft>
              <a:buClr>
                <a:schemeClr val="dk1"/>
              </a:buClr>
              <a:buSzPts val="1700"/>
              <a:buFont typeface="Arial"/>
              <a:buChar char="•"/>
              <a:defRPr b="0" i="0" sz="1700" u="none" cap="none" strike="noStrike">
                <a:solidFill>
                  <a:schemeClr val="dk1"/>
                </a:solidFill>
                <a:latin typeface="Montserrat"/>
                <a:ea typeface="Montserrat"/>
                <a:cs typeface="Montserrat"/>
                <a:sym typeface="Montserrat"/>
              </a:defRPr>
            </a:lvl9pPr>
          </a:lstStyle>
          <a:p/>
        </p:txBody>
      </p:sp>
      <p:sp>
        <p:nvSpPr>
          <p:cNvPr id="339" name="Google Shape;339;p36"/>
          <p:cNvSpPr txBox="1"/>
          <p:nvPr>
            <p:ph idx="26" type="body"/>
          </p:nvPr>
        </p:nvSpPr>
        <p:spPr>
          <a:xfrm>
            <a:off x="9143977" y="2617652"/>
            <a:ext cx="990900" cy="456000"/>
          </a:xfrm>
          <a:prstGeom prst="rect">
            <a:avLst/>
          </a:prstGeom>
          <a:noFill/>
          <a:ln>
            <a:noFill/>
          </a:ln>
        </p:spPr>
        <p:txBody>
          <a:bodyPr anchorCtr="0" anchor="t" bIns="45700" lIns="91425" spcFirstLastPara="1" rIns="91425" wrap="square" tIns="45700">
            <a:noAutofit/>
          </a:bodyPr>
          <a:lstStyle>
            <a:lvl1pPr indent="-228600" lvl="0" marL="457200" marR="0" rtl="0" algn="l">
              <a:lnSpc>
                <a:spcPct val="90000"/>
              </a:lnSpc>
              <a:spcBef>
                <a:spcPts val="1100"/>
              </a:spcBef>
              <a:spcAft>
                <a:spcPts val="0"/>
              </a:spcAft>
              <a:buClr>
                <a:schemeClr val="accent6"/>
              </a:buClr>
              <a:buSzPts val="1000"/>
              <a:buFont typeface="Arial"/>
              <a:buNone/>
              <a:defRPr b="0" i="0" sz="1000" u="none" cap="none" strike="noStrike">
                <a:solidFill>
                  <a:schemeClr val="accent6"/>
                </a:solidFill>
                <a:latin typeface="Montserrat"/>
                <a:ea typeface="Montserrat"/>
                <a:cs typeface="Montserrat"/>
                <a:sym typeface="Montserrat"/>
              </a:defRPr>
            </a:lvl1pPr>
            <a:lvl2pPr indent="-374650" lvl="1" marL="914400" marR="0" rtl="0" algn="l">
              <a:lnSpc>
                <a:spcPct val="90000"/>
              </a:lnSpc>
              <a:spcBef>
                <a:spcPts val="500"/>
              </a:spcBef>
              <a:spcAft>
                <a:spcPts val="0"/>
              </a:spcAft>
              <a:buClr>
                <a:schemeClr val="dk1"/>
              </a:buClr>
              <a:buSzPts val="2300"/>
              <a:buFont typeface="Arial"/>
              <a:buChar char="•"/>
              <a:defRPr b="0" i="0" sz="2300" u="none" cap="none" strike="noStrike">
                <a:solidFill>
                  <a:schemeClr val="dk1"/>
                </a:solidFill>
                <a:latin typeface="Montserrat"/>
                <a:ea typeface="Montserrat"/>
                <a:cs typeface="Montserrat"/>
                <a:sym typeface="Montserrat"/>
              </a:defRPr>
            </a:lvl2pPr>
            <a:lvl3pPr indent="-349250" lvl="2" marL="1371600" marR="0" rtl="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Montserrat"/>
                <a:ea typeface="Montserrat"/>
                <a:cs typeface="Montserrat"/>
                <a:sym typeface="Montserrat"/>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Montserrat"/>
                <a:ea typeface="Montserrat"/>
                <a:cs typeface="Montserrat"/>
                <a:sym typeface="Montserrat"/>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Montserrat"/>
                <a:ea typeface="Montserrat"/>
                <a:cs typeface="Montserrat"/>
                <a:sym typeface="Montserrat"/>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Montserrat"/>
                <a:ea typeface="Montserrat"/>
                <a:cs typeface="Montserrat"/>
                <a:sym typeface="Montserrat"/>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Montserrat"/>
                <a:ea typeface="Montserrat"/>
                <a:cs typeface="Montserrat"/>
                <a:sym typeface="Montserrat"/>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Montserrat"/>
                <a:ea typeface="Montserrat"/>
                <a:cs typeface="Montserrat"/>
                <a:sym typeface="Montserrat"/>
              </a:defRPr>
            </a:lvl9pPr>
          </a:lstStyle>
          <a:p/>
        </p:txBody>
      </p:sp>
      <p:cxnSp>
        <p:nvCxnSpPr>
          <p:cNvPr id="340" name="Google Shape;340;p36"/>
          <p:cNvCxnSpPr/>
          <p:nvPr/>
        </p:nvCxnSpPr>
        <p:spPr>
          <a:xfrm>
            <a:off x="9092775" y="1544916"/>
            <a:ext cx="976500" cy="0"/>
          </a:xfrm>
          <a:prstGeom prst="straightConnector1">
            <a:avLst/>
          </a:prstGeom>
          <a:noFill/>
          <a:ln cap="flat" cmpd="sng" w="12700">
            <a:solidFill>
              <a:srgbClr val="7F7F7F"/>
            </a:solidFill>
            <a:prstDash val="solid"/>
            <a:miter lim="800000"/>
            <a:headEnd len="sm" w="sm" type="none"/>
            <a:tailEnd len="med" w="med" type="triangle"/>
          </a:ln>
        </p:spPr>
      </p:cxnSp>
      <p:cxnSp>
        <p:nvCxnSpPr>
          <p:cNvPr id="341" name="Google Shape;341;p36"/>
          <p:cNvCxnSpPr/>
          <p:nvPr/>
        </p:nvCxnSpPr>
        <p:spPr>
          <a:xfrm rot="10800000">
            <a:off x="9092775" y="1544291"/>
            <a:ext cx="0" cy="1529400"/>
          </a:xfrm>
          <a:prstGeom prst="straightConnector1">
            <a:avLst/>
          </a:prstGeom>
          <a:noFill/>
          <a:ln cap="flat" cmpd="sng" w="12700">
            <a:solidFill>
              <a:srgbClr val="7F7F7F"/>
            </a:solidFill>
            <a:prstDash val="solid"/>
            <a:miter lim="800000"/>
            <a:headEnd len="sm" w="sm" type="none"/>
            <a:tailEnd len="sm" w="sm" type="none"/>
          </a:ln>
        </p:spPr>
      </p:cxnSp>
      <p:sp>
        <p:nvSpPr>
          <p:cNvPr id="342" name="Google Shape;342;p36"/>
          <p:cNvSpPr/>
          <p:nvPr/>
        </p:nvSpPr>
        <p:spPr>
          <a:xfrm>
            <a:off x="8914138" y="3252216"/>
            <a:ext cx="1450800" cy="74400"/>
          </a:xfrm>
          <a:prstGeom prst="rect">
            <a:avLst/>
          </a:prstGeom>
          <a:solidFill>
            <a:schemeClr val="accent2"/>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900"/>
              <a:buFont typeface="Arial"/>
              <a:buNone/>
            </a:pPr>
            <a:r>
              <a:t/>
            </a:r>
            <a:endParaRPr b="0" i="0" sz="1900" u="none" cap="none" strike="noStrike">
              <a:solidFill>
                <a:schemeClr val="dk1"/>
              </a:solidFill>
              <a:latin typeface="Montserrat"/>
              <a:ea typeface="Montserrat"/>
              <a:cs typeface="Montserrat"/>
              <a:sym typeface="Montserrat"/>
            </a:endParaRPr>
          </a:p>
        </p:txBody>
      </p:sp>
      <p:sp>
        <p:nvSpPr>
          <p:cNvPr id="343" name="Google Shape;343;p36"/>
          <p:cNvSpPr/>
          <p:nvPr/>
        </p:nvSpPr>
        <p:spPr>
          <a:xfrm>
            <a:off x="8914138" y="3531072"/>
            <a:ext cx="1450800" cy="1886700"/>
          </a:xfrm>
          <a:prstGeom prst="rect">
            <a:avLst/>
          </a:prstGeom>
          <a:solidFill>
            <a:schemeClr val="lt1"/>
          </a:solidFill>
          <a:ln cap="flat" cmpd="sng" w="19050">
            <a:solidFill>
              <a:srgbClr val="D8D8D8"/>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900"/>
              <a:buFont typeface="Arial"/>
              <a:buNone/>
            </a:pPr>
            <a:r>
              <a:t/>
            </a:r>
            <a:endParaRPr b="0" i="0" sz="1900" u="none" cap="none" strike="noStrike">
              <a:solidFill>
                <a:schemeClr val="dk1"/>
              </a:solidFill>
              <a:latin typeface="Montserrat"/>
              <a:ea typeface="Montserrat"/>
              <a:cs typeface="Montserrat"/>
              <a:sym typeface="Montserrat"/>
            </a:endParaRPr>
          </a:p>
        </p:txBody>
      </p:sp>
      <p:sp>
        <p:nvSpPr>
          <p:cNvPr id="344" name="Google Shape;344;p36"/>
          <p:cNvSpPr txBox="1"/>
          <p:nvPr>
            <p:ph idx="27" type="body"/>
          </p:nvPr>
        </p:nvSpPr>
        <p:spPr>
          <a:xfrm>
            <a:off x="9143977" y="3745047"/>
            <a:ext cx="990900" cy="514500"/>
          </a:xfrm>
          <a:prstGeom prst="rect">
            <a:avLst/>
          </a:prstGeom>
          <a:noFill/>
          <a:ln>
            <a:noFill/>
          </a:ln>
        </p:spPr>
        <p:txBody>
          <a:bodyPr anchorCtr="0" anchor="t" bIns="45700" lIns="91425" spcFirstLastPara="1" rIns="91425" wrap="square" tIns="45700">
            <a:noAutofit/>
          </a:bodyPr>
          <a:lstStyle>
            <a:lvl1pPr indent="-228600" lvl="0" marL="457200" marR="0" rtl="0" algn="l">
              <a:lnSpc>
                <a:spcPct val="90000"/>
              </a:lnSpc>
              <a:spcBef>
                <a:spcPts val="1100"/>
              </a:spcBef>
              <a:spcAft>
                <a:spcPts val="0"/>
              </a:spcAft>
              <a:buClr>
                <a:schemeClr val="accent1"/>
              </a:buClr>
              <a:buSzPts val="4400"/>
              <a:buFont typeface="Arial"/>
              <a:buNone/>
              <a:defRPr b="1" i="0" sz="4400" u="none" cap="none" strike="noStrike">
                <a:solidFill>
                  <a:schemeClr val="accent1"/>
                </a:solidFill>
                <a:latin typeface="Montserrat"/>
                <a:ea typeface="Montserrat"/>
                <a:cs typeface="Montserrat"/>
                <a:sym typeface="Montserrat"/>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Montserrat"/>
                <a:ea typeface="Montserrat"/>
                <a:cs typeface="Montserrat"/>
                <a:sym typeface="Montserrat"/>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Montserrat"/>
                <a:ea typeface="Montserrat"/>
                <a:cs typeface="Montserrat"/>
                <a:sym typeface="Montserrat"/>
              </a:defRPr>
            </a:lvl3pPr>
            <a:lvl4pPr indent="-349250" lvl="3" marL="1828800" marR="0" rtl="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4pPr>
            <a:lvl5pPr indent="-349250" lvl="4" marL="2286000" marR="0" rtl="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5pPr>
            <a:lvl6pPr indent="-349250" lvl="5" marL="2743200" marR="0" rtl="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6pPr>
            <a:lvl7pPr indent="-349250" lvl="6" marL="3200400" marR="0" rtl="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7pPr>
            <a:lvl8pPr indent="-349250" lvl="7" marL="3657600" marR="0" rtl="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8pPr>
            <a:lvl9pPr indent="-349250" lvl="8" marL="4114800" marR="0" rtl="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9pPr>
          </a:lstStyle>
          <a:p/>
        </p:txBody>
      </p:sp>
      <p:sp>
        <p:nvSpPr>
          <p:cNvPr id="345" name="Google Shape;345;p36"/>
          <p:cNvSpPr txBox="1"/>
          <p:nvPr>
            <p:ph idx="28" type="body"/>
          </p:nvPr>
        </p:nvSpPr>
        <p:spPr>
          <a:xfrm>
            <a:off x="9143977" y="4344976"/>
            <a:ext cx="990900" cy="353400"/>
          </a:xfrm>
          <a:prstGeom prst="rect">
            <a:avLst/>
          </a:prstGeom>
          <a:noFill/>
          <a:ln>
            <a:noFill/>
          </a:ln>
        </p:spPr>
        <p:txBody>
          <a:bodyPr anchorCtr="0" anchor="t" bIns="45700" lIns="91425" spcFirstLastPara="1" rIns="91425" wrap="square" tIns="45700">
            <a:noAutofit/>
          </a:bodyPr>
          <a:lstStyle>
            <a:lvl1pPr indent="-228600" lvl="0" marL="457200" marR="0" rtl="0" algn="l">
              <a:lnSpc>
                <a:spcPct val="90000"/>
              </a:lnSpc>
              <a:spcBef>
                <a:spcPts val="1100"/>
              </a:spcBef>
              <a:spcAft>
                <a:spcPts val="0"/>
              </a:spcAft>
              <a:buClr>
                <a:schemeClr val="accent6"/>
              </a:buClr>
              <a:buSzPts val="1300"/>
              <a:buFont typeface="Arial"/>
              <a:buNone/>
              <a:defRPr b="1" i="0" sz="1300" u="none" cap="none" strike="noStrike">
                <a:solidFill>
                  <a:schemeClr val="accent6"/>
                </a:solidFill>
                <a:latin typeface="Montserrat"/>
                <a:ea typeface="Montserrat"/>
                <a:cs typeface="Montserrat"/>
                <a:sym typeface="Montserrat"/>
              </a:defRPr>
            </a:lvl1pPr>
            <a:lvl2pPr indent="-368300" lvl="1" marL="914400" marR="0" rtl="0" algn="l">
              <a:lnSpc>
                <a:spcPct val="90000"/>
              </a:lnSpc>
              <a:spcBef>
                <a:spcPts val="500"/>
              </a:spcBef>
              <a:spcAft>
                <a:spcPts val="0"/>
              </a:spcAft>
              <a:buClr>
                <a:schemeClr val="dk1"/>
              </a:buClr>
              <a:buSzPts val="2200"/>
              <a:buFont typeface="Arial"/>
              <a:buChar char="•"/>
              <a:defRPr b="0" i="0" sz="2200" u="none" cap="none" strike="noStrike">
                <a:solidFill>
                  <a:schemeClr val="dk1"/>
                </a:solidFill>
                <a:latin typeface="Montserrat"/>
                <a:ea typeface="Montserrat"/>
                <a:cs typeface="Montserrat"/>
                <a:sym typeface="Montserrat"/>
              </a:defRPr>
            </a:lvl2pPr>
            <a:lvl3pPr indent="-342900" lvl="2" marL="1371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Montserrat"/>
                <a:ea typeface="Montserrat"/>
                <a:cs typeface="Montserrat"/>
                <a:sym typeface="Montserrat"/>
              </a:defRPr>
            </a:lvl3pPr>
            <a:lvl4pPr indent="-336550" lvl="3" marL="1828800" marR="0" rtl="0" algn="l">
              <a:lnSpc>
                <a:spcPct val="90000"/>
              </a:lnSpc>
              <a:spcBef>
                <a:spcPts val="500"/>
              </a:spcBef>
              <a:spcAft>
                <a:spcPts val="0"/>
              </a:spcAft>
              <a:buClr>
                <a:schemeClr val="dk1"/>
              </a:buClr>
              <a:buSzPts val="1700"/>
              <a:buFont typeface="Arial"/>
              <a:buChar char="•"/>
              <a:defRPr b="0" i="0" sz="1700" u="none" cap="none" strike="noStrike">
                <a:solidFill>
                  <a:schemeClr val="dk1"/>
                </a:solidFill>
                <a:latin typeface="Montserrat"/>
                <a:ea typeface="Montserrat"/>
                <a:cs typeface="Montserrat"/>
                <a:sym typeface="Montserrat"/>
              </a:defRPr>
            </a:lvl4pPr>
            <a:lvl5pPr indent="-336550" lvl="4" marL="2286000" marR="0" rtl="0" algn="l">
              <a:lnSpc>
                <a:spcPct val="90000"/>
              </a:lnSpc>
              <a:spcBef>
                <a:spcPts val="500"/>
              </a:spcBef>
              <a:spcAft>
                <a:spcPts val="0"/>
              </a:spcAft>
              <a:buClr>
                <a:schemeClr val="dk1"/>
              </a:buClr>
              <a:buSzPts val="1700"/>
              <a:buFont typeface="Arial"/>
              <a:buChar char="•"/>
              <a:defRPr b="0" i="0" sz="1700" u="none" cap="none" strike="noStrike">
                <a:solidFill>
                  <a:schemeClr val="dk1"/>
                </a:solidFill>
                <a:latin typeface="Montserrat"/>
                <a:ea typeface="Montserrat"/>
                <a:cs typeface="Montserrat"/>
                <a:sym typeface="Montserrat"/>
              </a:defRPr>
            </a:lvl5pPr>
            <a:lvl6pPr indent="-336550" lvl="5" marL="2743200" marR="0" rtl="0" algn="l">
              <a:lnSpc>
                <a:spcPct val="90000"/>
              </a:lnSpc>
              <a:spcBef>
                <a:spcPts val="500"/>
              </a:spcBef>
              <a:spcAft>
                <a:spcPts val="0"/>
              </a:spcAft>
              <a:buClr>
                <a:schemeClr val="dk1"/>
              </a:buClr>
              <a:buSzPts val="1700"/>
              <a:buFont typeface="Arial"/>
              <a:buChar char="•"/>
              <a:defRPr b="0" i="0" sz="1700" u="none" cap="none" strike="noStrike">
                <a:solidFill>
                  <a:schemeClr val="dk1"/>
                </a:solidFill>
                <a:latin typeface="Montserrat"/>
                <a:ea typeface="Montserrat"/>
                <a:cs typeface="Montserrat"/>
                <a:sym typeface="Montserrat"/>
              </a:defRPr>
            </a:lvl6pPr>
            <a:lvl7pPr indent="-336550" lvl="6" marL="3200400" marR="0" rtl="0" algn="l">
              <a:lnSpc>
                <a:spcPct val="90000"/>
              </a:lnSpc>
              <a:spcBef>
                <a:spcPts val="500"/>
              </a:spcBef>
              <a:spcAft>
                <a:spcPts val="0"/>
              </a:spcAft>
              <a:buClr>
                <a:schemeClr val="dk1"/>
              </a:buClr>
              <a:buSzPts val="1700"/>
              <a:buFont typeface="Arial"/>
              <a:buChar char="•"/>
              <a:defRPr b="0" i="0" sz="1700" u="none" cap="none" strike="noStrike">
                <a:solidFill>
                  <a:schemeClr val="dk1"/>
                </a:solidFill>
                <a:latin typeface="Montserrat"/>
                <a:ea typeface="Montserrat"/>
                <a:cs typeface="Montserrat"/>
                <a:sym typeface="Montserrat"/>
              </a:defRPr>
            </a:lvl7pPr>
            <a:lvl8pPr indent="-336550" lvl="7" marL="3657600" marR="0" rtl="0" algn="l">
              <a:lnSpc>
                <a:spcPct val="90000"/>
              </a:lnSpc>
              <a:spcBef>
                <a:spcPts val="500"/>
              </a:spcBef>
              <a:spcAft>
                <a:spcPts val="0"/>
              </a:spcAft>
              <a:buClr>
                <a:schemeClr val="dk1"/>
              </a:buClr>
              <a:buSzPts val="1700"/>
              <a:buFont typeface="Arial"/>
              <a:buChar char="•"/>
              <a:defRPr b="0" i="0" sz="1700" u="none" cap="none" strike="noStrike">
                <a:solidFill>
                  <a:schemeClr val="dk1"/>
                </a:solidFill>
                <a:latin typeface="Montserrat"/>
                <a:ea typeface="Montserrat"/>
                <a:cs typeface="Montserrat"/>
                <a:sym typeface="Montserrat"/>
              </a:defRPr>
            </a:lvl8pPr>
            <a:lvl9pPr indent="-336550" lvl="8" marL="4114800" marR="0" rtl="0" algn="l">
              <a:lnSpc>
                <a:spcPct val="90000"/>
              </a:lnSpc>
              <a:spcBef>
                <a:spcPts val="500"/>
              </a:spcBef>
              <a:spcAft>
                <a:spcPts val="0"/>
              </a:spcAft>
              <a:buClr>
                <a:schemeClr val="dk1"/>
              </a:buClr>
              <a:buSzPts val="1700"/>
              <a:buFont typeface="Arial"/>
              <a:buChar char="•"/>
              <a:defRPr b="0" i="0" sz="1700" u="none" cap="none" strike="noStrike">
                <a:solidFill>
                  <a:schemeClr val="dk1"/>
                </a:solidFill>
                <a:latin typeface="Montserrat"/>
                <a:ea typeface="Montserrat"/>
                <a:cs typeface="Montserrat"/>
                <a:sym typeface="Montserrat"/>
              </a:defRPr>
            </a:lvl9pPr>
          </a:lstStyle>
          <a:p/>
        </p:txBody>
      </p:sp>
      <p:sp>
        <p:nvSpPr>
          <p:cNvPr id="346" name="Google Shape;346;p36"/>
          <p:cNvSpPr txBox="1"/>
          <p:nvPr>
            <p:ph idx="29" type="body"/>
          </p:nvPr>
        </p:nvSpPr>
        <p:spPr>
          <a:xfrm>
            <a:off x="9143977" y="4783147"/>
            <a:ext cx="990900" cy="456000"/>
          </a:xfrm>
          <a:prstGeom prst="rect">
            <a:avLst/>
          </a:prstGeom>
          <a:noFill/>
          <a:ln>
            <a:noFill/>
          </a:ln>
        </p:spPr>
        <p:txBody>
          <a:bodyPr anchorCtr="0" anchor="t" bIns="45700" lIns="91425" spcFirstLastPara="1" rIns="91425" wrap="square" tIns="45700">
            <a:noAutofit/>
          </a:bodyPr>
          <a:lstStyle>
            <a:lvl1pPr indent="-228600" lvl="0" marL="457200" marR="0" rtl="0" algn="l">
              <a:lnSpc>
                <a:spcPct val="90000"/>
              </a:lnSpc>
              <a:spcBef>
                <a:spcPts val="1100"/>
              </a:spcBef>
              <a:spcAft>
                <a:spcPts val="0"/>
              </a:spcAft>
              <a:buClr>
                <a:schemeClr val="accent6"/>
              </a:buClr>
              <a:buSzPts val="1000"/>
              <a:buFont typeface="Arial"/>
              <a:buNone/>
              <a:defRPr b="0" i="0" sz="1000" u="none" cap="none" strike="noStrike">
                <a:solidFill>
                  <a:schemeClr val="accent6"/>
                </a:solidFill>
                <a:latin typeface="Montserrat"/>
                <a:ea typeface="Montserrat"/>
                <a:cs typeface="Montserrat"/>
                <a:sym typeface="Montserrat"/>
              </a:defRPr>
            </a:lvl1pPr>
            <a:lvl2pPr indent="-374650" lvl="1" marL="914400" marR="0" rtl="0" algn="l">
              <a:lnSpc>
                <a:spcPct val="90000"/>
              </a:lnSpc>
              <a:spcBef>
                <a:spcPts val="500"/>
              </a:spcBef>
              <a:spcAft>
                <a:spcPts val="0"/>
              </a:spcAft>
              <a:buClr>
                <a:schemeClr val="dk1"/>
              </a:buClr>
              <a:buSzPts val="2300"/>
              <a:buFont typeface="Arial"/>
              <a:buChar char="•"/>
              <a:defRPr b="0" i="0" sz="2300" u="none" cap="none" strike="noStrike">
                <a:solidFill>
                  <a:schemeClr val="dk1"/>
                </a:solidFill>
                <a:latin typeface="Montserrat"/>
                <a:ea typeface="Montserrat"/>
                <a:cs typeface="Montserrat"/>
                <a:sym typeface="Montserrat"/>
              </a:defRPr>
            </a:lvl2pPr>
            <a:lvl3pPr indent="-349250" lvl="2" marL="1371600" marR="0" rtl="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Montserrat"/>
                <a:ea typeface="Montserrat"/>
                <a:cs typeface="Montserrat"/>
                <a:sym typeface="Montserrat"/>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Montserrat"/>
                <a:ea typeface="Montserrat"/>
                <a:cs typeface="Montserrat"/>
                <a:sym typeface="Montserrat"/>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Montserrat"/>
                <a:ea typeface="Montserrat"/>
                <a:cs typeface="Montserrat"/>
                <a:sym typeface="Montserrat"/>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Montserrat"/>
                <a:ea typeface="Montserrat"/>
                <a:cs typeface="Montserrat"/>
                <a:sym typeface="Montserrat"/>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Montserrat"/>
                <a:ea typeface="Montserrat"/>
                <a:cs typeface="Montserrat"/>
                <a:sym typeface="Montserrat"/>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Montserrat"/>
                <a:ea typeface="Montserrat"/>
                <a:cs typeface="Montserrat"/>
                <a:sym typeface="Montserrat"/>
              </a:defRPr>
            </a:lvl9pPr>
          </a:lstStyle>
          <a:p/>
        </p:txBody>
      </p:sp>
      <p:cxnSp>
        <p:nvCxnSpPr>
          <p:cNvPr id="347" name="Google Shape;347;p36"/>
          <p:cNvCxnSpPr/>
          <p:nvPr/>
        </p:nvCxnSpPr>
        <p:spPr>
          <a:xfrm>
            <a:off x="9092775" y="3710411"/>
            <a:ext cx="976500" cy="0"/>
          </a:xfrm>
          <a:prstGeom prst="straightConnector1">
            <a:avLst/>
          </a:prstGeom>
          <a:noFill/>
          <a:ln cap="flat" cmpd="sng" w="12700">
            <a:solidFill>
              <a:srgbClr val="7F7F7F"/>
            </a:solidFill>
            <a:prstDash val="solid"/>
            <a:miter lim="800000"/>
            <a:headEnd len="sm" w="sm" type="none"/>
            <a:tailEnd len="med" w="med" type="triangle"/>
          </a:ln>
        </p:spPr>
      </p:cxnSp>
      <p:cxnSp>
        <p:nvCxnSpPr>
          <p:cNvPr id="348" name="Google Shape;348;p36"/>
          <p:cNvCxnSpPr/>
          <p:nvPr/>
        </p:nvCxnSpPr>
        <p:spPr>
          <a:xfrm rot="10800000">
            <a:off x="9092775" y="3709786"/>
            <a:ext cx="0" cy="1529400"/>
          </a:xfrm>
          <a:prstGeom prst="straightConnector1">
            <a:avLst/>
          </a:prstGeom>
          <a:noFill/>
          <a:ln cap="flat" cmpd="sng" w="12700">
            <a:solidFill>
              <a:srgbClr val="7F7F7F"/>
            </a:solidFill>
            <a:prstDash val="solid"/>
            <a:miter lim="800000"/>
            <a:headEnd len="sm" w="sm" type="none"/>
            <a:tailEnd len="sm" w="sm" type="none"/>
          </a:ln>
        </p:spPr>
      </p:cxnSp>
      <p:sp>
        <p:nvSpPr>
          <p:cNvPr id="349" name="Google Shape;349;p36"/>
          <p:cNvSpPr/>
          <p:nvPr/>
        </p:nvSpPr>
        <p:spPr>
          <a:xfrm>
            <a:off x="8914138" y="5417711"/>
            <a:ext cx="1450800" cy="74400"/>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900"/>
              <a:buFont typeface="Arial"/>
              <a:buNone/>
            </a:pPr>
            <a:r>
              <a:t/>
            </a:r>
            <a:endParaRPr b="0" i="0" sz="1900" u="none" cap="none" strike="noStrike">
              <a:solidFill>
                <a:schemeClr val="dk1"/>
              </a:solidFill>
              <a:latin typeface="Montserrat"/>
              <a:ea typeface="Montserrat"/>
              <a:cs typeface="Montserrat"/>
              <a:sym typeface="Montserrat"/>
            </a:endParaRPr>
          </a:p>
        </p:txBody>
      </p:sp>
      <p:sp>
        <p:nvSpPr>
          <p:cNvPr id="350" name="Google Shape;350;p36"/>
          <p:cNvSpPr/>
          <p:nvPr/>
        </p:nvSpPr>
        <p:spPr>
          <a:xfrm>
            <a:off x="10543467" y="1365727"/>
            <a:ext cx="1450800" cy="1886700"/>
          </a:xfrm>
          <a:prstGeom prst="rect">
            <a:avLst/>
          </a:prstGeom>
          <a:solidFill>
            <a:schemeClr val="lt1"/>
          </a:solidFill>
          <a:ln cap="flat" cmpd="sng" w="19050">
            <a:solidFill>
              <a:srgbClr val="D8D8D8"/>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900"/>
              <a:buFont typeface="Arial"/>
              <a:buNone/>
            </a:pPr>
            <a:r>
              <a:t/>
            </a:r>
            <a:endParaRPr b="0" i="0" sz="1900" u="none" cap="none" strike="noStrike">
              <a:solidFill>
                <a:schemeClr val="dk1"/>
              </a:solidFill>
              <a:latin typeface="Montserrat"/>
              <a:ea typeface="Montserrat"/>
              <a:cs typeface="Montserrat"/>
              <a:sym typeface="Montserrat"/>
            </a:endParaRPr>
          </a:p>
        </p:txBody>
      </p:sp>
      <p:sp>
        <p:nvSpPr>
          <p:cNvPr id="351" name="Google Shape;351;p36"/>
          <p:cNvSpPr txBox="1"/>
          <p:nvPr>
            <p:ph idx="30" type="body"/>
          </p:nvPr>
        </p:nvSpPr>
        <p:spPr>
          <a:xfrm>
            <a:off x="10773307" y="1579703"/>
            <a:ext cx="990900" cy="514500"/>
          </a:xfrm>
          <a:prstGeom prst="rect">
            <a:avLst/>
          </a:prstGeom>
          <a:noFill/>
          <a:ln>
            <a:noFill/>
          </a:ln>
        </p:spPr>
        <p:txBody>
          <a:bodyPr anchorCtr="0" anchor="t" bIns="45700" lIns="91425" spcFirstLastPara="1" rIns="91425" wrap="square" tIns="45700">
            <a:noAutofit/>
          </a:bodyPr>
          <a:lstStyle>
            <a:lvl1pPr indent="-228600" lvl="0" marL="457200" marR="0" rtl="0" algn="l">
              <a:lnSpc>
                <a:spcPct val="90000"/>
              </a:lnSpc>
              <a:spcBef>
                <a:spcPts val="1100"/>
              </a:spcBef>
              <a:spcAft>
                <a:spcPts val="0"/>
              </a:spcAft>
              <a:buClr>
                <a:schemeClr val="accent1"/>
              </a:buClr>
              <a:buSzPts val="4400"/>
              <a:buFont typeface="Arial"/>
              <a:buNone/>
              <a:defRPr b="1" i="0" sz="4400" u="none" cap="none" strike="noStrike">
                <a:solidFill>
                  <a:schemeClr val="accent1"/>
                </a:solidFill>
                <a:latin typeface="Montserrat"/>
                <a:ea typeface="Montserrat"/>
                <a:cs typeface="Montserrat"/>
                <a:sym typeface="Montserrat"/>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Montserrat"/>
                <a:ea typeface="Montserrat"/>
                <a:cs typeface="Montserrat"/>
                <a:sym typeface="Montserrat"/>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Montserrat"/>
                <a:ea typeface="Montserrat"/>
                <a:cs typeface="Montserrat"/>
                <a:sym typeface="Montserrat"/>
              </a:defRPr>
            </a:lvl3pPr>
            <a:lvl4pPr indent="-349250" lvl="3" marL="1828800" marR="0" rtl="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4pPr>
            <a:lvl5pPr indent="-349250" lvl="4" marL="2286000" marR="0" rtl="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5pPr>
            <a:lvl6pPr indent="-349250" lvl="5" marL="2743200" marR="0" rtl="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6pPr>
            <a:lvl7pPr indent="-349250" lvl="6" marL="3200400" marR="0" rtl="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7pPr>
            <a:lvl8pPr indent="-349250" lvl="7" marL="3657600" marR="0" rtl="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8pPr>
            <a:lvl9pPr indent="-349250" lvl="8" marL="4114800" marR="0" rtl="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9pPr>
          </a:lstStyle>
          <a:p/>
        </p:txBody>
      </p:sp>
      <p:sp>
        <p:nvSpPr>
          <p:cNvPr id="352" name="Google Shape;352;p36"/>
          <p:cNvSpPr txBox="1"/>
          <p:nvPr>
            <p:ph idx="31" type="body"/>
          </p:nvPr>
        </p:nvSpPr>
        <p:spPr>
          <a:xfrm>
            <a:off x="10773306" y="2179632"/>
            <a:ext cx="990900" cy="353400"/>
          </a:xfrm>
          <a:prstGeom prst="rect">
            <a:avLst/>
          </a:prstGeom>
          <a:noFill/>
          <a:ln>
            <a:noFill/>
          </a:ln>
        </p:spPr>
        <p:txBody>
          <a:bodyPr anchorCtr="0" anchor="t" bIns="45700" lIns="91425" spcFirstLastPara="1" rIns="91425" wrap="square" tIns="45700">
            <a:noAutofit/>
          </a:bodyPr>
          <a:lstStyle>
            <a:lvl1pPr indent="-228600" lvl="0" marL="457200" marR="0" rtl="0" algn="l">
              <a:lnSpc>
                <a:spcPct val="90000"/>
              </a:lnSpc>
              <a:spcBef>
                <a:spcPts val="1100"/>
              </a:spcBef>
              <a:spcAft>
                <a:spcPts val="0"/>
              </a:spcAft>
              <a:buClr>
                <a:schemeClr val="accent6"/>
              </a:buClr>
              <a:buSzPts val="1300"/>
              <a:buFont typeface="Arial"/>
              <a:buNone/>
              <a:defRPr b="1" i="0" sz="1300" u="none" cap="none" strike="noStrike">
                <a:solidFill>
                  <a:schemeClr val="accent6"/>
                </a:solidFill>
                <a:latin typeface="Montserrat"/>
                <a:ea typeface="Montserrat"/>
                <a:cs typeface="Montserrat"/>
                <a:sym typeface="Montserrat"/>
              </a:defRPr>
            </a:lvl1pPr>
            <a:lvl2pPr indent="-368300" lvl="1" marL="914400" marR="0" rtl="0" algn="l">
              <a:lnSpc>
                <a:spcPct val="90000"/>
              </a:lnSpc>
              <a:spcBef>
                <a:spcPts val="500"/>
              </a:spcBef>
              <a:spcAft>
                <a:spcPts val="0"/>
              </a:spcAft>
              <a:buClr>
                <a:schemeClr val="dk1"/>
              </a:buClr>
              <a:buSzPts val="2200"/>
              <a:buFont typeface="Arial"/>
              <a:buChar char="•"/>
              <a:defRPr b="0" i="0" sz="2200" u="none" cap="none" strike="noStrike">
                <a:solidFill>
                  <a:schemeClr val="dk1"/>
                </a:solidFill>
                <a:latin typeface="Montserrat"/>
                <a:ea typeface="Montserrat"/>
                <a:cs typeface="Montserrat"/>
                <a:sym typeface="Montserrat"/>
              </a:defRPr>
            </a:lvl2pPr>
            <a:lvl3pPr indent="-342900" lvl="2" marL="1371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Montserrat"/>
                <a:ea typeface="Montserrat"/>
                <a:cs typeface="Montserrat"/>
                <a:sym typeface="Montserrat"/>
              </a:defRPr>
            </a:lvl3pPr>
            <a:lvl4pPr indent="-336550" lvl="3" marL="1828800" marR="0" rtl="0" algn="l">
              <a:lnSpc>
                <a:spcPct val="90000"/>
              </a:lnSpc>
              <a:spcBef>
                <a:spcPts val="500"/>
              </a:spcBef>
              <a:spcAft>
                <a:spcPts val="0"/>
              </a:spcAft>
              <a:buClr>
                <a:schemeClr val="dk1"/>
              </a:buClr>
              <a:buSzPts val="1700"/>
              <a:buFont typeface="Arial"/>
              <a:buChar char="•"/>
              <a:defRPr b="0" i="0" sz="1700" u="none" cap="none" strike="noStrike">
                <a:solidFill>
                  <a:schemeClr val="dk1"/>
                </a:solidFill>
                <a:latin typeface="Montserrat"/>
                <a:ea typeface="Montserrat"/>
                <a:cs typeface="Montserrat"/>
                <a:sym typeface="Montserrat"/>
              </a:defRPr>
            </a:lvl4pPr>
            <a:lvl5pPr indent="-336550" lvl="4" marL="2286000" marR="0" rtl="0" algn="l">
              <a:lnSpc>
                <a:spcPct val="90000"/>
              </a:lnSpc>
              <a:spcBef>
                <a:spcPts val="500"/>
              </a:spcBef>
              <a:spcAft>
                <a:spcPts val="0"/>
              </a:spcAft>
              <a:buClr>
                <a:schemeClr val="dk1"/>
              </a:buClr>
              <a:buSzPts val="1700"/>
              <a:buFont typeface="Arial"/>
              <a:buChar char="•"/>
              <a:defRPr b="0" i="0" sz="1700" u="none" cap="none" strike="noStrike">
                <a:solidFill>
                  <a:schemeClr val="dk1"/>
                </a:solidFill>
                <a:latin typeface="Montserrat"/>
                <a:ea typeface="Montserrat"/>
                <a:cs typeface="Montserrat"/>
                <a:sym typeface="Montserrat"/>
              </a:defRPr>
            </a:lvl5pPr>
            <a:lvl6pPr indent="-336550" lvl="5" marL="2743200" marR="0" rtl="0" algn="l">
              <a:lnSpc>
                <a:spcPct val="90000"/>
              </a:lnSpc>
              <a:spcBef>
                <a:spcPts val="500"/>
              </a:spcBef>
              <a:spcAft>
                <a:spcPts val="0"/>
              </a:spcAft>
              <a:buClr>
                <a:schemeClr val="dk1"/>
              </a:buClr>
              <a:buSzPts val="1700"/>
              <a:buFont typeface="Arial"/>
              <a:buChar char="•"/>
              <a:defRPr b="0" i="0" sz="1700" u="none" cap="none" strike="noStrike">
                <a:solidFill>
                  <a:schemeClr val="dk1"/>
                </a:solidFill>
                <a:latin typeface="Montserrat"/>
                <a:ea typeface="Montserrat"/>
                <a:cs typeface="Montserrat"/>
                <a:sym typeface="Montserrat"/>
              </a:defRPr>
            </a:lvl6pPr>
            <a:lvl7pPr indent="-336550" lvl="6" marL="3200400" marR="0" rtl="0" algn="l">
              <a:lnSpc>
                <a:spcPct val="90000"/>
              </a:lnSpc>
              <a:spcBef>
                <a:spcPts val="500"/>
              </a:spcBef>
              <a:spcAft>
                <a:spcPts val="0"/>
              </a:spcAft>
              <a:buClr>
                <a:schemeClr val="dk1"/>
              </a:buClr>
              <a:buSzPts val="1700"/>
              <a:buFont typeface="Arial"/>
              <a:buChar char="•"/>
              <a:defRPr b="0" i="0" sz="1700" u="none" cap="none" strike="noStrike">
                <a:solidFill>
                  <a:schemeClr val="dk1"/>
                </a:solidFill>
                <a:latin typeface="Montserrat"/>
                <a:ea typeface="Montserrat"/>
                <a:cs typeface="Montserrat"/>
                <a:sym typeface="Montserrat"/>
              </a:defRPr>
            </a:lvl7pPr>
            <a:lvl8pPr indent="-336550" lvl="7" marL="3657600" marR="0" rtl="0" algn="l">
              <a:lnSpc>
                <a:spcPct val="90000"/>
              </a:lnSpc>
              <a:spcBef>
                <a:spcPts val="500"/>
              </a:spcBef>
              <a:spcAft>
                <a:spcPts val="0"/>
              </a:spcAft>
              <a:buClr>
                <a:schemeClr val="dk1"/>
              </a:buClr>
              <a:buSzPts val="1700"/>
              <a:buFont typeface="Arial"/>
              <a:buChar char="•"/>
              <a:defRPr b="0" i="0" sz="1700" u="none" cap="none" strike="noStrike">
                <a:solidFill>
                  <a:schemeClr val="dk1"/>
                </a:solidFill>
                <a:latin typeface="Montserrat"/>
                <a:ea typeface="Montserrat"/>
                <a:cs typeface="Montserrat"/>
                <a:sym typeface="Montserrat"/>
              </a:defRPr>
            </a:lvl8pPr>
            <a:lvl9pPr indent="-336550" lvl="8" marL="4114800" marR="0" rtl="0" algn="l">
              <a:lnSpc>
                <a:spcPct val="90000"/>
              </a:lnSpc>
              <a:spcBef>
                <a:spcPts val="500"/>
              </a:spcBef>
              <a:spcAft>
                <a:spcPts val="0"/>
              </a:spcAft>
              <a:buClr>
                <a:schemeClr val="dk1"/>
              </a:buClr>
              <a:buSzPts val="1700"/>
              <a:buFont typeface="Arial"/>
              <a:buChar char="•"/>
              <a:defRPr b="0" i="0" sz="1700" u="none" cap="none" strike="noStrike">
                <a:solidFill>
                  <a:schemeClr val="dk1"/>
                </a:solidFill>
                <a:latin typeface="Montserrat"/>
                <a:ea typeface="Montserrat"/>
                <a:cs typeface="Montserrat"/>
                <a:sym typeface="Montserrat"/>
              </a:defRPr>
            </a:lvl9pPr>
          </a:lstStyle>
          <a:p/>
        </p:txBody>
      </p:sp>
      <p:sp>
        <p:nvSpPr>
          <p:cNvPr id="353" name="Google Shape;353;p36"/>
          <p:cNvSpPr txBox="1"/>
          <p:nvPr>
            <p:ph idx="32" type="body"/>
          </p:nvPr>
        </p:nvSpPr>
        <p:spPr>
          <a:xfrm>
            <a:off x="10773306" y="2617803"/>
            <a:ext cx="990900" cy="456000"/>
          </a:xfrm>
          <a:prstGeom prst="rect">
            <a:avLst/>
          </a:prstGeom>
          <a:noFill/>
          <a:ln>
            <a:noFill/>
          </a:ln>
        </p:spPr>
        <p:txBody>
          <a:bodyPr anchorCtr="0" anchor="t" bIns="45700" lIns="91425" spcFirstLastPara="1" rIns="91425" wrap="square" tIns="45700">
            <a:noAutofit/>
          </a:bodyPr>
          <a:lstStyle>
            <a:lvl1pPr indent="-228600" lvl="0" marL="457200" marR="0" rtl="0" algn="l">
              <a:lnSpc>
                <a:spcPct val="90000"/>
              </a:lnSpc>
              <a:spcBef>
                <a:spcPts val="1100"/>
              </a:spcBef>
              <a:spcAft>
                <a:spcPts val="0"/>
              </a:spcAft>
              <a:buClr>
                <a:schemeClr val="accent6"/>
              </a:buClr>
              <a:buSzPts val="1000"/>
              <a:buFont typeface="Arial"/>
              <a:buNone/>
              <a:defRPr b="0" i="0" sz="1000" u="none" cap="none" strike="noStrike">
                <a:solidFill>
                  <a:schemeClr val="accent6"/>
                </a:solidFill>
                <a:latin typeface="Montserrat"/>
                <a:ea typeface="Montserrat"/>
                <a:cs typeface="Montserrat"/>
                <a:sym typeface="Montserrat"/>
              </a:defRPr>
            </a:lvl1pPr>
            <a:lvl2pPr indent="-374650" lvl="1" marL="914400" marR="0" rtl="0" algn="l">
              <a:lnSpc>
                <a:spcPct val="90000"/>
              </a:lnSpc>
              <a:spcBef>
                <a:spcPts val="500"/>
              </a:spcBef>
              <a:spcAft>
                <a:spcPts val="0"/>
              </a:spcAft>
              <a:buClr>
                <a:schemeClr val="dk1"/>
              </a:buClr>
              <a:buSzPts val="2300"/>
              <a:buFont typeface="Arial"/>
              <a:buChar char="•"/>
              <a:defRPr b="0" i="0" sz="2300" u="none" cap="none" strike="noStrike">
                <a:solidFill>
                  <a:schemeClr val="dk1"/>
                </a:solidFill>
                <a:latin typeface="Montserrat"/>
                <a:ea typeface="Montserrat"/>
                <a:cs typeface="Montserrat"/>
                <a:sym typeface="Montserrat"/>
              </a:defRPr>
            </a:lvl2pPr>
            <a:lvl3pPr indent="-349250" lvl="2" marL="1371600" marR="0" rtl="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Montserrat"/>
                <a:ea typeface="Montserrat"/>
                <a:cs typeface="Montserrat"/>
                <a:sym typeface="Montserrat"/>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Montserrat"/>
                <a:ea typeface="Montserrat"/>
                <a:cs typeface="Montserrat"/>
                <a:sym typeface="Montserrat"/>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Montserrat"/>
                <a:ea typeface="Montserrat"/>
                <a:cs typeface="Montserrat"/>
                <a:sym typeface="Montserrat"/>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Montserrat"/>
                <a:ea typeface="Montserrat"/>
                <a:cs typeface="Montserrat"/>
                <a:sym typeface="Montserrat"/>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Montserrat"/>
                <a:ea typeface="Montserrat"/>
                <a:cs typeface="Montserrat"/>
                <a:sym typeface="Montserrat"/>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Montserrat"/>
                <a:ea typeface="Montserrat"/>
                <a:cs typeface="Montserrat"/>
                <a:sym typeface="Montserrat"/>
              </a:defRPr>
            </a:lvl9pPr>
          </a:lstStyle>
          <a:p/>
        </p:txBody>
      </p:sp>
      <p:cxnSp>
        <p:nvCxnSpPr>
          <p:cNvPr id="354" name="Google Shape;354;p36"/>
          <p:cNvCxnSpPr/>
          <p:nvPr/>
        </p:nvCxnSpPr>
        <p:spPr>
          <a:xfrm>
            <a:off x="10722104" y="1545067"/>
            <a:ext cx="976500" cy="0"/>
          </a:xfrm>
          <a:prstGeom prst="straightConnector1">
            <a:avLst/>
          </a:prstGeom>
          <a:noFill/>
          <a:ln cap="flat" cmpd="sng" w="12700">
            <a:solidFill>
              <a:srgbClr val="7F7F7F"/>
            </a:solidFill>
            <a:prstDash val="solid"/>
            <a:miter lim="800000"/>
            <a:headEnd len="sm" w="sm" type="none"/>
            <a:tailEnd len="med" w="med" type="triangle"/>
          </a:ln>
        </p:spPr>
      </p:cxnSp>
      <p:cxnSp>
        <p:nvCxnSpPr>
          <p:cNvPr id="355" name="Google Shape;355;p36"/>
          <p:cNvCxnSpPr/>
          <p:nvPr/>
        </p:nvCxnSpPr>
        <p:spPr>
          <a:xfrm rot="10800000">
            <a:off x="10722104" y="1544442"/>
            <a:ext cx="0" cy="1529400"/>
          </a:xfrm>
          <a:prstGeom prst="straightConnector1">
            <a:avLst/>
          </a:prstGeom>
          <a:noFill/>
          <a:ln cap="flat" cmpd="sng" w="12700">
            <a:solidFill>
              <a:srgbClr val="7F7F7F"/>
            </a:solidFill>
            <a:prstDash val="solid"/>
            <a:miter lim="800000"/>
            <a:headEnd len="sm" w="sm" type="none"/>
            <a:tailEnd len="sm" w="sm" type="none"/>
          </a:ln>
        </p:spPr>
      </p:cxnSp>
      <p:sp>
        <p:nvSpPr>
          <p:cNvPr id="356" name="Google Shape;356;p36"/>
          <p:cNvSpPr/>
          <p:nvPr/>
        </p:nvSpPr>
        <p:spPr>
          <a:xfrm>
            <a:off x="10543467" y="3252367"/>
            <a:ext cx="1450800" cy="74400"/>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900"/>
              <a:buFont typeface="Arial"/>
              <a:buNone/>
            </a:pPr>
            <a:r>
              <a:t/>
            </a:r>
            <a:endParaRPr b="0" i="0" sz="1900" u="none" cap="none" strike="noStrike">
              <a:solidFill>
                <a:schemeClr val="dk1"/>
              </a:solidFill>
              <a:latin typeface="Montserrat"/>
              <a:ea typeface="Montserrat"/>
              <a:cs typeface="Montserrat"/>
              <a:sym typeface="Montserrat"/>
            </a:endParaRPr>
          </a:p>
        </p:txBody>
      </p:sp>
      <p:sp>
        <p:nvSpPr>
          <p:cNvPr id="357" name="Google Shape;357;p36"/>
          <p:cNvSpPr/>
          <p:nvPr/>
        </p:nvSpPr>
        <p:spPr>
          <a:xfrm>
            <a:off x="10543467" y="3531222"/>
            <a:ext cx="1450800" cy="1886700"/>
          </a:xfrm>
          <a:prstGeom prst="rect">
            <a:avLst/>
          </a:prstGeom>
          <a:solidFill>
            <a:schemeClr val="lt1"/>
          </a:solidFill>
          <a:ln cap="flat" cmpd="sng" w="19050">
            <a:solidFill>
              <a:srgbClr val="D8D8D8"/>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900"/>
              <a:buFont typeface="Arial"/>
              <a:buNone/>
            </a:pPr>
            <a:r>
              <a:t/>
            </a:r>
            <a:endParaRPr b="0" i="0" sz="1900" u="none" cap="none" strike="noStrike">
              <a:solidFill>
                <a:schemeClr val="dk1"/>
              </a:solidFill>
              <a:latin typeface="Montserrat"/>
              <a:ea typeface="Montserrat"/>
              <a:cs typeface="Montserrat"/>
              <a:sym typeface="Montserrat"/>
            </a:endParaRPr>
          </a:p>
        </p:txBody>
      </p:sp>
      <p:sp>
        <p:nvSpPr>
          <p:cNvPr id="358" name="Google Shape;358;p36"/>
          <p:cNvSpPr txBox="1"/>
          <p:nvPr>
            <p:ph idx="33" type="body"/>
          </p:nvPr>
        </p:nvSpPr>
        <p:spPr>
          <a:xfrm>
            <a:off x="10773307" y="3745198"/>
            <a:ext cx="990900" cy="514500"/>
          </a:xfrm>
          <a:prstGeom prst="rect">
            <a:avLst/>
          </a:prstGeom>
          <a:noFill/>
          <a:ln>
            <a:noFill/>
          </a:ln>
        </p:spPr>
        <p:txBody>
          <a:bodyPr anchorCtr="0" anchor="t" bIns="45700" lIns="91425" spcFirstLastPara="1" rIns="91425" wrap="square" tIns="45700">
            <a:noAutofit/>
          </a:bodyPr>
          <a:lstStyle>
            <a:lvl1pPr indent="-228600" lvl="0" marL="457200" marR="0" rtl="0" algn="l">
              <a:lnSpc>
                <a:spcPct val="90000"/>
              </a:lnSpc>
              <a:spcBef>
                <a:spcPts val="1100"/>
              </a:spcBef>
              <a:spcAft>
                <a:spcPts val="0"/>
              </a:spcAft>
              <a:buClr>
                <a:schemeClr val="accent2"/>
              </a:buClr>
              <a:buSzPts val="4400"/>
              <a:buFont typeface="Arial"/>
              <a:buNone/>
              <a:defRPr b="1" i="0" sz="4400" u="none" cap="none" strike="noStrike">
                <a:solidFill>
                  <a:schemeClr val="accent2"/>
                </a:solidFill>
                <a:latin typeface="Montserrat"/>
                <a:ea typeface="Montserrat"/>
                <a:cs typeface="Montserrat"/>
                <a:sym typeface="Montserrat"/>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Montserrat"/>
                <a:ea typeface="Montserrat"/>
                <a:cs typeface="Montserrat"/>
                <a:sym typeface="Montserrat"/>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Montserrat"/>
                <a:ea typeface="Montserrat"/>
                <a:cs typeface="Montserrat"/>
                <a:sym typeface="Montserrat"/>
              </a:defRPr>
            </a:lvl3pPr>
            <a:lvl4pPr indent="-349250" lvl="3" marL="1828800" marR="0" rtl="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4pPr>
            <a:lvl5pPr indent="-349250" lvl="4" marL="2286000" marR="0" rtl="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5pPr>
            <a:lvl6pPr indent="-349250" lvl="5" marL="2743200" marR="0" rtl="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6pPr>
            <a:lvl7pPr indent="-349250" lvl="6" marL="3200400" marR="0" rtl="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7pPr>
            <a:lvl8pPr indent="-349250" lvl="7" marL="3657600" marR="0" rtl="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8pPr>
            <a:lvl9pPr indent="-349250" lvl="8" marL="4114800" marR="0" rtl="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9pPr>
          </a:lstStyle>
          <a:p/>
        </p:txBody>
      </p:sp>
      <p:sp>
        <p:nvSpPr>
          <p:cNvPr id="359" name="Google Shape;359;p36"/>
          <p:cNvSpPr txBox="1"/>
          <p:nvPr>
            <p:ph idx="34" type="body"/>
          </p:nvPr>
        </p:nvSpPr>
        <p:spPr>
          <a:xfrm>
            <a:off x="10773306" y="4345127"/>
            <a:ext cx="990900" cy="353400"/>
          </a:xfrm>
          <a:prstGeom prst="rect">
            <a:avLst/>
          </a:prstGeom>
          <a:noFill/>
          <a:ln>
            <a:noFill/>
          </a:ln>
        </p:spPr>
        <p:txBody>
          <a:bodyPr anchorCtr="0" anchor="t" bIns="45700" lIns="91425" spcFirstLastPara="1" rIns="91425" wrap="square" tIns="45700">
            <a:noAutofit/>
          </a:bodyPr>
          <a:lstStyle>
            <a:lvl1pPr indent="-228600" lvl="0" marL="457200" marR="0" rtl="0" algn="l">
              <a:lnSpc>
                <a:spcPct val="90000"/>
              </a:lnSpc>
              <a:spcBef>
                <a:spcPts val="1100"/>
              </a:spcBef>
              <a:spcAft>
                <a:spcPts val="0"/>
              </a:spcAft>
              <a:buClr>
                <a:schemeClr val="accent6"/>
              </a:buClr>
              <a:buSzPts val="1300"/>
              <a:buFont typeface="Arial"/>
              <a:buNone/>
              <a:defRPr b="1" i="0" sz="1300" u="none" cap="none" strike="noStrike">
                <a:solidFill>
                  <a:schemeClr val="accent6"/>
                </a:solidFill>
                <a:latin typeface="Montserrat"/>
                <a:ea typeface="Montserrat"/>
                <a:cs typeface="Montserrat"/>
                <a:sym typeface="Montserrat"/>
              </a:defRPr>
            </a:lvl1pPr>
            <a:lvl2pPr indent="-368300" lvl="1" marL="914400" marR="0" rtl="0" algn="l">
              <a:lnSpc>
                <a:spcPct val="90000"/>
              </a:lnSpc>
              <a:spcBef>
                <a:spcPts val="500"/>
              </a:spcBef>
              <a:spcAft>
                <a:spcPts val="0"/>
              </a:spcAft>
              <a:buClr>
                <a:schemeClr val="dk1"/>
              </a:buClr>
              <a:buSzPts val="2200"/>
              <a:buFont typeface="Arial"/>
              <a:buChar char="•"/>
              <a:defRPr b="0" i="0" sz="2200" u="none" cap="none" strike="noStrike">
                <a:solidFill>
                  <a:schemeClr val="dk1"/>
                </a:solidFill>
                <a:latin typeface="Montserrat"/>
                <a:ea typeface="Montserrat"/>
                <a:cs typeface="Montserrat"/>
                <a:sym typeface="Montserrat"/>
              </a:defRPr>
            </a:lvl2pPr>
            <a:lvl3pPr indent="-342900" lvl="2" marL="1371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Montserrat"/>
                <a:ea typeface="Montserrat"/>
                <a:cs typeface="Montserrat"/>
                <a:sym typeface="Montserrat"/>
              </a:defRPr>
            </a:lvl3pPr>
            <a:lvl4pPr indent="-336550" lvl="3" marL="1828800" marR="0" rtl="0" algn="l">
              <a:lnSpc>
                <a:spcPct val="90000"/>
              </a:lnSpc>
              <a:spcBef>
                <a:spcPts val="500"/>
              </a:spcBef>
              <a:spcAft>
                <a:spcPts val="0"/>
              </a:spcAft>
              <a:buClr>
                <a:schemeClr val="dk1"/>
              </a:buClr>
              <a:buSzPts val="1700"/>
              <a:buFont typeface="Arial"/>
              <a:buChar char="•"/>
              <a:defRPr b="0" i="0" sz="1700" u="none" cap="none" strike="noStrike">
                <a:solidFill>
                  <a:schemeClr val="dk1"/>
                </a:solidFill>
                <a:latin typeface="Montserrat"/>
                <a:ea typeface="Montserrat"/>
                <a:cs typeface="Montserrat"/>
                <a:sym typeface="Montserrat"/>
              </a:defRPr>
            </a:lvl4pPr>
            <a:lvl5pPr indent="-336550" lvl="4" marL="2286000" marR="0" rtl="0" algn="l">
              <a:lnSpc>
                <a:spcPct val="90000"/>
              </a:lnSpc>
              <a:spcBef>
                <a:spcPts val="500"/>
              </a:spcBef>
              <a:spcAft>
                <a:spcPts val="0"/>
              </a:spcAft>
              <a:buClr>
                <a:schemeClr val="dk1"/>
              </a:buClr>
              <a:buSzPts val="1700"/>
              <a:buFont typeface="Arial"/>
              <a:buChar char="•"/>
              <a:defRPr b="0" i="0" sz="1700" u="none" cap="none" strike="noStrike">
                <a:solidFill>
                  <a:schemeClr val="dk1"/>
                </a:solidFill>
                <a:latin typeface="Montserrat"/>
                <a:ea typeface="Montserrat"/>
                <a:cs typeface="Montserrat"/>
                <a:sym typeface="Montserrat"/>
              </a:defRPr>
            </a:lvl5pPr>
            <a:lvl6pPr indent="-336550" lvl="5" marL="2743200" marR="0" rtl="0" algn="l">
              <a:lnSpc>
                <a:spcPct val="90000"/>
              </a:lnSpc>
              <a:spcBef>
                <a:spcPts val="500"/>
              </a:spcBef>
              <a:spcAft>
                <a:spcPts val="0"/>
              </a:spcAft>
              <a:buClr>
                <a:schemeClr val="dk1"/>
              </a:buClr>
              <a:buSzPts val="1700"/>
              <a:buFont typeface="Arial"/>
              <a:buChar char="•"/>
              <a:defRPr b="0" i="0" sz="1700" u="none" cap="none" strike="noStrike">
                <a:solidFill>
                  <a:schemeClr val="dk1"/>
                </a:solidFill>
                <a:latin typeface="Montserrat"/>
                <a:ea typeface="Montserrat"/>
                <a:cs typeface="Montserrat"/>
                <a:sym typeface="Montserrat"/>
              </a:defRPr>
            </a:lvl6pPr>
            <a:lvl7pPr indent="-336550" lvl="6" marL="3200400" marR="0" rtl="0" algn="l">
              <a:lnSpc>
                <a:spcPct val="90000"/>
              </a:lnSpc>
              <a:spcBef>
                <a:spcPts val="500"/>
              </a:spcBef>
              <a:spcAft>
                <a:spcPts val="0"/>
              </a:spcAft>
              <a:buClr>
                <a:schemeClr val="dk1"/>
              </a:buClr>
              <a:buSzPts val="1700"/>
              <a:buFont typeface="Arial"/>
              <a:buChar char="•"/>
              <a:defRPr b="0" i="0" sz="1700" u="none" cap="none" strike="noStrike">
                <a:solidFill>
                  <a:schemeClr val="dk1"/>
                </a:solidFill>
                <a:latin typeface="Montserrat"/>
                <a:ea typeface="Montserrat"/>
                <a:cs typeface="Montserrat"/>
                <a:sym typeface="Montserrat"/>
              </a:defRPr>
            </a:lvl7pPr>
            <a:lvl8pPr indent="-336550" lvl="7" marL="3657600" marR="0" rtl="0" algn="l">
              <a:lnSpc>
                <a:spcPct val="90000"/>
              </a:lnSpc>
              <a:spcBef>
                <a:spcPts val="500"/>
              </a:spcBef>
              <a:spcAft>
                <a:spcPts val="0"/>
              </a:spcAft>
              <a:buClr>
                <a:schemeClr val="dk1"/>
              </a:buClr>
              <a:buSzPts val="1700"/>
              <a:buFont typeface="Arial"/>
              <a:buChar char="•"/>
              <a:defRPr b="0" i="0" sz="1700" u="none" cap="none" strike="noStrike">
                <a:solidFill>
                  <a:schemeClr val="dk1"/>
                </a:solidFill>
                <a:latin typeface="Montserrat"/>
                <a:ea typeface="Montserrat"/>
                <a:cs typeface="Montserrat"/>
                <a:sym typeface="Montserrat"/>
              </a:defRPr>
            </a:lvl8pPr>
            <a:lvl9pPr indent="-336550" lvl="8" marL="4114800" marR="0" rtl="0" algn="l">
              <a:lnSpc>
                <a:spcPct val="90000"/>
              </a:lnSpc>
              <a:spcBef>
                <a:spcPts val="500"/>
              </a:spcBef>
              <a:spcAft>
                <a:spcPts val="0"/>
              </a:spcAft>
              <a:buClr>
                <a:schemeClr val="dk1"/>
              </a:buClr>
              <a:buSzPts val="1700"/>
              <a:buFont typeface="Arial"/>
              <a:buChar char="•"/>
              <a:defRPr b="0" i="0" sz="1700" u="none" cap="none" strike="noStrike">
                <a:solidFill>
                  <a:schemeClr val="dk1"/>
                </a:solidFill>
                <a:latin typeface="Montserrat"/>
                <a:ea typeface="Montserrat"/>
                <a:cs typeface="Montserrat"/>
                <a:sym typeface="Montserrat"/>
              </a:defRPr>
            </a:lvl9pPr>
          </a:lstStyle>
          <a:p/>
        </p:txBody>
      </p:sp>
      <p:sp>
        <p:nvSpPr>
          <p:cNvPr id="360" name="Google Shape;360;p36"/>
          <p:cNvSpPr txBox="1"/>
          <p:nvPr>
            <p:ph idx="35" type="body"/>
          </p:nvPr>
        </p:nvSpPr>
        <p:spPr>
          <a:xfrm>
            <a:off x="10773306" y="4783298"/>
            <a:ext cx="990900" cy="456000"/>
          </a:xfrm>
          <a:prstGeom prst="rect">
            <a:avLst/>
          </a:prstGeom>
          <a:noFill/>
          <a:ln>
            <a:noFill/>
          </a:ln>
        </p:spPr>
        <p:txBody>
          <a:bodyPr anchorCtr="0" anchor="t" bIns="45700" lIns="91425" spcFirstLastPara="1" rIns="91425" wrap="square" tIns="45700">
            <a:noAutofit/>
          </a:bodyPr>
          <a:lstStyle>
            <a:lvl1pPr indent="-228600" lvl="0" marL="457200" marR="0" rtl="0" algn="l">
              <a:lnSpc>
                <a:spcPct val="90000"/>
              </a:lnSpc>
              <a:spcBef>
                <a:spcPts val="1100"/>
              </a:spcBef>
              <a:spcAft>
                <a:spcPts val="0"/>
              </a:spcAft>
              <a:buClr>
                <a:schemeClr val="accent6"/>
              </a:buClr>
              <a:buSzPts val="1000"/>
              <a:buFont typeface="Arial"/>
              <a:buNone/>
              <a:defRPr b="0" i="0" sz="1000" u="none" cap="none" strike="noStrike">
                <a:solidFill>
                  <a:schemeClr val="accent6"/>
                </a:solidFill>
                <a:latin typeface="Montserrat"/>
                <a:ea typeface="Montserrat"/>
                <a:cs typeface="Montserrat"/>
                <a:sym typeface="Montserrat"/>
              </a:defRPr>
            </a:lvl1pPr>
            <a:lvl2pPr indent="-374650" lvl="1" marL="914400" marR="0" rtl="0" algn="l">
              <a:lnSpc>
                <a:spcPct val="90000"/>
              </a:lnSpc>
              <a:spcBef>
                <a:spcPts val="500"/>
              </a:spcBef>
              <a:spcAft>
                <a:spcPts val="0"/>
              </a:spcAft>
              <a:buClr>
                <a:schemeClr val="dk1"/>
              </a:buClr>
              <a:buSzPts val="2300"/>
              <a:buFont typeface="Arial"/>
              <a:buChar char="•"/>
              <a:defRPr b="0" i="0" sz="2300" u="none" cap="none" strike="noStrike">
                <a:solidFill>
                  <a:schemeClr val="dk1"/>
                </a:solidFill>
                <a:latin typeface="Montserrat"/>
                <a:ea typeface="Montserrat"/>
                <a:cs typeface="Montserrat"/>
                <a:sym typeface="Montserrat"/>
              </a:defRPr>
            </a:lvl2pPr>
            <a:lvl3pPr indent="-349250" lvl="2" marL="1371600" marR="0" rtl="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Montserrat"/>
                <a:ea typeface="Montserrat"/>
                <a:cs typeface="Montserrat"/>
                <a:sym typeface="Montserrat"/>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Montserrat"/>
                <a:ea typeface="Montserrat"/>
                <a:cs typeface="Montserrat"/>
                <a:sym typeface="Montserrat"/>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Montserrat"/>
                <a:ea typeface="Montserrat"/>
                <a:cs typeface="Montserrat"/>
                <a:sym typeface="Montserrat"/>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Montserrat"/>
                <a:ea typeface="Montserrat"/>
                <a:cs typeface="Montserrat"/>
                <a:sym typeface="Montserrat"/>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Montserrat"/>
                <a:ea typeface="Montserrat"/>
                <a:cs typeface="Montserrat"/>
                <a:sym typeface="Montserrat"/>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Montserrat"/>
                <a:ea typeface="Montserrat"/>
                <a:cs typeface="Montserrat"/>
                <a:sym typeface="Montserrat"/>
              </a:defRPr>
            </a:lvl9pPr>
          </a:lstStyle>
          <a:p/>
        </p:txBody>
      </p:sp>
      <p:cxnSp>
        <p:nvCxnSpPr>
          <p:cNvPr id="361" name="Google Shape;361;p36"/>
          <p:cNvCxnSpPr/>
          <p:nvPr/>
        </p:nvCxnSpPr>
        <p:spPr>
          <a:xfrm>
            <a:off x="10722104" y="3710562"/>
            <a:ext cx="976500" cy="0"/>
          </a:xfrm>
          <a:prstGeom prst="straightConnector1">
            <a:avLst/>
          </a:prstGeom>
          <a:noFill/>
          <a:ln cap="flat" cmpd="sng" w="12700">
            <a:solidFill>
              <a:srgbClr val="7F7F7F"/>
            </a:solidFill>
            <a:prstDash val="solid"/>
            <a:miter lim="800000"/>
            <a:headEnd len="sm" w="sm" type="none"/>
            <a:tailEnd len="med" w="med" type="triangle"/>
          </a:ln>
        </p:spPr>
      </p:cxnSp>
      <p:cxnSp>
        <p:nvCxnSpPr>
          <p:cNvPr id="362" name="Google Shape;362;p36"/>
          <p:cNvCxnSpPr/>
          <p:nvPr/>
        </p:nvCxnSpPr>
        <p:spPr>
          <a:xfrm rot="10800000">
            <a:off x="10722104" y="3709937"/>
            <a:ext cx="0" cy="1529400"/>
          </a:xfrm>
          <a:prstGeom prst="straightConnector1">
            <a:avLst/>
          </a:prstGeom>
          <a:noFill/>
          <a:ln cap="flat" cmpd="sng" w="12700">
            <a:solidFill>
              <a:srgbClr val="7F7F7F"/>
            </a:solidFill>
            <a:prstDash val="solid"/>
            <a:miter lim="800000"/>
            <a:headEnd len="sm" w="sm" type="none"/>
            <a:tailEnd len="sm" w="sm" type="none"/>
          </a:ln>
        </p:spPr>
      </p:cxnSp>
      <p:sp>
        <p:nvSpPr>
          <p:cNvPr id="363" name="Google Shape;363;p36"/>
          <p:cNvSpPr/>
          <p:nvPr/>
        </p:nvSpPr>
        <p:spPr>
          <a:xfrm>
            <a:off x="10543467" y="5417862"/>
            <a:ext cx="1450800" cy="74400"/>
          </a:xfrm>
          <a:prstGeom prst="rect">
            <a:avLst/>
          </a:prstGeom>
          <a:solidFill>
            <a:schemeClr val="accent2"/>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900"/>
              <a:buFont typeface="Arial"/>
              <a:buNone/>
            </a:pPr>
            <a:r>
              <a:t/>
            </a:r>
            <a:endParaRPr b="0" i="0" sz="1900" u="none" cap="none" strike="noStrike">
              <a:solidFill>
                <a:schemeClr val="dk1"/>
              </a:solidFill>
              <a:latin typeface="Montserrat"/>
              <a:ea typeface="Montserrat"/>
              <a:cs typeface="Montserrat"/>
              <a:sym typeface="Montserrat"/>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Slide - 3 Tier Boxes">
  <p:cSld name="Content Slide - 3 Tier Boxes">
    <p:spTree>
      <p:nvGrpSpPr>
        <p:cNvPr id="364" name="Shape 364"/>
        <p:cNvGrpSpPr/>
        <p:nvPr/>
      </p:nvGrpSpPr>
      <p:grpSpPr>
        <a:xfrm>
          <a:off x="0" y="0"/>
          <a:ext cx="0" cy="0"/>
          <a:chOff x="0" y="0"/>
          <a:chExt cx="0" cy="0"/>
        </a:xfrm>
      </p:grpSpPr>
      <p:sp>
        <p:nvSpPr>
          <p:cNvPr id="365" name="Google Shape;365;p37"/>
          <p:cNvSpPr/>
          <p:nvPr/>
        </p:nvSpPr>
        <p:spPr>
          <a:xfrm>
            <a:off x="25" y="0"/>
            <a:ext cx="12192000" cy="6923100"/>
          </a:xfrm>
          <a:prstGeom prst="rect">
            <a:avLst/>
          </a:prstGeom>
          <a:solidFill>
            <a:schemeClr val="lt1"/>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500"/>
              <a:buFont typeface="Arial"/>
              <a:buNone/>
            </a:pPr>
            <a:r>
              <a:t/>
            </a:r>
            <a:endParaRPr b="0" i="0" sz="1500" u="none" cap="none" strike="noStrike">
              <a:solidFill>
                <a:srgbClr val="000000"/>
              </a:solidFill>
              <a:latin typeface="Arial"/>
              <a:ea typeface="Arial"/>
              <a:cs typeface="Arial"/>
              <a:sym typeface="Arial"/>
            </a:endParaRPr>
          </a:p>
        </p:txBody>
      </p:sp>
      <p:pic>
        <p:nvPicPr>
          <p:cNvPr descr="A black and grey logo&#10;&#10;Description automatically generated with medium confidence" id="366" name="Google Shape;366;p37"/>
          <p:cNvPicPr preferRelativeResize="0"/>
          <p:nvPr/>
        </p:nvPicPr>
        <p:blipFill rotWithShape="1">
          <a:blip r:embed="rId2">
            <a:alphaModFix/>
          </a:blip>
          <a:srcRect b="0" l="0" r="0" t="0"/>
          <a:stretch/>
        </p:blipFill>
        <p:spPr>
          <a:xfrm>
            <a:off x="9220823" y="0"/>
            <a:ext cx="2971177" cy="6858001"/>
          </a:xfrm>
          <a:prstGeom prst="rect">
            <a:avLst/>
          </a:prstGeom>
          <a:noFill/>
          <a:ln>
            <a:noFill/>
          </a:ln>
        </p:spPr>
      </p:pic>
      <p:sp>
        <p:nvSpPr>
          <p:cNvPr id="367" name="Google Shape;367;p37"/>
          <p:cNvSpPr/>
          <p:nvPr/>
        </p:nvSpPr>
        <p:spPr>
          <a:xfrm>
            <a:off x="11597049" y="6274470"/>
            <a:ext cx="237300" cy="237300"/>
          </a:xfrm>
          <a:prstGeom prst="ellipse">
            <a:avLst/>
          </a:prstGeom>
          <a:solidFill>
            <a:schemeClr val="accent2"/>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900"/>
              <a:buFont typeface="Arial"/>
              <a:buNone/>
            </a:pPr>
            <a:r>
              <a:t/>
            </a:r>
            <a:endParaRPr b="0" i="0" sz="1900" u="none" cap="none" strike="noStrike">
              <a:solidFill>
                <a:schemeClr val="lt1"/>
              </a:solidFill>
              <a:latin typeface="Montserrat"/>
              <a:ea typeface="Montserrat"/>
              <a:cs typeface="Montserrat"/>
              <a:sym typeface="Montserrat"/>
            </a:endParaRPr>
          </a:p>
        </p:txBody>
      </p:sp>
      <p:sp>
        <p:nvSpPr>
          <p:cNvPr id="368" name="Google Shape;368;p37"/>
          <p:cNvSpPr txBox="1"/>
          <p:nvPr/>
        </p:nvSpPr>
        <p:spPr>
          <a:xfrm>
            <a:off x="11513370" y="6277754"/>
            <a:ext cx="404700" cy="23070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900"/>
              <a:buFont typeface="Arial"/>
              <a:buNone/>
            </a:pPr>
            <a:fld id="{00000000-1234-1234-1234-123412341234}" type="slidenum">
              <a:rPr b="1" i="0" lang="en-US" sz="900" u="none" cap="none" strike="noStrike">
                <a:solidFill>
                  <a:schemeClr val="lt1"/>
                </a:solidFill>
                <a:latin typeface="Montserrat"/>
                <a:ea typeface="Montserrat"/>
                <a:cs typeface="Montserrat"/>
                <a:sym typeface="Montserrat"/>
              </a:rPr>
              <a:t>‹#›</a:t>
            </a:fld>
            <a:endParaRPr b="1" i="0" sz="900" u="none" cap="none" strike="noStrike">
              <a:solidFill>
                <a:schemeClr val="lt1"/>
              </a:solidFill>
              <a:latin typeface="Montserrat"/>
              <a:ea typeface="Montserrat"/>
              <a:cs typeface="Montserrat"/>
              <a:sym typeface="Montserrat"/>
            </a:endParaRPr>
          </a:p>
        </p:txBody>
      </p:sp>
      <p:sp>
        <p:nvSpPr>
          <p:cNvPr id="369" name="Google Shape;369;p37"/>
          <p:cNvSpPr/>
          <p:nvPr/>
        </p:nvSpPr>
        <p:spPr>
          <a:xfrm>
            <a:off x="2050474" y="6347450"/>
            <a:ext cx="6766500" cy="91500"/>
          </a:xfrm>
          <a:prstGeom prst="rect">
            <a:avLst/>
          </a:prstGeom>
          <a:solidFill>
            <a:srgbClr val="D8D8D8"/>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900"/>
              <a:buFont typeface="Arial"/>
              <a:buNone/>
            </a:pPr>
            <a:r>
              <a:t/>
            </a:r>
            <a:endParaRPr b="0" i="0" sz="1900" u="none" cap="none" strike="noStrike">
              <a:solidFill>
                <a:schemeClr val="lt1"/>
              </a:solidFill>
              <a:latin typeface="Montserrat"/>
              <a:ea typeface="Montserrat"/>
              <a:cs typeface="Montserrat"/>
              <a:sym typeface="Montserrat"/>
            </a:endParaRPr>
          </a:p>
        </p:txBody>
      </p:sp>
      <p:sp>
        <p:nvSpPr>
          <p:cNvPr id="370" name="Google Shape;370;p37"/>
          <p:cNvSpPr txBox="1"/>
          <p:nvPr/>
        </p:nvSpPr>
        <p:spPr>
          <a:xfrm>
            <a:off x="8787442" y="6274470"/>
            <a:ext cx="2834700" cy="230700"/>
          </a:xfrm>
          <a:prstGeom prst="rect">
            <a:avLst/>
          </a:prstGeom>
          <a:noFill/>
          <a:ln>
            <a:noFill/>
          </a:ln>
        </p:spPr>
        <p:txBody>
          <a:bodyPr anchorCtr="0" anchor="t" bIns="45700" lIns="91425" spcFirstLastPara="1" rIns="91425" wrap="square" tIns="45700">
            <a:spAutoFit/>
          </a:bodyPr>
          <a:lstStyle/>
          <a:p>
            <a:pPr indent="0" lvl="0" marL="0" marR="0" rtl="0" algn="r">
              <a:lnSpc>
                <a:spcPct val="100000"/>
              </a:lnSpc>
              <a:spcBef>
                <a:spcPts val="0"/>
              </a:spcBef>
              <a:spcAft>
                <a:spcPts val="0"/>
              </a:spcAft>
              <a:buClr>
                <a:srgbClr val="000000"/>
              </a:buClr>
              <a:buSzPts val="900"/>
              <a:buFont typeface="Arial"/>
              <a:buNone/>
            </a:pPr>
            <a:r>
              <a:rPr b="0" i="0" lang="en-US" sz="900" u="none" cap="none" strike="noStrike">
                <a:solidFill>
                  <a:schemeClr val="dk1"/>
                </a:solidFill>
                <a:latin typeface="Montserrat"/>
                <a:ea typeface="Montserrat"/>
                <a:cs typeface="Montserrat"/>
                <a:sym typeface="Montserrat"/>
              </a:rPr>
              <a:t>© </a:t>
            </a:r>
            <a:r>
              <a:rPr lang="en-US" sz="900">
                <a:solidFill>
                  <a:schemeClr val="dk1"/>
                </a:solidFill>
                <a:latin typeface="Montserrat"/>
                <a:ea typeface="Montserrat"/>
                <a:cs typeface="Montserrat"/>
                <a:sym typeface="Montserrat"/>
              </a:rPr>
              <a:t>2025</a:t>
            </a:r>
            <a:r>
              <a:rPr b="0" i="0" lang="en-US" sz="900" u="none" cap="none" strike="noStrike">
                <a:solidFill>
                  <a:schemeClr val="dk1"/>
                </a:solidFill>
                <a:latin typeface="Montserrat"/>
                <a:ea typeface="Montserrat"/>
                <a:cs typeface="Montserrat"/>
                <a:sym typeface="Montserrat"/>
              </a:rPr>
              <a:t> </a:t>
            </a:r>
            <a:r>
              <a:rPr b="1" i="0" lang="en-US" sz="900" u="none" cap="none" strike="noStrike">
                <a:solidFill>
                  <a:schemeClr val="dk1"/>
                </a:solidFill>
                <a:latin typeface="Montserrat"/>
                <a:ea typeface="Montserrat"/>
                <a:cs typeface="Montserrat"/>
                <a:sym typeface="Montserrat"/>
              </a:rPr>
              <a:t>Square 9</a:t>
            </a:r>
            <a:r>
              <a:rPr b="0" i="0" lang="en-US" sz="900" u="none" cap="none" strike="noStrike">
                <a:solidFill>
                  <a:schemeClr val="dk1"/>
                </a:solidFill>
                <a:latin typeface="Montserrat"/>
                <a:ea typeface="Montserrat"/>
                <a:cs typeface="Montserrat"/>
                <a:sym typeface="Montserrat"/>
              </a:rPr>
              <a:t>. All Rights Reserved.</a:t>
            </a:r>
            <a:endParaRPr b="0" i="0" sz="1500" u="none" cap="none" strike="noStrike">
              <a:solidFill>
                <a:srgbClr val="000000"/>
              </a:solidFill>
              <a:latin typeface="Arial"/>
              <a:ea typeface="Arial"/>
              <a:cs typeface="Arial"/>
              <a:sym typeface="Arial"/>
            </a:endParaRPr>
          </a:p>
        </p:txBody>
      </p:sp>
      <p:pic>
        <p:nvPicPr>
          <p:cNvPr descr="A blue and orange text on a black background&#10;&#10;Description automatically generated" id="371" name="Google Shape;371;p37"/>
          <p:cNvPicPr preferRelativeResize="0"/>
          <p:nvPr/>
        </p:nvPicPr>
        <p:blipFill rotWithShape="1">
          <a:blip r:embed="rId3">
            <a:alphaModFix/>
          </a:blip>
          <a:srcRect b="0" l="0" r="0" t="0"/>
          <a:stretch/>
        </p:blipFill>
        <p:spPr>
          <a:xfrm>
            <a:off x="357551" y="6064432"/>
            <a:ext cx="1551707" cy="447438"/>
          </a:xfrm>
          <a:prstGeom prst="rect">
            <a:avLst/>
          </a:prstGeom>
          <a:noFill/>
          <a:ln>
            <a:noFill/>
          </a:ln>
        </p:spPr>
      </p:pic>
      <p:sp>
        <p:nvSpPr>
          <p:cNvPr id="372" name="Google Shape;372;p37"/>
          <p:cNvSpPr/>
          <p:nvPr/>
        </p:nvSpPr>
        <p:spPr>
          <a:xfrm>
            <a:off x="4245849" y="443341"/>
            <a:ext cx="3700500" cy="5532900"/>
          </a:xfrm>
          <a:prstGeom prst="roundRect">
            <a:avLst>
              <a:gd fmla="val 7279" name="adj"/>
            </a:avLst>
          </a:prstGeom>
          <a:solidFill>
            <a:srgbClr val="EFF4F6"/>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900"/>
              <a:buFont typeface="Arial"/>
              <a:buNone/>
            </a:pPr>
            <a:r>
              <a:t/>
            </a:r>
            <a:endParaRPr b="0" i="0" sz="1900" u="none" cap="none" strike="noStrike">
              <a:solidFill>
                <a:schemeClr val="lt1"/>
              </a:solidFill>
              <a:latin typeface="Montserrat"/>
              <a:ea typeface="Montserrat"/>
              <a:cs typeface="Montserrat"/>
              <a:sym typeface="Montserrat"/>
            </a:endParaRPr>
          </a:p>
        </p:txBody>
      </p:sp>
      <p:sp>
        <p:nvSpPr>
          <p:cNvPr id="373" name="Google Shape;373;p37"/>
          <p:cNvSpPr/>
          <p:nvPr/>
        </p:nvSpPr>
        <p:spPr>
          <a:xfrm>
            <a:off x="4245849" y="443341"/>
            <a:ext cx="3700303" cy="1052950"/>
          </a:xfrm>
          <a:custGeom>
            <a:rect b="b" l="l" r="r" t="t"/>
            <a:pathLst>
              <a:path extrusionOk="0" h="1052950" w="3700303">
                <a:moveTo>
                  <a:pt x="269345" y="0"/>
                </a:moveTo>
                <a:lnTo>
                  <a:pt x="3430958" y="0"/>
                </a:lnTo>
                <a:cubicBezTo>
                  <a:pt x="3579713" y="0"/>
                  <a:pt x="3700303" y="120590"/>
                  <a:pt x="3700303" y="269345"/>
                </a:cubicBezTo>
                <a:lnTo>
                  <a:pt x="3700303" y="1052950"/>
                </a:lnTo>
                <a:lnTo>
                  <a:pt x="0" y="1052950"/>
                </a:lnTo>
                <a:lnTo>
                  <a:pt x="0" y="269345"/>
                </a:lnTo>
                <a:cubicBezTo>
                  <a:pt x="0" y="120590"/>
                  <a:pt x="120590" y="0"/>
                  <a:pt x="269345" y="0"/>
                </a:cubicBezTo>
                <a:close/>
              </a:path>
            </a:pathLst>
          </a:custGeom>
          <a:solidFill>
            <a:schemeClr val="accen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900"/>
              <a:buFont typeface="Arial"/>
              <a:buNone/>
            </a:pPr>
            <a:r>
              <a:t/>
            </a:r>
            <a:endParaRPr b="0" i="0" sz="1900" u="none" cap="none" strike="noStrike">
              <a:solidFill>
                <a:schemeClr val="lt1"/>
              </a:solidFill>
              <a:latin typeface="Montserrat"/>
              <a:ea typeface="Montserrat"/>
              <a:cs typeface="Montserrat"/>
              <a:sym typeface="Montserrat"/>
            </a:endParaRPr>
          </a:p>
        </p:txBody>
      </p:sp>
      <p:sp>
        <p:nvSpPr>
          <p:cNvPr id="374" name="Google Shape;374;p37"/>
          <p:cNvSpPr txBox="1"/>
          <p:nvPr>
            <p:ph idx="1" type="body"/>
          </p:nvPr>
        </p:nvSpPr>
        <p:spPr>
          <a:xfrm>
            <a:off x="4424802" y="674250"/>
            <a:ext cx="3342300" cy="591300"/>
          </a:xfrm>
          <a:prstGeom prst="rect">
            <a:avLst/>
          </a:prstGeom>
          <a:noFill/>
          <a:ln>
            <a:noFill/>
          </a:ln>
        </p:spPr>
        <p:txBody>
          <a:bodyPr anchorCtr="0" anchor="ctr" bIns="45700" lIns="91425" spcFirstLastPara="1" rIns="91425" wrap="square" tIns="45700">
            <a:noAutofit/>
          </a:bodyPr>
          <a:lstStyle>
            <a:lvl1pPr indent="-228600" lvl="0" marL="457200" marR="0" rtl="0" algn="ctr">
              <a:lnSpc>
                <a:spcPct val="90000"/>
              </a:lnSpc>
              <a:spcBef>
                <a:spcPts val="1100"/>
              </a:spcBef>
              <a:spcAft>
                <a:spcPts val="0"/>
              </a:spcAft>
              <a:buClr>
                <a:schemeClr val="lt1"/>
              </a:buClr>
              <a:buSzPts val="1900"/>
              <a:buFont typeface="Arial"/>
              <a:buNone/>
              <a:defRPr b="1" i="0" sz="1900" u="none" cap="none" strike="noStrike">
                <a:solidFill>
                  <a:schemeClr val="lt1"/>
                </a:solidFill>
                <a:latin typeface="Montserrat"/>
                <a:ea typeface="Montserrat"/>
                <a:cs typeface="Montserrat"/>
                <a:sym typeface="Montserrat"/>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Montserrat"/>
                <a:ea typeface="Montserrat"/>
                <a:cs typeface="Montserrat"/>
                <a:sym typeface="Montserrat"/>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Montserrat"/>
                <a:ea typeface="Montserrat"/>
                <a:cs typeface="Montserrat"/>
                <a:sym typeface="Montserrat"/>
              </a:defRPr>
            </a:lvl3pPr>
            <a:lvl4pPr indent="-349250" lvl="3" marL="1828800" marR="0" rtl="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4pPr>
            <a:lvl5pPr indent="-349250" lvl="4" marL="2286000" marR="0" rtl="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5pPr>
            <a:lvl6pPr indent="-349250" lvl="5" marL="2743200" marR="0" rtl="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6pPr>
            <a:lvl7pPr indent="-349250" lvl="6" marL="3200400" marR="0" rtl="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7pPr>
            <a:lvl8pPr indent="-349250" lvl="7" marL="3657600" marR="0" rtl="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8pPr>
            <a:lvl9pPr indent="-349250" lvl="8" marL="4114800" marR="0" rtl="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9pPr>
          </a:lstStyle>
          <a:p/>
        </p:txBody>
      </p:sp>
      <p:sp>
        <p:nvSpPr>
          <p:cNvPr id="375" name="Google Shape;375;p37"/>
          <p:cNvSpPr txBox="1"/>
          <p:nvPr>
            <p:ph idx="2" type="body"/>
          </p:nvPr>
        </p:nvSpPr>
        <p:spPr>
          <a:xfrm>
            <a:off x="4424802" y="1764140"/>
            <a:ext cx="3342300" cy="591300"/>
          </a:xfrm>
          <a:prstGeom prst="rect">
            <a:avLst/>
          </a:prstGeom>
          <a:noFill/>
          <a:ln>
            <a:noFill/>
          </a:ln>
        </p:spPr>
        <p:txBody>
          <a:bodyPr anchorCtr="0" anchor="t" bIns="45700" lIns="91425" spcFirstLastPara="1" rIns="91425" wrap="square" tIns="45700">
            <a:noAutofit/>
          </a:bodyPr>
          <a:lstStyle>
            <a:lvl1pPr indent="-228600" lvl="0" marL="457200" marR="0" rtl="0" algn="ctr">
              <a:lnSpc>
                <a:spcPct val="90000"/>
              </a:lnSpc>
              <a:spcBef>
                <a:spcPts val="1100"/>
              </a:spcBef>
              <a:spcAft>
                <a:spcPts val="0"/>
              </a:spcAft>
              <a:buClr>
                <a:schemeClr val="accent1"/>
              </a:buClr>
              <a:buSzPts val="4000"/>
              <a:buFont typeface="Arial"/>
              <a:buNone/>
              <a:defRPr b="1" i="0" sz="4000" u="none" cap="none" strike="noStrike">
                <a:solidFill>
                  <a:schemeClr val="accent1"/>
                </a:solidFill>
                <a:latin typeface="Montserrat"/>
                <a:ea typeface="Montserrat"/>
                <a:cs typeface="Montserrat"/>
                <a:sym typeface="Montserrat"/>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Montserrat"/>
                <a:ea typeface="Montserrat"/>
                <a:cs typeface="Montserrat"/>
                <a:sym typeface="Montserrat"/>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Montserrat"/>
                <a:ea typeface="Montserrat"/>
                <a:cs typeface="Montserrat"/>
                <a:sym typeface="Montserrat"/>
              </a:defRPr>
            </a:lvl3pPr>
            <a:lvl4pPr indent="-349250" lvl="3" marL="1828800" marR="0" rtl="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4pPr>
            <a:lvl5pPr indent="-349250" lvl="4" marL="2286000" marR="0" rtl="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5pPr>
            <a:lvl6pPr indent="-349250" lvl="5" marL="2743200" marR="0" rtl="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6pPr>
            <a:lvl7pPr indent="-349250" lvl="6" marL="3200400" marR="0" rtl="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7pPr>
            <a:lvl8pPr indent="-349250" lvl="7" marL="3657600" marR="0" rtl="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8pPr>
            <a:lvl9pPr indent="-349250" lvl="8" marL="4114800" marR="0" rtl="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9pPr>
          </a:lstStyle>
          <a:p/>
        </p:txBody>
      </p:sp>
      <p:sp>
        <p:nvSpPr>
          <p:cNvPr id="376" name="Google Shape;376;p37"/>
          <p:cNvSpPr txBox="1"/>
          <p:nvPr>
            <p:ph idx="3" type="body"/>
          </p:nvPr>
        </p:nvSpPr>
        <p:spPr>
          <a:xfrm>
            <a:off x="4424802" y="2466107"/>
            <a:ext cx="3342300" cy="231300"/>
          </a:xfrm>
          <a:prstGeom prst="rect">
            <a:avLst/>
          </a:prstGeom>
          <a:noFill/>
          <a:ln>
            <a:noFill/>
          </a:ln>
        </p:spPr>
        <p:txBody>
          <a:bodyPr anchorCtr="0" anchor="t" bIns="45700" lIns="91425" spcFirstLastPara="1" rIns="91425" wrap="square" tIns="45700">
            <a:noAutofit/>
          </a:bodyPr>
          <a:lstStyle>
            <a:lvl1pPr indent="-228600" lvl="0" marL="457200" marR="0" rtl="0" algn="ctr">
              <a:lnSpc>
                <a:spcPct val="90000"/>
              </a:lnSpc>
              <a:spcBef>
                <a:spcPts val="1100"/>
              </a:spcBef>
              <a:spcAft>
                <a:spcPts val="0"/>
              </a:spcAft>
              <a:buClr>
                <a:schemeClr val="accent6"/>
              </a:buClr>
              <a:buSzPts val="1500"/>
              <a:buFont typeface="Arial"/>
              <a:buNone/>
              <a:defRPr b="0" i="0" sz="1500" u="none" cap="none" strike="noStrike">
                <a:solidFill>
                  <a:schemeClr val="accent6"/>
                </a:solidFill>
                <a:latin typeface="Montserrat"/>
                <a:ea typeface="Montserrat"/>
                <a:cs typeface="Montserrat"/>
                <a:sym typeface="Montserrat"/>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Montserrat"/>
                <a:ea typeface="Montserrat"/>
                <a:cs typeface="Montserrat"/>
                <a:sym typeface="Montserrat"/>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Montserrat"/>
                <a:ea typeface="Montserrat"/>
                <a:cs typeface="Montserrat"/>
                <a:sym typeface="Montserrat"/>
              </a:defRPr>
            </a:lvl3pPr>
            <a:lvl4pPr indent="-349250" lvl="3" marL="1828800" marR="0" rtl="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4pPr>
            <a:lvl5pPr indent="-349250" lvl="4" marL="2286000" marR="0" rtl="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5pPr>
            <a:lvl6pPr indent="-349250" lvl="5" marL="2743200" marR="0" rtl="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6pPr>
            <a:lvl7pPr indent="-349250" lvl="6" marL="3200400" marR="0" rtl="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7pPr>
            <a:lvl8pPr indent="-349250" lvl="7" marL="3657600" marR="0" rtl="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8pPr>
            <a:lvl9pPr indent="-349250" lvl="8" marL="4114800" marR="0" rtl="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9pPr>
          </a:lstStyle>
          <a:p/>
        </p:txBody>
      </p:sp>
      <p:sp>
        <p:nvSpPr>
          <p:cNvPr id="377" name="Google Shape;377;p37"/>
          <p:cNvSpPr txBox="1"/>
          <p:nvPr>
            <p:ph idx="4" type="body"/>
          </p:nvPr>
        </p:nvSpPr>
        <p:spPr>
          <a:xfrm>
            <a:off x="4424802" y="2793990"/>
            <a:ext cx="3342300" cy="231300"/>
          </a:xfrm>
          <a:prstGeom prst="rect">
            <a:avLst/>
          </a:prstGeom>
          <a:noFill/>
          <a:ln>
            <a:noFill/>
          </a:ln>
        </p:spPr>
        <p:txBody>
          <a:bodyPr anchorCtr="0" anchor="t" bIns="45700" lIns="91425" spcFirstLastPara="1" rIns="91425" wrap="square" tIns="45700">
            <a:noAutofit/>
          </a:bodyPr>
          <a:lstStyle>
            <a:lvl1pPr indent="-228600" lvl="0" marL="457200" marR="0" rtl="0" algn="ctr">
              <a:lnSpc>
                <a:spcPct val="90000"/>
              </a:lnSpc>
              <a:spcBef>
                <a:spcPts val="1100"/>
              </a:spcBef>
              <a:spcAft>
                <a:spcPts val="0"/>
              </a:spcAft>
              <a:buClr>
                <a:schemeClr val="accent1"/>
              </a:buClr>
              <a:buSzPts val="1500"/>
              <a:buFont typeface="Arial"/>
              <a:buNone/>
              <a:defRPr b="1" i="0" sz="1500" u="none" cap="none" strike="noStrike">
                <a:solidFill>
                  <a:schemeClr val="accent1"/>
                </a:solidFill>
                <a:latin typeface="Montserrat"/>
                <a:ea typeface="Montserrat"/>
                <a:cs typeface="Montserrat"/>
                <a:sym typeface="Montserrat"/>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Montserrat"/>
                <a:ea typeface="Montserrat"/>
                <a:cs typeface="Montserrat"/>
                <a:sym typeface="Montserrat"/>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Montserrat"/>
                <a:ea typeface="Montserrat"/>
                <a:cs typeface="Montserrat"/>
                <a:sym typeface="Montserrat"/>
              </a:defRPr>
            </a:lvl3pPr>
            <a:lvl4pPr indent="-349250" lvl="3" marL="1828800" marR="0" rtl="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4pPr>
            <a:lvl5pPr indent="-349250" lvl="4" marL="2286000" marR="0" rtl="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5pPr>
            <a:lvl6pPr indent="-349250" lvl="5" marL="2743200" marR="0" rtl="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6pPr>
            <a:lvl7pPr indent="-349250" lvl="6" marL="3200400" marR="0" rtl="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7pPr>
            <a:lvl8pPr indent="-349250" lvl="7" marL="3657600" marR="0" rtl="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8pPr>
            <a:lvl9pPr indent="-349250" lvl="8" marL="4114800" marR="0" rtl="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9pPr>
          </a:lstStyle>
          <a:p/>
        </p:txBody>
      </p:sp>
      <p:sp>
        <p:nvSpPr>
          <p:cNvPr id="378" name="Google Shape;378;p37"/>
          <p:cNvSpPr txBox="1"/>
          <p:nvPr>
            <p:ph idx="5" type="body"/>
          </p:nvPr>
        </p:nvSpPr>
        <p:spPr>
          <a:xfrm>
            <a:off x="4424802" y="3297363"/>
            <a:ext cx="3342300" cy="2438400"/>
          </a:xfrm>
          <a:prstGeom prst="rect">
            <a:avLst/>
          </a:prstGeom>
          <a:noFill/>
          <a:ln>
            <a:noFill/>
          </a:ln>
        </p:spPr>
        <p:txBody>
          <a:bodyPr anchorCtr="0" anchor="t" bIns="45700" lIns="91425" spcFirstLastPara="1" rIns="91425" wrap="square" tIns="45700">
            <a:noAutofit/>
          </a:bodyPr>
          <a:lstStyle>
            <a:lvl1pPr indent="-228600" lvl="0" marL="457200" marR="0" rtl="0" algn="ctr">
              <a:lnSpc>
                <a:spcPct val="90000"/>
              </a:lnSpc>
              <a:spcBef>
                <a:spcPts val="1100"/>
              </a:spcBef>
              <a:spcAft>
                <a:spcPts val="0"/>
              </a:spcAft>
              <a:buClr>
                <a:schemeClr val="accent6"/>
              </a:buClr>
              <a:buSzPts val="1500"/>
              <a:buFont typeface="Arial"/>
              <a:buNone/>
              <a:defRPr b="0" i="0" sz="1500" u="none" cap="none" strike="noStrike">
                <a:solidFill>
                  <a:schemeClr val="accent6"/>
                </a:solidFill>
                <a:latin typeface="Montserrat"/>
                <a:ea typeface="Montserrat"/>
                <a:cs typeface="Montserrat"/>
                <a:sym typeface="Montserrat"/>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Montserrat"/>
                <a:ea typeface="Montserrat"/>
                <a:cs typeface="Montserrat"/>
                <a:sym typeface="Montserrat"/>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Montserrat"/>
                <a:ea typeface="Montserrat"/>
                <a:cs typeface="Montserrat"/>
                <a:sym typeface="Montserrat"/>
              </a:defRPr>
            </a:lvl3pPr>
            <a:lvl4pPr indent="-349250" lvl="3" marL="1828800" marR="0" rtl="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4pPr>
            <a:lvl5pPr indent="-349250" lvl="4" marL="2286000" marR="0" rtl="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5pPr>
            <a:lvl6pPr indent="-349250" lvl="5" marL="2743200" marR="0" rtl="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6pPr>
            <a:lvl7pPr indent="-349250" lvl="6" marL="3200400" marR="0" rtl="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7pPr>
            <a:lvl8pPr indent="-349250" lvl="7" marL="3657600" marR="0" rtl="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8pPr>
            <a:lvl9pPr indent="-349250" lvl="8" marL="4114800" marR="0" rtl="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9pPr>
          </a:lstStyle>
          <a:p/>
        </p:txBody>
      </p:sp>
      <p:sp>
        <p:nvSpPr>
          <p:cNvPr id="379" name="Google Shape;379;p37"/>
          <p:cNvSpPr/>
          <p:nvPr/>
        </p:nvSpPr>
        <p:spPr>
          <a:xfrm>
            <a:off x="8125105" y="443341"/>
            <a:ext cx="3700500" cy="5532900"/>
          </a:xfrm>
          <a:prstGeom prst="roundRect">
            <a:avLst>
              <a:gd fmla="val 7279" name="adj"/>
            </a:avLst>
          </a:prstGeom>
          <a:solidFill>
            <a:srgbClr val="EFF4F6"/>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900"/>
              <a:buFont typeface="Arial"/>
              <a:buNone/>
            </a:pPr>
            <a:r>
              <a:t/>
            </a:r>
            <a:endParaRPr b="0" i="0" sz="1900" u="none" cap="none" strike="noStrike">
              <a:solidFill>
                <a:schemeClr val="lt1"/>
              </a:solidFill>
              <a:latin typeface="Montserrat"/>
              <a:ea typeface="Montserrat"/>
              <a:cs typeface="Montserrat"/>
              <a:sym typeface="Montserrat"/>
            </a:endParaRPr>
          </a:p>
        </p:txBody>
      </p:sp>
      <p:sp>
        <p:nvSpPr>
          <p:cNvPr id="380" name="Google Shape;380;p37"/>
          <p:cNvSpPr/>
          <p:nvPr/>
        </p:nvSpPr>
        <p:spPr>
          <a:xfrm>
            <a:off x="8125105" y="443341"/>
            <a:ext cx="3700303" cy="1052950"/>
          </a:xfrm>
          <a:custGeom>
            <a:rect b="b" l="l" r="r" t="t"/>
            <a:pathLst>
              <a:path extrusionOk="0" h="1052950" w="3700303">
                <a:moveTo>
                  <a:pt x="269345" y="0"/>
                </a:moveTo>
                <a:lnTo>
                  <a:pt x="3430958" y="0"/>
                </a:lnTo>
                <a:cubicBezTo>
                  <a:pt x="3579713" y="0"/>
                  <a:pt x="3700303" y="120590"/>
                  <a:pt x="3700303" y="269345"/>
                </a:cubicBezTo>
                <a:lnTo>
                  <a:pt x="3700303" y="1052950"/>
                </a:lnTo>
                <a:lnTo>
                  <a:pt x="0" y="1052950"/>
                </a:lnTo>
                <a:lnTo>
                  <a:pt x="0" y="269345"/>
                </a:lnTo>
                <a:cubicBezTo>
                  <a:pt x="0" y="120590"/>
                  <a:pt x="120590" y="0"/>
                  <a:pt x="269345" y="0"/>
                </a:cubicBezTo>
                <a:close/>
              </a:path>
            </a:pathLst>
          </a:custGeom>
          <a:solidFill>
            <a:schemeClr val="accent2"/>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900"/>
              <a:buFont typeface="Arial"/>
              <a:buNone/>
            </a:pPr>
            <a:r>
              <a:t/>
            </a:r>
            <a:endParaRPr b="0" i="0" sz="1900" u="none" cap="none" strike="noStrike">
              <a:solidFill>
                <a:schemeClr val="lt1"/>
              </a:solidFill>
              <a:latin typeface="Montserrat"/>
              <a:ea typeface="Montserrat"/>
              <a:cs typeface="Montserrat"/>
              <a:sym typeface="Montserrat"/>
            </a:endParaRPr>
          </a:p>
        </p:txBody>
      </p:sp>
      <p:sp>
        <p:nvSpPr>
          <p:cNvPr id="381" name="Google Shape;381;p37"/>
          <p:cNvSpPr txBox="1"/>
          <p:nvPr>
            <p:ph idx="6" type="body"/>
          </p:nvPr>
        </p:nvSpPr>
        <p:spPr>
          <a:xfrm>
            <a:off x="8304058" y="674250"/>
            <a:ext cx="3342300" cy="591300"/>
          </a:xfrm>
          <a:prstGeom prst="rect">
            <a:avLst/>
          </a:prstGeom>
          <a:noFill/>
          <a:ln>
            <a:noFill/>
          </a:ln>
        </p:spPr>
        <p:txBody>
          <a:bodyPr anchorCtr="0" anchor="ctr" bIns="45700" lIns="91425" spcFirstLastPara="1" rIns="91425" wrap="square" tIns="45700">
            <a:noAutofit/>
          </a:bodyPr>
          <a:lstStyle>
            <a:lvl1pPr indent="-228600" lvl="0" marL="457200" marR="0" rtl="0" algn="ctr">
              <a:lnSpc>
                <a:spcPct val="90000"/>
              </a:lnSpc>
              <a:spcBef>
                <a:spcPts val="1100"/>
              </a:spcBef>
              <a:spcAft>
                <a:spcPts val="0"/>
              </a:spcAft>
              <a:buClr>
                <a:schemeClr val="lt1"/>
              </a:buClr>
              <a:buSzPts val="1900"/>
              <a:buFont typeface="Arial"/>
              <a:buNone/>
              <a:defRPr b="1" i="0" sz="1900" u="none" cap="none" strike="noStrike">
                <a:solidFill>
                  <a:schemeClr val="lt1"/>
                </a:solidFill>
                <a:latin typeface="Montserrat"/>
                <a:ea typeface="Montserrat"/>
                <a:cs typeface="Montserrat"/>
                <a:sym typeface="Montserrat"/>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Montserrat"/>
                <a:ea typeface="Montserrat"/>
                <a:cs typeface="Montserrat"/>
                <a:sym typeface="Montserrat"/>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Montserrat"/>
                <a:ea typeface="Montserrat"/>
                <a:cs typeface="Montserrat"/>
                <a:sym typeface="Montserrat"/>
              </a:defRPr>
            </a:lvl3pPr>
            <a:lvl4pPr indent="-349250" lvl="3" marL="1828800" marR="0" rtl="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4pPr>
            <a:lvl5pPr indent="-349250" lvl="4" marL="2286000" marR="0" rtl="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5pPr>
            <a:lvl6pPr indent="-349250" lvl="5" marL="2743200" marR="0" rtl="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6pPr>
            <a:lvl7pPr indent="-349250" lvl="6" marL="3200400" marR="0" rtl="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7pPr>
            <a:lvl8pPr indent="-349250" lvl="7" marL="3657600" marR="0" rtl="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8pPr>
            <a:lvl9pPr indent="-349250" lvl="8" marL="4114800" marR="0" rtl="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9pPr>
          </a:lstStyle>
          <a:p/>
        </p:txBody>
      </p:sp>
      <p:sp>
        <p:nvSpPr>
          <p:cNvPr id="382" name="Google Shape;382;p37"/>
          <p:cNvSpPr txBox="1"/>
          <p:nvPr>
            <p:ph idx="7" type="body"/>
          </p:nvPr>
        </p:nvSpPr>
        <p:spPr>
          <a:xfrm>
            <a:off x="8304058" y="1764140"/>
            <a:ext cx="3342300" cy="591300"/>
          </a:xfrm>
          <a:prstGeom prst="rect">
            <a:avLst/>
          </a:prstGeom>
          <a:noFill/>
          <a:ln>
            <a:noFill/>
          </a:ln>
        </p:spPr>
        <p:txBody>
          <a:bodyPr anchorCtr="0" anchor="t" bIns="45700" lIns="91425" spcFirstLastPara="1" rIns="91425" wrap="square" tIns="45700">
            <a:noAutofit/>
          </a:bodyPr>
          <a:lstStyle>
            <a:lvl1pPr indent="-228600" lvl="0" marL="457200" marR="0" rtl="0" algn="ctr">
              <a:lnSpc>
                <a:spcPct val="90000"/>
              </a:lnSpc>
              <a:spcBef>
                <a:spcPts val="1100"/>
              </a:spcBef>
              <a:spcAft>
                <a:spcPts val="0"/>
              </a:spcAft>
              <a:buClr>
                <a:schemeClr val="accent6"/>
              </a:buClr>
              <a:buSzPts val="4000"/>
              <a:buFont typeface="Arial"/>
              <a:buNone/>
              <a:defRPr b="1" i="0" sz="4000" u="none" cap="none" strike="noStrike">
                <a:solidFill>
                  <a:schemeClr val="accent6"/>
                </a:solidFill>
                <a:latin typeface="Montserrat"/>
                <a:ea typeface="Montserrat"/>
                <a:cs typeface="Montserrat"/>
                <a:sym typeface="Montserrat"/>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Montserrat"/>
                <a:ea typeface="Montserrat"/>
                <a:cs typeface="Montserrat"/>
                <a:sym typeface="Montserrat"/>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Montserrat"/>
                <a:ea typeface="Montserrat"/>
                <a:cs typeface="Montserrat"/>
                <a:sym typeface="Montserrat"/>
              </a:defRPr>
            </a:lvl3pPr>
            <a:lvl4pPr indent="-349250" lvl="3" marL="1828800" marR="0" rtl="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4pPr>
            <a:lvl5pPr indent="-349250" lvl="4" marL="2286000" marR="0" rtl="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5pPr>
            <a:lvl6pPr indent="-349250" lvl="5" marL="2743200" marR="0" rtl="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6pPr>
            <a:lvl7pPr indent="-349250" lvl="6" marL="3200400" marR="0" rtl="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7pPr>
            <a:lvl8pPr indent="-349250" lvl="7" marL="3657600" marR="0" rtl="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8pPr>
            <a:lvl9pPr indent="-349250" lvl="8" marL="4114800" marR="0" rtl="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9pPr>
          </a:lstStyle>
          <a:p/>
        </p:txBody>
      </p:sp>
      <p:sp>
        <p:nvSpPr>
          <p:cNvPr id="383" name="Google Shape;383;p37"/>
          <p:cNvSpPr txBox="1"/>
          <p:nvPr>
            <p:ph idx="8" type="body"/>
          </p:nvPr>
        </p:nvSpPr>
        <p:spPr>
          <a:xfrm>
            <a:off x="8304058" y="2466107"/>
            <a:ext cx="3342300" cy="231300"/>
          </a:xfrm>
          <a:prstGeom prst="rect">
            <a:avLst/>
          </a:prstGeom>
          <a:noFill/>
          <a:ln>
            <a:noFill/>
          </a:ln>
        </p:spPr>
        <p:txBody>
          <a:bodyPr anchorCtr="0" anchor="t" bIns="45700" lIns="91425" spcFirstLastPara="1" rIns="91425" wrap="square" tIns="45700">
            <a:noAutofit/>
          </a:bodyPr>
          <a:lstStyle>
            <a:lvl1pPr indent="-228600" lvl="0" marL="457200" marR="0" rtl="0" algn="ctr">
              <a:lnSpc>
                <a:spcPct val="90000"/>
              </a:lnSpc>
              <a:spcBef>
                <a:spcPts val="1100"/>
              </a:spcBef>
              <a:spcAft>
                <a:spcPts val="0"/>
              </a:spcAft>
              <a:buClr>
                <a:schemeClr val="accent6"/>
              </a:buClr>
              <a:buSzPts val="1500"/>
              <a:buFont typeface="Arial"/>
              <a:buNone/>
              <a:defRPr b="0" i="0" sz="1500" u="none" cap="none" strike="noStrike">
                <a:solidFill>
                  <a:schemeClr val="accent6"/>
                </a:solidFill>
                <a:latin typeface="Montserrat"/>
                <a:ea typeface="Montserrat"/>
                <a:cs typeface="Montserrat"/>
                <a:sym typeface="Montserrat"/>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Montserrat"/>
                <a:ea typeface="Montserrat"/>
                <a:cs typeface="Montserrat"/>
                <a:sym typeface="Montserrat"/>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Montserrat"/>
                <a:ea typeface="Montserrat"/>
                <a:cs typeface="Montserrat"/>
                <a:sym typeface="Montserrat"/>
              </a:defRPr>
            </a:lvl3pPr>
            <a:lvl4pPr indent="-349250" lvl="3" marL="1828800" marR="0" rtl="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4pPr>
            <a:lvl5pPr indent="-349250" lvl="4" marL="2286000" marR="0" rtl="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5pPr>
            <a:lvl6pPr indent="-349250" lvl="5" marL="2743200" marR="0" rtl="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6pPr>
            <a:lvl7pPr indent="-349250" lvl="6" marL="3200400" marR="0" rtl="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7pPr>
            <a:lvl8pPr indent="-349250" lvl="7" marL="3657600" marR="0" rtl="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8pPr>
            <a:lvl9pPr indent="-349250" lvl="8" marL="4114800" marR="0" rtl="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9pPr>
          </a:lstStyle>
          <a:p/>
        </p:txBody>
      </p:sp>
      <p:sp>
        <p:nvSpPr>
          <p:cNvPr id="384" name="Google Shape;384;p37"/>
          <p:cNvSpPr txBox="1"/>
          <p:nvPr>
            <p:ph idx="9" type="body"/>
          </p:nvPr>
        </p:nvSpPr>
        <p:spPr>
          <a:xfrm>
            <a:off x="8304058" y="2793990"/>
            <a:ext cx="3342300" cy="231300"/>
          </a:xfrm>
          <a:prstGeom prst="rect">
            <a:avLst/>
          </a:prstGeom>
          <a:noFill/>
          <a:ln>
            <a:noFill/>
          </a:ln>
        </p:spPr>
        <p:txBody>
          <a:bodyPr anchorCtr="0" anchor="t" bIns="45700" lIns="91425" spcFirstLastPara="1" rIns="91425" wrap="square" tIns="45700">
            <a:noAutofit/>
          </a:bodyPr>
          <a:lstStyle>
            <a:lvl1pPr indent="-228600" lvl="0" marL="457200" marR="0" rtl="0" algn="ctr">
              <a:lnSpc>
                <a:spcPct val="90000"/>
              </a:lnSpc>
              <a:spcBef>
                <a:spcPts val="1100"/>
              </a:spcBef>
              <a:spcAft>
                <a:spcPts val="0"/>
              </a:spcAft>
              <a:buClr>
                <a:schemeClr val="accent2"/>
              </a:buClr>
              <a:buSzPts val="1500"/>
              <a:buFont typeface="Arial"/>
              <a:buNone/>
              <a:defRPr b="1" i="0" sz="1500" u="none" cap="none" strike="noStrike">
                <a:solidFill>
                  <a:schemeClr val="accent2"/>
                </a:solidFill>
                <a:latin typeface="Montserrat"/>
                <a:ea typeface="Montserrat"/>
                <a:cs typeface="Montserrat"/>
                <a:sym typeface="Montserrat"/>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Montserrat"/>
                <a:ea typeface="Montserrat"/>
                <a:cs typeface="Montserrat"/>
                <a:sym typeface="Montserrat"/>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Montserrat"/>
                <a:ea typeface="Montserrat"/>
                <a:cs typeface="Montserrat"/>
                <a:sym typeface="Montserrat"/>
              </a:defRPr>
            </a:lvl3pPr>
            <a:lvl4pPr indent="-349250" lvl="3" marL="1828800" marR="0" rtl="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4pPr>
            <a:lvl5pPr indent="-349250" lvl="4" marL="2286000" marR="0" rtl="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5pPr>
            <a:lvl6pPr indent="-349250" lvl="5" marL="2743200" marR="0" rtl="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6pPr>
            <a:lvl7pPr indent="-349250" lvl="6" marL="3200400" marR="0" rtl="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7pPr>
            <a:lvl8pPr indent="-349250" lvl="7" marL="3657600" marR="0" rtl="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8pPr>
            <a:lvl9pPr indent="-349250" lvl="8" marL="4114800" marR="0" rtl="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9pPr>
          </a:lstStyle>
          <a:p/>
        </p:txBody>
      </p:sp>
      <p:sp>
        <p:nvSpPr>
          <p:cNvPr id="385" name="Google Shape;385;p37"/>
          <p:cNvSpPr txBox="1"/>
          <p:nvPr>
            <p:ph idx="13" type="body"/>
          </p:nvPr>
        </p:nvSpPr>
        <p:spPr>
          <a:xfrm>
            <a:off x="8304058" y="3297363"/>
            <a:ext cx="3342300" cy="2438400"/>
          </a:xfrm>
          <a:prstGeom prst="rect">
            <a:avLst/>
          </a:prstGeom>
          <a:noFill/>
          <a:ln>
            <a:noFill/>
          </a:ln>
        </p:spPr>
        <p:txBody>
          <a:bodyPr anchorCtr="0" anchor="t" bIns="45700" lIns="91425" spcFirstLastPara="1" rIns="91425" wrap="square" tIns="45700">
            <a:noAutofit/>
          </a:bodyPr>
          <a:lstStyle>
            <a:lvl1pPr indent="-228600" lvl="0" marL="457200" marR="0" rtl="0" algn="ctr">
              <a:lnSpc>
                <a:spcPct val="90000"/>
              </a:lnSpc>
              <a:spcBef>
                <a:spcPts val="1100"/>
              </a:spcBef>
              <a:spcAft>
                <a:spcPts val="0"/>
              </a:spcAft>
              <a:buClr>
                <a:schemeClr val="accent6"/>
              </a:buClr>
              <a:buSzPts val="1500"/>
              <a:buFont typeface="Arial"/>
              <a:buNone/>
              <a:defRPr b="0" i="0" sz="1500" u="none" cap="none" strike="noStrike">
                <a:solidFill>
                  <a:schemeClr val="accent6"/>
                </a:solidFill>
                <a:latin typeface="Montserrat"/>
                <a:ea typeface="Montserrat"/>
                <a:cs typeface="Montserrat"/>
                <a:sym typeface="Montserrat"/>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Montserrat"/>
                <a:ea typeface="Montserrat"/>
                <a:cs typeface="Montserrat"/>
                <a:sym typeface="Montserrat"/>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Montserrat"/>
                <a:ea typeface="Montserrat"/>
                <a:cs typeface="Montserrat"/>
                <a:sym typeface="Montserrat"/>
              </a:defRPr>
            </a:lvl3pPr>
            <a:lvl4pPr indent="-349250" lvl="3" marL="1828800" marR="0" rtl="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4pPr>
            <a:lvl5pPr indent="-349250" lvl="4" marL="2286000" marR="0" rtl="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5pPr>
            <a:lvl6pPr indent="-349250" lvl="5" marL="2743200" marR="0" rtl="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6pPr>
            <a:lvl7pPr indent="-349250" lvl="6" marL="3200400" marR="0" rtl="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7pPr>
            <a:lvl8pPr indent="-349250" lvl="7" marL="3657600" marR="0" rtl="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8pPr>
            <a:lvl9pPr indent="-349250" lvl="8" marL="4114800" marR="0" rtl="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9pPr>
          </a:lstStyle>
          <a:p/>
        </p:txBody>
      </p:sp>
      <p:sp>
        <p:nvSpPr>
          <p:cNvPr id="386" name="Google Shape;386;p37"/>
          <p:cNvSpPr/>
          <p:nvPr/>
        </p:nvSpPr>
        <p:spPr>
          <a:xfrm>
            <a:off x="366593" y="443341"/>
            <a:ext cx="3700500" cy="5532900"/>
          </a:xfrm>
          <a:prstGeom prst="roundRect">
            <a:avLst>
              <a:gd fmla="val 7279" name="adj"/>
            </a:avLst>
          </a:prstGeom>
          <a:solidFill>
            <a:srgbClr val="EFF4F6"/>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900"/>
              <a:buFont typeface="Arial"/>
              <a:buNone/>
            </a:pPr>
            <a:r>
              <a:t/>
            </a:r>
            <a:endParaRPr b="0" i="0" sz="1900" u="none" cap="none" strike="noStrike">
              <a:solidFill>
                <a:schemeClr val="lt1"/>
              </a:solidFill>
              <a:latin typeface="Montserrat"/>
              <a:ea typeface="Montserrat"/>
              <a:cs typeface="Montserrat"/>
              <a:sym typeface="Montserrat"/>
            </a:endParaRPr>
          </a:p>
        </p:txBody>
      </p:sp>
      <p:sp>
        <p:nvSpPr>
          <p:cNvPr id="387" name="Google Shape;387;p37"/>
          <p:cNvSpPr/>
          <p:nvPr/>
        </p:nvSpPr>
        <p:spPr>
          <a:xfrm>
            <a:off x="366593" y="443341"/>
            <a:ext cx="3700303" cy="1052950"/>
          </a:xfrm>
          <a:custGeom>
            <a:rect b="b" l="l" r="r" t="t"/>
            <a:pathLst>
              <a:path extrusionOk="0" h="1052950" w="3700303">
                <a:moveTo>
                  <a:pt x="269345" y="0"/>
                </a:moveTo>
                <a:lnTo>
                  <a:pt x="3430958" y="0"/>
                </a:lnTo>
                <a:cubicBezTo>
                  <a:pt x="3579713" y="0"/>
                  <a:pt x="3700303" y="120590"/>
                  <a:pt x="3700303" y="269345"/>
                </a:cubicBezTo>
                <a:lnTo>
                  <a:pt x="3700303" y="1052950"/>
                </a:lnTo>
                <a:lnTo>
                  <a:pt x="0" y="1052950"/>
                </a:lnTo>
                <a:lnTo>
                  <a:pt x="0" y="269345"/>
                </a:lnTo>
                <a:cubicBezTo>
                  <a:pt x="0" y="120590"/>
                  <a:pt x="120590" y="0"/>
                  <a:pt x="269345" y="0"/>
                </a:cubicBezTo>
                <a:close/>
              </a:path>
            </a:pathLst>
          </a:custGeom>
          <a:solidFill>
            <a:schemeClr val="accent2"/>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900"/>
              <a:buFont typeface="Arial"/>
              <a:buNone/>
            </a:pPr>
            <a:r>
              <a:t/>
            </a:r>
            <a:endParaRPr b="0" i="0" sz="1900" u="none" cap="none" strike="noStrike">
              <a:solidFill>
                <a:schemeClr val="lt1"/>
              </a:solidFill>
              <a:latin typeface="Montserrat"/>
              <a:ea typeface="Montserrat"/>
              <a:cs typeface="Montserrat"/>
              <a:sym typeface="Montserrat"/>
            </a:endParaRPr>
          </a:p>
        </p:txBody>
      </p:sp>
      <p:sp>
        <p:nvSpPr>
          <p:cNvPr id="388" name="Google Shape;388;p37"/>
          <p:cNvSpPr txBox="1"/>
          <p:nvPr>
            <p:ph idx="14" type="body"/>
          </p:nvPr>
        </p:nvSpPr>
        <p:spPr>
          <a:xfrm>
            <a:off x="545546" y="674250"/>
            <a:ext cx="3342300" cy="591300"/>
          </a:xfrm>
          <a:prstGeom prst="rect">
            <a:avLst/>
          </a:prstGeom>
          <a:noFill/>
          <a:ln>
            <a:noFill/>
          </a:ln>
        </p:spPr>
        <p:txBody>
          <a:bodyPr anchorCtr="0" anchor="ctr" bIns="45700" lIns="91425" spcFirstLastPara="1" rIns="91425" wrap="square" tIns="45700">
            <a:noAutofit/>
          </a:bodyPr>
          <a:lstStyle>
            <a:lvl1pPr indent="-228600" lvl="0" marL="457200" marR="0" rtl="0" algn="ctr">
              <a:lnSpc>
                <a:spcPct val="90000"/>
              </a:lnSpc>
              <a:spcBef>
                <a:spcPts val="1100"/>
              </a:spcBef>
              <a:spcAft>
                <a:spcPts val="0"/>
              </a:spcAft>
              <a:buClr>
                <a:schemeClr val="lt1"/>
              </a:buClr>
              <a:buSzPts val="1900"/>
              <a:buFont typeface="Arial"/>
              <a:buNone/>
              <a:defRPr b="1" i="0" sz="1900" u="none" cap="none" strike="noStrike">
                <a:solidFill>
                  <a:schemeClr val="lt1"/>
                </a:solidFill>
                <a:latin typeface="Montserrat"/>
                <a:ea typeface="Montserrat"/>
                <a:cs typeface="Montserrat"/>
                <a:sym typeface="Montserrat"/>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Montserrat"/>
                <a:ea typeface="Montserrat"/>
                <a:cs typeface="Montserrat"/>
                <a:sym typeface="Montserrat"/>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Montserrat"/>
                <a:ea typeface="Montserrat"/>
                <a:cs typeface="Montserrat"/>
                <a:sym typeface="Montserrat"/>
              </a:defRPr>
            </a:lvl3pPr>
            <a:lvl4pPr indent="-349250" lvl="3" marL="1828800" marR="0" rtl="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4pPr>
            <a:lvl5pPr indent="-349250" lvl="4" marL="2286000" marR="0" rtl="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5pPr>
            <a:lvl6pPr indent="-349250" lvl="5" marL="2743200" marR="0" rtl="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6pPr>
            <a:lvl7pPr indent="-349250" lvl="6" marL="3200400" marR="0" rtl="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7pPr>
            <a:lvl8pPr indent="-349250" lvl="7" marL="3657600" marR="0" rtl="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8pPr>
            <a:lvl9pPr indent="-349250" lvl="8" marL="4114800" marR="0" rtl="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9pPr>
          </a:lstStyle>
          <a:p/>
        </p:txBody>
      </p:sp>
      <p:sp>
        <p:nvSpPr>
          <p:cNvPr id="389" name="Google Shape;389;p37"/>
          <p:cNvSpPr txBox="1"/>
          <p:nvPr>
            <p:ph idx="15" type="body"/>
          </p:nvPr>
        </p:nvSpPr>
        <p:spPr>
          <a:xfrm>
            <a:off x="545546" y="1764140"/>
            <a:ext cx="3342300" cy="591300"/>
          </a:xfrm>
          <a:prstGeom prst="rect">
            <a:avLst/>
          </a:prstGeom>
          <a:noFill/>
          <a:ln>
            <a:noFill/>
          </a:ln>
        </p:spPr>
        <p:txBody>
          <a:bodyPr anchorCtr="0" anchor="t" bIns="45700" lIns="91425" spcFirstLastPara="1" rIns="91425" wrap="square" tIns="45700">
            <a:noAutofit/>
          </a:bodyPr>
          <a:lstStyle>
            <a:lvl1pPr indent="-228600" lvl="0" marL="457200" marR="0" rtl="0" algn="ctr">
              <a:lnSpc>
                <a:spcPct val="90000"/>
              </a:lnSpc>
              <a:spcBef>
                <a:spcPts val="1100"/>
              </a:spcBef>
              <a:spcAft>
                <a:spcPts val="0"/>
              </a:spcAft>
              <a:buClr>
                <a:schemeClr val="accent6"/>
              </a:buClr>
              <a:buSzPts val="4000"/>
              <a:buFont typeface="Arial"/>
              <a:buNone/>
              <a:defRPr b="1" i="0" sz="4000" u="none" cap="none" strike="noStrike">
                <a:solidFill>
                  <a:schemeClr val="accent6"/>
                </a:solidFill>
                <a:latin typeface="Montserrat"/>
                <a:ea typeface="Montserrat"/>
                <a:cs typeface="Montserrat"/>
                <a:sym typeface="Montserrat"/>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Montserrat"/>
                <a:ea typeface="Montserrat"/>
                <a:cs typeface="Montserrat"/>
                <a:sym typeface="Montserrat"/>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Montserrat"/>
                <a:ea typeface="Montserrat"/>
                <a:cs typeface="Montserrat"/>
                <a:sym typeface="Montserrat"/>
              </a:defRPr>
            </a:lvl3pPr>
            <a:lvl4pPr indent="-349250" lvl="3" marL="1828800" marR="0" rtl="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4pPr>
            <a:lvl5pPr indent="-349250" lvl="4" marL="2286000" marR="0" rtl="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5pPr>
            <a:lvl6pPr indent="-349250" lvl="5" marL="2743200" marR="0" rtl="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6pPr>
            <a:lvl7pPr indent="-349250" lvl="6" marL="3200400" marR="0" rtl="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7pPr>
            <a:lvl8pPr indent="-349250" lvl="7" marL="3657600" marR="0" rtl="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8pPr>
            <a:lvl9pPr indent="-349250" lvl="8" marL="4114800" marR="0" rtl="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9pPr>
          </a:lstStyle>
          <a:p/>
        </p:txBody>
      </p:sp>
      <p:sp>
        <p:nvSpPr>
          <p:cNvPr id="390" name="Google Shape;390;p37"/>
          <p:cNvSpPr txBox="1"/>
          <p:nvPr>
            <p:ph idx="16" type="body"/>
          </p:nvPr>
        </p:nvSpPr>
        <p:spPr>
          <a:xfrm>
            <a:off x="545546" y="2466107"/>
            <a:ext cx="3342300" cy="231300"/>
          </a:xfrm>
          <a:prstGeom prst="rect">
            <a:avLst/>
          </a:prstGeom>
          <a:noFill/>
          <a:ln>
            <a:noFill/>
          </a:ln>
        </p:spPr>
        <p:txBody>
          <a:bodyPr anchorCtr="0" anchor="t" bIns="45700" lIns="91425" spcFirstLastPara="1" rIns="91425" wrap="square" tIns="45700">
            <a:noAutofit/>
          </a:bodyPr>
          <a:lstStyle>
            <a:lvl1pPr indent="-228600" lvl="0" marL="457200" marR="0" rtl="0" algn="ctr">
              <a:lnSpc>
                <a:spcPct val="90000"/>
              </a:lnSpc>
              <a:spcBef>
                <a:spcPts val="1100"/>
              </a:spcBef>
              <a:spcAft>
                <a:spcPts val="0"/>
              </a:spcAft>
              <a:buClr>
                <a:schemeClr val="accent6"/>
              </a:buClr>
              <a:buSzPts val="1500"/>
              <a:buFont typeface="Arial"/>
              <a:buNone/>
              <a:defRPr b="0" i="0" sz="1500" u="none" cap="none" strike="noStrike">
                <a:solidFill>
                  <a:schemeClr val="accent6"/>
                </a:solidFill>
                <a:latin typeface="Montserrat"/>
                <a:ea typeface="Montserrat"/>
                <a:cs typeface="Montserrat"/>
                <a:sym typeface="Montserrat"/>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Montserrat"/>
                <a:ea typeface="Montserrat"/>
                <a:cs typeface="Montserrat"/>
                <a:sym typeface="Montserrat"/>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Montserrat"/>
                <a:ea typeface="Montserrat"/>
                <a:cs typeface="Montserrat"/>
                <a:sym typeface="Montserrat"/>
              </a:defRPr>
            </a:lvl3pPr>
            <a:lvl4pPr indent="-349250" lvl="3" marL="1828800" marR="0" rtl="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4pPr>
            <a:lvl5pPr indent="-349250" lvl="4" marL="2286000" marR="0" rtl="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5pPr>
            <a:lvl6pPr indent="-349250" lvl="5" marL="2743200" marR="0" rtl="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6pPr>
            <a:lvl7pPr indent="-349250" lvl="6" marL="3200400" marR="0" rtl="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7pPr>
            <a:lvl8pPr indent="-349250" lvl="7" marL="3657600" marR="0" rtl="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8pPr>
            <a:lvl9pPr indent="-349250" lvl="8" marL="4114800" marR="0" rtl="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9pPr>
          </a:lstStyle>
          <a:p/>
        </p:txBody>
      </p:sp>
      <p:sp>
        <p:nvSpPr>
          <p:cNvPr id="391" name="Google Shape;391;p37"/>
          <p:cNvSpPr txBox="1"/>
          <p:nvPr>
            <p:ph idx="17" type="body"/>
          </p:nvPr>
        </p:nvSpPr>
        <p:spPr>
          <a:xfrm>
            <a:off x="545546" y="2793990"/>
            <a:ext cx="3342300" cy="231300"/>
          </a:xfrm>
          <a:prstGeom prst="rect">
            <a:avLst/>
          </a:prstGeom>
          <a:noFill/>
          <a:ln>
            <a:noFill/>
          </a:ln>
        </p:spPr>
        <p:txBody>
          <a:bodyPr anchorCtr="0" anchor="t" bIns="45700" lIns="91425" spcFirstLastPara="1" rIns="91425" wrap="square" tIns="45700">
            <a:noAutofit/>
          </a:bodyPr>
          <a:lstStyle>
            <a:lvl1pPr indent="-228600" lvl="0" marL="457200" marR="0" rtl="0" algn="ctr">
              <a:lnSpc>
                <a:spcPct val="90000"/>
              </a:lnSpc>
              <a:spcBef>
                <a:spcPts val="1100"/>
              </a:spcBef>
              <a:spcAft>
                <a:spcPts val="0"/>
              </a:spcAft>
              <a:buClr>
                <a:schemeClr val="accent2"/>
              </a:buClr>
              <a:buSzPts val="1500"/>
              <a:buFont typeface="Arial"/>
              <a:buNone/>
              <a:defRPr b="1" i="0" sz="1500" u="none" cap="none" strike="noStrike">
                <a:solidFill>
                  <a:schemeClr val="accent2"/>
                </a:solidFill>
                <a:latin typeface="Montserrat"/>
                <a:ea typeface="Montserrat"/>
                <a:cs typeface="Montserrat"/>
                <a:sym typeface="Montserrat"/>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Montserrat"/>
                <a:ea typeface="Montserrat"/>
                <a:cs typeface="Montserrat"/>
                <a:sym typeface="Montserrat"/>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Montserrat"/>
                <a:ea typeface="Montserrat"/>
                <a:cs typeface="Montserrat"/>
                <a:sym typeface="Montserrat"/>
              </a:defRPr>
            </a:lvl3pPr>
            <a:lvl4pPr indent="-349250" lvl="3" marL="1828800" marR="0" rtl="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4pPr>
            <a:lvl5pPr indent="-349250" lvl="4" marL="2286000" marR="0" rtl="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5pPr>
            <a:lvl6pPr indent="-349250" lvl="5" marL="2743200" marR="0" rtl="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6pPr>
            <a:lvl7pPr indent="-349250" lvl="6" marL="3200400" marR="0" rtl="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7pPr>
            <a:lvl8pPr indent="-349250" lvl="7" marL="3657600" marR="0" rtl="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8pPr>
            <a:lvl9pPr indent="-349250" lvl="8" marL="4114800" marR="0" rtl="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9pPr>
          </a:lstStyle>
          <a:p/>
        </p:txBody>
      </p:sp>
      <p:sp>
        <p:nvSpPr>
          <p:cNvPr id="392" name="Google Shape;392;p37"/>
          <p:cNvSpPr txBox="1"/>
          <p:nvPr>
            <p:ph idx="18" type="body"/>
          </p:nvPr>
        </p:nvSpPr>
        <p:spPr>
          <a:xfrm>
            <a:off x="545546" y="3297363"/>
            <a:ext cx="3342300" cy="2438400"/>
          </a:xfrm>
          <a:prstGeom prst="rect">
            <a:avLst/>
          </a:prstGeom>
          <a:noFill/>
          <a:ln>
            <a:noFill/>
          </a:ln>
        </p:spPr>
        <p:txBody>
          <a:bodyPr anchorCtr="0" anchor="t" bIns="45700" lIns="91425" spcFirstLastPara="1" rIns="91425" wrap="square" tIns="45700">
            <a:noAutofit/>
          </a:bodyPr>
          <a:lstStyle>
            <a:lvl1pPr indent="-228600" lvl="0" marL="457200" marR="0" rtl="0" algn="ctr">
              <a:lnSpc>
                <a:spcPct val="90000"/>
              </a:lnSpc>
              <a:spcBef>
                <a:spcPts val="1100"/>
              </a:spcBef>
              <a:spcAft>
                <a:spcPts val="0"/>
              </a:spcAft>
              <a:buClr>
                <a:schemeClr val="accent6"/>
              </a:buClr>
              <a:buSzPts val="1500"/>
              <a:buFont typeface="Arial"/>
              <a:buNone/>
              <a:defRPr b="0" i="0" sz="1500" u="none" cap="none" strike="noStrike">
                <a:solidFill>
                  <a:schemeClr val="accent6"/>
                </a:solidFill>
                <a:latin typeface="Montserrat"/>
                <a:ea typeface="Montserrat"/>
                <a:cs typeface="Montserrat"/>
                <a:sym typeface="Montserrat"/>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Montserrat"/>
                <a:ea typeface="Montserrat"/>
                <a:cs typeface="Montserrat"/>
                <a:sym typeface="Montserrat"/>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Montserrat"/>
                <a:ea typeface="Montserrat"/>
                <a:cs typeface="Montserrat"/>
                <a:sym typeface="Montserrat"/>
              </a:defRPr>
            </a:lvl3pPr>
            <a:lvl4pPr indent="-349250" lvl="3" marL="1828800" marR="0" rtl="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4pPr>
            <a:lvl5pPr indent="-349250" lvl="4" marL="2286000" marR="0" rtl="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5pPr>
            <a:lvl6pPr indent="-349250" lvl="5" marL="2743200" marR="0" rtl="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6pPr>
            <a:lvl7pPr indent="-349250" lvl="6" marL="3200400" marR="0" rtl="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7pPr>
            <a:lvl8pPr indent="-349250" lvl="7" marL="3657600" marR="0" rtl="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8pPr>
            <a:lvl9pPr indent="-349250" lvl="8" marL="4114800" marR="0" rtl="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9pPr>
          </a:lstStyle>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Slide - 2 Boxes">
  <p:cSld name="Content Slide - 2 Boxes">
    <p:spTree>
      <p:nvGrpSpPr>
        <p:cNvPr id="393" name="Shape 393"/>
        <p:cNvGrpSpPr/>
        <p:nvPr/>
      </p:nvGrpSpPr>
      <p:grpSpPr>
        <a:xfrm>
          <a:off x="0" y="0"/>
          <a:ext cx="0" cy="0"/>
          <a:chOff x="0" y="0"/>
          <a:chExt cx="0" cy="0"/>
        </a:xfrm>
      </p:grpSpPr>
      <p:sp>
        <p:nvSpPr>
          <p:cNvPr id="394" name="Google Shape;394;p38"/>
          <p:cNvSpPr/>
          <p:nvPr/>
        </p:nvSpPr>
        <p:spPr>
          <a:xfrm>
            <a:off x="25" y="0"/>
            <a:ext cx="12192000" cy="6923100"/>
          </a:xfrm>
          <a:prstGeom prst="rect">
            <a:avLst/>
          </a:prstGeom>
          <a:solidFill>
            <a:schemeClr val="lt1"/>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500"/>
              <a:buFont typeface="Arial"/>
              <a:buNone/>
            </a:pPr>
            <a:r>
              <a:t/>
            </a:r>
            <a:endParaRPr b="0" i="0" sz="1500" u="none" cap="none" strike="noStrike">
              <a:solidFill>
                <a:srgbClr val="000000"/>
              </a:solidFill>
              <a:latin typeface="Arial"/>
              <a:ea typeface="Arial"/>
              <a:cs typeface="Arial"/>
              <a:sym typeface="Arial"/>
            </a:endParaRPr>
          </a:p>
        </p:txBody>
      </p:sp>
      <p:pic>
        <p:nvPicPr>
          <p:cNvPr descr="A black and grey logo&#10;&#10;Description automatically generated with medium confidence" id="395" name="Google Shape;395;p38"/>
          <p:cNvPicPr preferRelativeResize="0"/>
          <p:nvPr/>
        </p:nvPicPr>
        <p:blipFill rotWithShape="1">
          <a:blip r:embed="rId2">
            <a:alphaModFix/>
          </a:blip>
          <a:srcRect b="0" l="0" r="0" t="0"/>
          <a:stretch/>
        </p:blipFill>
        <p:spPr>
          <a:xfrm>
            <a:off x="9186727" y="-131638"/>
            <a:ext cx="2971177" cy="6858001"/>
          </a:xfrm>
          <a:prstGeom prst="rect">
            <a:avLst/>
          </a:prstGeom>
          <a:noFill/>
          <a:ln>
            <a:noFill/>
          </a:ln>
        </p:spPr>
      </p:pic>
      <p:sp>
        <p:nvSpPr>
          <p:cNvPr id="396" name="Google Shape;396;p38"/>
          <p:cNvSpPr/>
          <p:nvPr/>
        </p:nvSpPr>
        <p:spPr>
          <a:xfrm>
            <a:off x="11597049" y="6274470"/>
            <a:ext cx="237300" cy="237300"/>
          </a:xfrm>
          <a:prstGeom prst="ellipse">
            <a:avLst/>
          </a:prstGeom>
          <a:solidFill>
            <a:schemeClr val="accent2"/>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900"/>
              <a:buFont typeface="Arial"/>
              <a:buNone/>
            </a:pPr>
            <a:r>
              <a:t/>
            </a:r>
            <a:endParaRPr b="0" i="0" sz="1900" u="none" cap="none" strike="noStrike">
              <a:solidFill>
                <a:schemeClr val="lt1"/>
              </a:solidFill>
              <a:latin typeface="Montserrat"/>
              <a:ea typeface="Montserrat"/>
              <a:cs typeface="Montserrat"/>
              <a:sym typeface="Montserrat"/>
            </a:endParaRPr>
          </a:p>
        </p:txBody>
      </p:sp>
      <p:sp>
        <p:nvSpPr>
          <p:cNvPr id="397" name="Google Shape;397;p38"/>
          <p:cNvSpPr txBox="1"/>
          <p:nvPr/>
        </p:nvSpPr>
        <p:spPr>
          <a:xfrm>
            <a:off x="11513370" y="6277754"/>
            <a:ext cx="404700" cy="23070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900"/>
              <a:buFont typeface="Arial"/>
              <a:buNone/>
            </a:pPr>
            <a:fld id="{00000000-1234-1234-1234-123412341234}" type="slidenum">
              <a:rPr b="1" i="0" lang="en-US" sz="900" u="none" cap="none" strike="noStrike">
                <a:solidFill>
                  <a:schemeClr val="lt1"/>
                </a:solidFill>
                <a:latin typeface="Montserrat"/>
                <a:ea typeface="Montserrat"/>
                <a:cs typeface="Montserrat"/>
                <a:sym typeface="Montserrat"/>
              </a:rPr>
              <a:t>‹#›</a:t>
            </a:fld>
            <a:endParaRPr b="1" i="0" sz="900" u="none" cap="none" strike="noStrike">
              <a:solidFill>
                <a:schemeClr val="lt1"/>
              </a:solidFill>
              <a:latin typeface="Montserrat"/>
              <a:ea typeface="Montserrat"/>
              <a:cs typeface="Montserrat"/>
              <a:sym typeface="Montserrat"/>
            </a:endParaRPr>
          </a:p>
        </p:txBody>
      </p:sp>
      <p:sp>
        <p:nvSpPr>
          <p:cNvPr id="398" name="Google Shape;398;p38"/>
          <p:cNvSpPr/>
          <p:nvPr/>
        </p:nvSpPr>
        <p:spPr>
          <a:xfrm>
            <a:off x="2050474" y="6347450"/>
            <a:ext cx="6766500" cy="91500"/>
          </a:xfrm>
          <a:prstGeom prst="rect">
            <a:avLst/>
          </a:prstGeom>
          <a:solidFill>
            <a:srgbClr val="D8D8D8"/>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900"/>
              <a:buFont typeface="Arial"/>
              <a:buNone/>
            </a:pPr>
            <a:r>
              <a:t/>
            </a:r>
            <a:endParaRPr b="0" i="0" sz="1900" u="none" cap="none" strike="noStrike">
              <a:solidFill>
                <a:schemeClr val="lt1"/>
              </a:solidFill>
              <a:latin typeface="Montserrat"/>
              <a:ea typeface="Montserrat"/>
              <a:cs typeface="Montserrat"/>
              <a:sym typeface="Montserrat"/>
            </a:endParaRPr>
          </a:p>
        </p:txBody>
      </p:sp>
      <p:sp>
        <p:nvSpPr>
          <p:cNvPr id="399" name="Google Shape;399;p38"/>
          <p:cNvSpPr txBox="1"/>
          <p:nvPr/>
        </p:nvSpPr>
        <p:spPr>
          <a:xfrm>
            <a:off x="8787442" y="6274470"/>
            <a:ext cx="2834700" cy="230700"/>
          </a:xfrm>
          <a:prstGeom prst="rect">
            <a:avLst/>
          </a:prstGeom>
          <a:noFill/>
          <a:ln>
            <a:noFill/>
          </a:ln>
        </p:spPr>
        <p:txBody>
          <a:bodyPr anchorCtr="0" anchor="t" bIns="45700" lIns="91425" spcFirstLastPara="1" rIns="91425" wrap="square" tIns="45700">
            <a:spAutoFit/>
          </a:bodyPr>
          <a:lstStyle/>
          <a:p>
            <a:pPr indent="0" lvl="0" marL="0" marR="0" rtl="0" algn="r">
              <a:lnSpc>
                <a:spcPct val="100000"/>
              </a:lnSpc>
              <a:spcBef>
                <a:spcPts val="0"/>
              </a:spcBef>
              <a:spcAft>
                <a:spcPts val="0"/>
              </a:spcAft>
              <a:buClr>
                <a:srgbClr val="000000"/>
              </a:buClr>
              <a:buSzPts val="900"/>
              <a:buFont typeface="Arial"/>
              <a:buNone/>
            </a:pPr>
            <a:r>
              <a:rPr b="0" i="0" lang="en-US" sz="900" u="none" cap="none" strike="noStrike">
                <a:solidFill>
                  <a:schemeClr val="dk1"/>
                </a:solidFill>
                <a:latin typeface="Montserrat"/>
                <a:ea typeface="Montserrat"/>
                <a:cs typeface="Montserrat"/>
                <a:sym typeface="Montserrat"/>
              </a:rPr>
              <a:t>© </a:t>
            </a:r>
            <a:r>
              <a:rPr lang="en-US" sz="900">
                <a:solidFill>
                  <a:schemeClr val="dk1"/>
                </a:solidFill>
                <a:latin typeface="Montserrat"/>
                <a:ea typeface="Montserrat"/>
                <a:cs typeface="Montserrat"/>
                <a:sym typeface="Montserrat"/>
              </a:rPr>
              <a:t>2025</a:t>
            </a:r>
            <a:r>
              <a:rPr b="0" i="0" lang="en-US" sz="900" u="none" cap="none" strike="noStrike">
                <a:solidFill>
                  <a:schemeClr val="dk1"/>
                </a:solidFill>
                <a:latin typeface="Montserrat"/>
                <a:ea typeface="Montserrat"/>
                <a:cs typeface="Montserrat"/>
                <a:sym typeface="Montserrat"/>
              </a:rPr>
              <a:t> </a:t>
            </a:r>
            <a:r>
              <a:rPr b="1" i="0" lang="en-US" sz="900" u="none" cap="none" strike="noStrike">
                <a:solidFill>
                  <a:schemeClr val="dk1"/>
                </a:solidFill>
                <a:latin typeface="Montserrat"/>
                <a:ea typeface="Montserrat"/>
                <a:cs typeface="Montserrat"/>
                <a:sym typeface="Montserrat"/>
              </a:rPr>
              <a:t>Square 9</a:t>
            </a:r>
            <a:r>
              <a:rPr b="0" i="0" lang="en-US" sz="900" u="none" cap="none" strike="noStrike">
                <a:solidFill>
                  <a:schemeClr val="dk1"/>
                </a:solidFill>
                <a:latin typeface="Montserrat"/>
                <a:ea typeface="Montserrat"/>
                <a:cs typeface="Montserrat"/>
                <a:sym typeface="Montserrat"/>
              </a:rPr>
              <a:t>. All Rights Reserved.</a:t>
            </a:r>
            <a:endParaRPr b="0" i="0" sz="1500" u="none" cap="none" strike="noStrike">
              <a:solidFill>
                <a:srgbClr val="000000"/>
              </a:solidFill>
              <a:latin typeface="Arial"/>
              <a:ea typeface="Arial"/>
              <a:cs typeface="Arial"/>
              <a:sym typeface="Arial"/>
            </a:endParaRPr>
          </a:p>
        </p:txBody>
      </p:sp>
      <p:pic>
        <p:nvPicPr>
          <p:cNvPr descr="A blue and orange text on a black background&#10;&#10;Description automatically generated" id="400" name="Google Shape;400;p38"/>
          <p:cNvPicPr preferRelativeResize="0"/>
          <p:nvPr/>
        </p:nvPicPr>
        <p:blipFill rotWithShape="1">
          <a:blip r:embed="rId3">
            <a:alphaModFix/>
          </a:blip>
          <a:srcRect b="0" l="0" r="0" t="0"/>
          <a:stretch/>
        </p:blipFill>
        <p:spPr>
          <a:xfrm>
            <a:off x="357551" y="6064432"/>
            <a:ext cx="1551707" cy="447438"/>
          </a:xfrm>
          <a:prstGeom prst="rect">
            <a:avLst/>
          </a:prstGeom>
          <a:noFill/>
          <a:ln>
            <a:noFill/>
          </a:ln>
        </p:spPr>
      </p:pic>
      <p:sp>
        <p:nvSpPr>
          <p:cNvPr id="401" name="Google Shape;401;p38"/>
          <p:cNvSpPr txBox="1"/>
          <p:nvPr>
            <p:ph idx="1" type="body"/>
          </p:nvPr>
        </p:nvSpPr>
        <p:spPr>
          <a:xfrm>
            <a:off x="539188" y="551701"/>
            <a:ext cx="2961300" cy="584400"/>
          </a:xfrm>
          <a:prstGeom prst="rect">
            <a:avLst/>
          </a:prstGeom>
          <a:noFill/>
          <a:ln>
            <a:noFill/>
          </a:ln>
        </p:spPr>
        <p:txBody>
          <a:bodyPr anchorCtr="0" anchor="t" bIns="45700" lIns="91425" spcFirstLastPara="1" rIns="91425" wrap="square" tIns="45700">
            <a:noAutofit/>
          </a:bodyPr>
          <a:lstStyle>
            <a:lvl1pPr indent="-228600" lvl="0" marL="457200" marR="0" rtl="0" algn="l">
              <a:lnSpc>
                <a:spcPct val="90000"/>
              </a:lnSpc>
              <a:spcBef>
                <a:spcPts val="1100"/>
              </a:spcBef>
              <a:spcAft>
                <a:spcPts val="0"/>
              </a:spcAft>
              <a:buClr>
                <a:schemeClr val="accent2"/>
              </a:buClr>
              <a:buSzPts val="3600"/>
              <a:buFont typeface="Arial"/>
              <a:buNone/>
              <a:defRPr b="1" i="0" sz="3600" u="none" cap="none" strike="noStrike">
                <a:solidFill>
                  <a:schemeClr val="accent2"/>
                </a:solidFill>
                <a:latin typeface="Montserrat"/>
                <a:ea typeface="Montserrat"/>
                <a:cs typeface="Montserrat"/>
                <a:sym typeface="Montserrat"/>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Montserrat"/>
                <a:ea typeface="Montserrat"/>
                <a:cs typeface="Montserrat"/>
                <a:sym typeface="Montserrat"/>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Montserrat"/>
                <a:ea typeface="Montserrat"/>
                <a:cs typeface="Montserrat"/>
                <a:sym typeface="Montserrat"/>
              </a:defRPr>
            </a:lvl3pPr>
            <a:lvl4pPr indent="-349250" lvl="3" marL="1828800" marR="0" rtl="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4pPr>
            <a:lvl5pPr indent="-349250" lvl="4" marL="2286000" marR="0" rtl="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5pPr>
            <a:lvl6pPr indent="-349250" lvl="5" marL="2743200" marR="0" rtl="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6pPr>
            <a:lvl7pPr indent="-349250" lvl="6" marL="3200400" marR="0" rtl="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7pPr>
            <a:lvl8pPr indent="-349250" lvl="7" marL="3657600" marR="0" rtl="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8pPr>
            <a:lvl9pPr indent="-349250" lvl="8" marL="4114800" marR="0" rtl="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9pPr>
          </a:lstStyle>
          <a:p/>
        </p:txBody>
      </p:sp>
      <p:sp>
        <p:nvSpPr>
          <p:cNvPr id="402" name="Google Shape;402;p38"/>
          <p:cNvSpPr/>
          <p:nvPr/>
        </p:nvSpPr>
        <p:spPr>
          <a:xfrm>
            <a:off x="665019" y="1154545"/>
            <a:ext cx="489600" cy="138900"/>
          </a:xfrm>
          <a:prstGeom prst="roundRect">
            <a:avLst>
              <a:gd fmla="val 50000" name="adj"/>
            </a:avLst>
          </a:prstGeom>
          <a:solidFill>
            <a:schemeClr val="accen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900"/>
              <a:buFont typeface="Arial"/>
              <a:buNone/>
            </a:pPr>
            <a:r>
              <a:t/>
            </a:r>
            <a:endParaRPr b="0" i="0" sz="1900" u="none" cap="none" strike="noStrike">
              <a:solidFill>
                <a:schemeClr val="lt1"/>
              </a:solidFill>
              <a:latin typeface="Montserrat"/>
              <a:ea typeface="Montserrat"/>
              <a:cs typeface="Montserrat"/>
              <a:sym typeface="Montserrat"/>
            </a:endParaRPr>
          </a:p>
        </p:txBody>
      </p:sp>
      <p:sp>
        <p:nvSpPr>
          <p:cNvPr id="403" name="Google Shape;403;p38"/>
          <p:cNvSpPr/>
          <p:nvPr/>
        </p:nvSpPr>
        <p:spPr>
          <a:xfrm>
            <a:off x="7952509" y="443341"/>
            <a:ext cx="3700500" cy="5532900"/>
          </a:xfrm>
          <a:prstGeom prst="roundRect">
            <a:avLst>
              <a:gd fmla="val 7279" name="adj"/>
            </a:avLst>
          </a:prstGeom>
          <a:solidFill>
            <a:schemeClr val="accent2"/>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900"/>
              <a:buFont typeface="Arial"/>
              <a:buNone/>
            </a:pPr>
            <a:r>
              <a:t/>
            </a:r>
            <a:endParaRPr b="0" i="0" sz="1900" u="none" cap="none" strike="noStrike">
              <a:solidFill>
                <a:schemeClr val="lt1"/>
              </a:solidFill>
              <a:latin typeface="Montserrat"/>
              <a:ea typeface="Montserrat"/>
              <a:cs typeface="Montserrat"/>
              <a:sym typeface="Montserrat"/>
            </a:endParaRPr>
          </a:p>
        </p:txBody>
      </p:sp>
      <p:sp>
        <p:nvSpPr>
          <p:cNvPr id="404" name="Google Shape;404;p38"/>
          <p:cNvSpPr txBox="1"/>
          <p:nvPr>
            <p:ph idx="2" type="body"/>
          </p:nvPr>
        </p:nvSpPr>
        <p:spPr>
          <a:xfrm>
            <a:off x="8131462" y="780468"/>
            <a:ext cx="3342300" cy="591300"/>
          </a:xfrm>
          <a:prstGeom prst="rect">
            <a:avLst/>
          </a:prstGeom>
          <a:noFill/>
          <a:ln>
            <a:noFill/>
          </a:ln>
        </p:spPr>
        <p:txBody>
          <a:bodyPr anchorCtr="0" anchor="t" bIns="45700" lIns="91425" spcFirstLastPara="1" rIns="91425" wrap="square" tIns="45700">
            <a:noAutofit/>
          </a:bodyPr>
          <a:lstStyle>
            <a:lvl1pPr indent="-228600" lvl="0" marL="457200" marR="0" rtl="0" algn="ctr">
              <a:lnSpc>
                <a:spcPct val="90000"/>
              </a:lnSpc>
              <a:spcBef>
                <a:spcPts val="1100"/>
              </a:spcBef>
              <a:spcAft>
                <a:spcPts val="0"/>
              </a:spcAft>
              <a:buClr>
                <a:schemeClr val="lt1"/>
              </a:buClr>
              <a:buSzPts val="2000"/>
              <a:buFont typeface="Arial"/>
              <a:buNone/>
              <a:defRPr b="1" i="0" sz="2800" u="none" cap="none" strike="noStrike">
                <a:solidFill>
                  <a:schemeClr val="lt1"/>
                </a:solidFill>
                <a:latin typeface="Montserrat"/>
                <a:ea typeface="Montserrat"/>
                <a:cs typeface="Montserrat"/>
                <a:sym typeface="Montserrat"/>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Montserrat"/>
                <a:ea typeface="Montserrat"/>
                <a:cs typeface="Montserrat"/>
                <a:sym typeface="Montserrat"/>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Montserrat"/>
                <a:ea typeface="Montserrat"/>
                <a:cs typeface="Montserrat"/>
                <a:sym typeface="Montserrat"/>
              </a:defRPr>
            </a:lvl3pPr>
            <a:lvl4pPr indent="-349250" lvl="3" marL="1828800" marR="0" rtl="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4pPr>
            <a:lvl5pPr indent="-349250" lvl="4" marL="2286000" marR="0" rtl="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5pPr>
            <a:lvl6pPr indent="-349250" lvl="5" marL="2743200" marR="0" rtl="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6pPr>
            <a:lvl7pPr indent="-349250" lvl="6" marL="3200400" marR="0" rtl="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7pPr>
            <a:lvl8pPr indent="-349250" lvl="7" marL="3657600" marR="0" rtl="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8pPr>
            <a:lvl9pPr indent="-349250" lvl="8" marL="4114800" marR="0" rtl="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9pPr>
          </a:lstStyle>
          <a:p/>
        </p:txBody>
      </p:sp>
      <p:sp>
        <p:nvSpPr>
          <p:cNvPr id="405" name="Google Shape;405;p38"/>
          <p:cNvSpPr txBox="1"/>
          <p:nvPr>
            <p:ph idx="3" type="body"/>
          </p:nvPr>
        </p:nvSpPr>
        <p:spPr>
          <a:xfrm>
            <a:off x="8131462" y="1838031"/>
            <a:ext cx="3342300" cy="591300"/>
          </a:xfrm>
          <a:prstGeom prst="rect">
            <a:avLst/>
          </a:prstGeom>
          <a:noFill/>
          <a:ln>
            <a:noFill/>
          </a:ln>
        </p:spPr>
        <p:txBody>
          <a:bodyPr anchorCtr="0" anchor="t" bIns="45700" lIns="91425" spcFirstLastPara="1" rIns="91425" wrap="square" tIns="45700">
            <a:noAutofit/>
          </a:bodyPr>
          <a:lstStyle>
            <a:lvl1pPr indent="-228600" lvl="0" marL="457200" marR="0" rtl="0" algn="ctr">
              <a:lnSpc>
                <a:spcPct val="90000"/>
              </a:lnSpc>
              <a:spcBef>
                <a:spcPts val="1100"/>
              </a:spcBef>
              <a:spcAft>
                <a:spcPts val="0"/>
              </a:spcAft>
              <a:buClr>
                <a:schemeClr val="lt1"/>
              </a:buClr>
              <a:buSzPts val="4000"/>
              <a:buFont typeface="Arial"/>
              <a:buNone/>
              <a:defRPr b="1" i="0" sz="2000" u="none" cap="none" strike="noStrike">
                <a:solidFill>
                  <a:schemeClr val="lt1"/>
                </a:solidFill>
                <a:latin typeface="Montserrat"/>
                <a:ea typeface="Montserrat"/>
                <a:cs typeface="Montserrat"/>
                <a:sym typeface="Montserrat"/>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Montserrat"/>
                <a:ea typeface="Montserrat"/>
                <a:cs typeface="Montserrat"/>
                <a:sym typeface="Montserrat"/>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Montserrat"/>
                <a:ea typeface="Montserrat"/>
                <a:cs typeface="Montserrat"/>
                <a:sym typeface="Montserrat"/>
              </a:defRPr>
            </a:lvl3pPr>
            <a:lvl4pPr indent="-349250" lvl="3" marL="1828800" marR="0" rtl="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4pPr>
            <a:lvl5pPr indent="-349250" lvl="4" marL="2286000" marR="0" rtl="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5pPr>
            <a:lvl6pPr indent="-349250" lvl="5" marL="2743200" marR="0" rtl="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6pPr>
            <a:lvl7pPr indent="-349250" lvl="6" marL="3200400" marR="0" rtl="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7pPr>
            <a:lvl8pPr indent="-349250" lvl="7" marL="3657600" marR="0" rtl="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8pPr>
            <a:lvl9pPr indent="-349250" lvl="8" marL="4114800" marR="0" rtl="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9pPr>
          </a:lstStyle>
          <a:p/>
        </p:txBody>
      </p:sp>
      <p:sp>
        <p:nvSpPr>
          <p:cNvPr id="406" name="Google Shape;406;p38"/>
          <p:cNvSpPr txBox="1"/>
          <p:nvPr>
            <p:ph idx="4" type="body"/>
          </p:nvPr>
        </p:nvSpPr>
        <p:spPr>
          <a:xfrm>
            <a:off x="8131462" y="2475343"/>
            <a:ext cx="3342300" cy="231300"/>
          </a:xfrm>
          <a:prstGeom prst="rect">
            <a:avLst/>
          </a:prstGeom>
          <a:noFill/>
          <a:ln>
            <a:noFill/>
          </a:ln>
        </p:spPr>
        <p:txBody>
          <a:bodyPr anchorCtr="0" anchor="t" bIns="45700" lIns="91425" spcFirstLastPara="1" rIns="91425" wrap="square" tIns="45700">
            <a:noAutofit/>
          </a:bodyPr>
          <a:lstStyle>
            <a:lvl1pPr indent="-228600" lvl="0" marL="457200" marR="0" rtl="0" algn="ctr">
              <a:lnSpc>
                <a:spcPct val="90000"/>
              </a:lnSpc>
              <a:spcBef>
                <a:spcPts val="1100"/>
              </a:spcBef>
              <a:spcAft>
                <a:spcPts val="0"/>
              </a:spcAft>
              <a:buClr>
                <a:schemeClr val="lt1"/>
              </a:buClr>
              <a:buSzPts val="1500"/>
              <a:buFont typeface="Arial"/>
              <a:buNone/>
              <a:defRPr b="0" i="0" sz="1500" u="none" cap="none" strike="noStrike">
                <a:solidFill>
                  <a:schemeClr val="lt1"/>
                </a:solidFill>
                <a:latin typeface="Montserrat"/>
                <a:ea typeface="Montserrat"/>
                <a:cs typeface="Montserrat"/>
                <a:sym typeface="Montserrat"/>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Montserrat"/>
                <a:ea typeface="Montserrat"/>
                <a:cs typeface="Montserrat"/>
                <a:sym typeface="Montserrat"/>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Montserrat"/>
                <a:ea typeface="Montserrat"/>
                <a:cs typeface="Montserrat"/>
                <a:sym typeface="Montserrat"/>
              </a:defRPr>
            </a:lvl3pPr>
            <a:lvl4pPr indent="-349250" lvl="3" marL="1828800" marR="0" rtl="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4pPr>
            <a:lvl5pPr indent="-349250" lvl="4" marL="2286000" marR="0" rtl="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5pPr>
            <a:lvl6pPr indent="-349250" lvl="5" marL="2743200" marR="0" rtl="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6pPr>
            <a:lvl7pPr indent="-349250" lvl="6" marL="3200400" marR="0" rtl="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7pPr>
            <a:lvl8pPr indent="-349250" lvl="7" marL="3657600" marR="0" rtl="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8pPr>
            <a:lvl9pPr indent="-349250" lvl="8" marL="4114800" marR="0" rtl="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9pPr>
          </a:lstStyle>
          <a:p/>
        </p:txBody>
      </p:sp>
      <p:sp>
        <p:nvSpPr>
          <p:cNvPr id="407" name="Google Shape;407;p38"/>
          <p:cNvSpPr txBox="1"/>
          <p:nvPr>
            <p:ph idx="5" type="body"/>
          </p:nvPr>
        </p:nvSpPr>
        <p:spPr>
          <a:xfrm>
            <a:off x="8131462" y="2886353"/>
            <a:ext cx="3342300" cy="231300"/>
          </a:xfrm>
          <a:prstGeom prst="rect">
            <a:avLst/>
          </a:prstGeom>
          <a:noFill/>
          <a:ln>
            <a:noFill/>
          </a:ln>
        </p:spPr>
        <p:txBody>
          <a:bodyPr anchorCtr="0" anchor="t" bIns="45700" lIns="91425" spcFirstLastPara="1" rIns="91425" wrap="square" tIns="45700">
            <a:noAutofit/>
          </a:bodyPr>
          <a:lstStyle>
            <a:lvl1pPr indent="-228600" lvl="0" marL="457200" marR="0" rtl="0" algn="ctr">
              <a:lnSpc>
                <a:spcPct val="90000"/>
              </a:lnSpc>
              <a:spcBef>
                <a:spcPts val="1100"/>
              </a:spcBef>
              <a:spcAft>
                <a:spcPts val="0"/>
              </a:spcAft>
              <a:buClr>
                <a:schemeClr val="lt1"/>
              </a:buClr>
              <a:buSzPts val="1500"/>
              <a:buFont typeface="Arial"/>
              <a:buNone/>
              <a:defRPr b="0" i="0" sz="1500" u="none" cap="none" strike="noStrike">
                <a:solidFill>
                  <a:schemeClr val="lt1"/>
                </a:solidFill>
                <a:latin typeface="Montserrat"/>
                <a:ea typeface="Montserrat"/>
                <a:cs typeface="Montserrat"/>
                <a:sym typeface="Montserrat"/>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Montserrat"/>
                <a:ea typeface="Montserrat"/>
                <a:cs typeface="Montserrat"/>
                <a:sym typeface="Montserrat"/>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Montserrat"/>
                <a:ea typeface="Montserrat"/>
                <a:cs typeface="Montserrat"/>
                <a:sym typeface="Montserrat"/>
              </a:defRPr>
            </a:lvl3pPr>
            <a:lvl4pPr indent="-349250" lvl="3" marL="1828800" marR="0" rtl="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4pPr>
            <a:lvl5pPr indent="-349250" lvl="4" marL="2286000" marR="0" rtl="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5pPr>
            <a:lvl6pPr indent="-349250" lvl="5" marL="2743200" marR="0" rtl="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6pPr>
            <a:lvl7pPr indent="-349250" lvl="6" marL="3200400" marR="0" rtl="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7pPr>
            <a:lvl8pPr indent="-349250" lvl="7" marL="3657600" marR="0" rtl="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8pPr>
            <a:lvl9pPr indent="-349250" lvl="8" marL="4114800" marR="0" rtl="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9pPr>
          </a:lstStyle>
          <a:p/>
        </p:txBody>
      </p:sp>
      <p:sp>
        <p:nvSpPr>
          <p:cNvPr id="408" name="Google Shape;408;p38"/>
          <p:cNvSpPr txBox="1"/>
          <p:nvPr>
            <p:ph idx="6" type="body"/>
          </p:nvPr>
        </p:nvSpPr>
        <p:spPr>
          <a:xfrm>
            <a:off x="8131462" y="3297363"/>
            <a:ext cx="3342300" cy="2438400"/>
          </a:xfrm>
          <a:prstGeom prst="rect">
            <a:avLst/>
          </a:prstGeom>
          <a:noFill/>
          <a:ln>
            <a:noFill/>
          </a:ln>
        </p:spPr>
        <p:txBody>
          <a:bodyPr anchorCtr="0" anchor="t" bIns="45700" lIns="91425" spcFirstLastPara="1" rIns="91425" wrap="square" tIns="45700">
            <a:noAutofit/>
          </a:bodyPr>
          <a:lstStyle>
            <a:lvl1pPr indent="-228600" lvl="0" marL="457200" marR="0" rtl="0" algn="ctr">
              <a:lnSpc>
                <a:spcPct val="90000"/>
              </a:lnSpc>
              <a:spcBef>
                <a:spcPts val="1100"/>
              </a:spcBef>
              <a:spcAft>
                <a:spcPts val="0"/>
              </a:spcAft>
              <a:buClr>
                <a:schemeClr val="lt1"/>
              </a:buClr>
              <a:buSzPts val="1500"/>
              <a:buFont typeface="Arial"/>
              <a:buNone/>
              <a:defRPr b="0" i="0" sz="1500" u="none" cap="none" strike="noStrike">
                <a:solidFill>
                  <a:schemeClr val="lt1"/>
                </a:solidFill>
                <a:latin typeface="Montserrat"/>
                <a:ea typeface="Montserrat"/>
                <a:cs typeface="Montserrat"/>
                <a:sym typeface="Montserrat"/>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Montserrat"/>
                <a:ea typeface="Montserrat"/>
                <a:cs typeface="Montserrat"/>
                <a:sym typeface="Montserrat"/>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Montserrat"/>
                <a:ea typeface="Montserrat"/>
                <a:cs typeface="Montserrat"/>
                <a:sym typeface="Montserrat"/>
              </a:defRPr>
            </a:lvl3pPr>
            <a:lvl4pPr indent="-349250" lvl="3" marL="1828800" marR="0" rtl="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4pPr>
            <a:lvl5pPr indent="-349250" lvl="4" marL="2286000" marR="0" rtl="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5pPr>
            <a:lvl6pPr indent="-349250" lvl="5" marL="2743200" marR="0" rtl="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6pPr>
            <a:lvl7pPr indent="-349250" lvl="6" marL="3200400" marR="0" rtl="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7pPr>
            <a:lvl8pPr indent="-349250" lvl="7" marL="3657600" marR="0" rtl="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8pPr>
            <a:lvl9pPr indent="-349250" lvl="8" marL="4114800" marR="0" rtl="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9pPr>
          </a:lstStyle>
          <a:p/>
        </p:txBody>
      </p:sp>
      <p:sp>
        <p:nvSpPr>
          <p:cNvPr id="409" name="Google Shape;409;p38"/>
          <p:cNvSpPr/>
          <p:nvPr/>
        </p:nvSpPr>
        <p:spPr>
          <a:xfrm>
            <a:off x="3876394" y="443341"/>
            <a:ext cx="3700500" cy="5532900"/>
          </a:xfrm>
          <a:prstGeom prst="roundRect">
            <a:avLst>
              <a:gd fmla="val 7279" name="adj"/>
            </a:avLst>
          </a:prstGeom>
          <a:solidFill>
            <a:srgbClr val="EFF4F6"/>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900"/>
              <a:buFont typeface="Arial"/>
              <a:buNone/>
            </a:pPr>
            <a:r>
              <a:t/>
            </a:r>
            <a:endParaRPr b="0" i="0" sz="1900" u="none" cap="none" strike="noStrike">
              <a:solidFill>
                <a:schemeClr val="lt1"/>
              </a:solidFill>
              <a:latin typeface="Montserrat"/>
              <a:ea typeface="Montserrat"/>
              <a:cs typeface="Montserrat"/>
              <a:sym typeface="Montserrat"/>
            </a:endParaRPr>
          </a:p>
        </p:txBody>
      </p:sp>
      <p:sp>
        <p:nvSpPr>
          <p:cNvPr id="410" name="Google Shape;410;p38"/>
          <p:cNvSpPr txBox="1"/>
          <p:nvPr>
            <p:ph idx="7" type="body"/>
          </p:nvPr>
        </p:nvSpPr>
        <p:spPr>
          <a:xfrm>
            <a:off x="4056125" y="780468"/>
            <a:ext cx="3342300" cy="591300"/>
          </a:xfrm>
          <a:prstGeom prst="rect">
            <a:avLst/>
          </a:prstGeom>
          <a:noFill/>
          <a:ln>
            <a:noFill/>
          </a:ln>
        </p:spPr>
        <p:txBody>
          <a:bodyPr anchorCtr="0" anchor="t" bIns="45700" lIns="91425" spcFirstLastPara="1" rIns="91425" wrap="square" tIns="45700">
            <a:noAutofit/>
          </a:bodyPr>
          <a:lstStyle>
            <a:lvl1pPr indent="-228600" lvl="0" marL="457200" marR="0" rtl="0" algn="ctr">
              <a:lnSpc>
                <a:spcPct val="90000"/>
              </a:lnSpc>
              <a:spcBef>
                <a:spcPts val="1100"/>
              </a:spcBef>
              <a:spcAft>
                <a:spcPts val="0"/>
              </a:spcAft>
              <a:buClr>
                <a:schemeClr val="lt1"/>
              </a:buClr>
              <a:buSzPts val="2000"/>
              <a:buFont typeface="Arial"/>
              <a:buNone/>
              <a:defRPr b="1" i="0" sz="3200" u="none" cap="none" strike="noStrike">
                <a:solidFill>
                  <a:schemeClr val="dk1"/>
                </a:solidFill>
                <a:latin typeface="Montserrat"/>
                <a:ea typeface="Montserrat"/>
                <a:cs typeface="Montserrat"/>
                <a:sym typeface="Montserrat"/>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Montserrat"/>
                <a:ea typeface="Montserrat"/>
                <a:cs typeface="Montserrat"/>
                <a:sym typeface="Montserrat"/>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Montserrat"/>
                <a:ea typeface="Montserrat"/>
                <a:cs typeface="Montserrat"/>
                <a:sym typeface="Montserrat"/>
              </a:defRPr>
            </a:lvl3pPr>
            <a:lvl4pPr indent="-349250" lvl="3" marL="1828800" marR="0" rtl="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4pPr>
            <a:lvl5pPr indent="-349250" lvl="4" marL="2286000" marR="0" rtl="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5pPr>
            <a:lvl6pPr indent="-349250" lvl="5" marL="2743200" marR="0" rtl="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6pPr>
            <a:lvl7pPr indent="-349250" lvl="6" marL="3200400" marR="0" rtl="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7pPr>
            <a:lvl8pPr indent="-349250" lvl="7" marL="3657600" marR="0" rtl="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8pPr>
            <a:lvl9pPr indent="-349250" lvl="8" marL="4114800" marR="0" rtl="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9pPr>
          </a:lstStyle>
          <a:p/>
        </p:txBody>
      </p:sp>
      <p:sp>
        <p:nvSpPr>
          <p:cNvPr id="411" name="Google Shape;411;p38"/>
          <p:cNvSpPr txBox="1"/>
          <p:nvPr>
            <p:ph idx="8" type="body"/>
          </p:nvPr>
        </p:nvSpPr>
        <p:spPr>
          <a:xfrm>
            <a:off x="4056125" y="1838031"/>
            <a:ext cx="3342300" cy="591300"/>
          </a:xfrm>
          <a:prstGeom prst="rect">
            <a:avLst/>
          </a:prstGeom>
          <a:noFill/>
          <a:ln>
            <a:noFill/>
          </a:ln>
        </p:spPr>
        <p:txBody>
          <a:bodyPr anchorCtr="0" anchor="t" bIns="45700" lIns="91425" spcFirstLastPara="1" rIns="91425" wrap="square" tIns="45700">
            <a:noAutofit/>
          </a:bodyPr>
          <a:lstStyle>
            <a:lvl1pPr indent="-228600" lvl="0" marL="457200" marR="0" rtl="0" algn="ctr">
              <a:lnSpc>
                <a:spcPct val="90000"/>
              </a:lnSpc>
              <a:spcBef>
                <a:spcPts val="1100"/>
              </a:spcBef>
              <a:spcAft>
                <a:spcPts val="0"/>
              </a:spcAft>
              <a:buClr>
                <a:schemeClr val="lt1"/>
              </a:buClr>
              <a:buSzPts val="4000"/>
              <a:buFont typeface="Arial"/>
              <a:buNone/>
              <a:defRPr b="1" i="0" sz="2000" u="none" cap="none" strike="noStrike">
                <a:solidFill>
                  <a:schemeClr val="dk1"/>
                </a:solidFill>
                <a:latin typeface="Montserrat"/>
                <a:ea typeface="Montserrat"/>
                <a:cs typeface="Montserrat"/>
                <a:sym typeface="Montserrat"/>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Montserrat"/>
                <a:ea typeface="Montserrat"/>
                <a:cs typeface="Montserrat"/>
                <a:sym typeface="Montserrat"/>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Montserrat"/>
                <a:ea typeface="Montserrat"/>
                <a:cs typeface="Montserrat"/>
                <a:sym typeface="Montserrat"/>
              </a:defRPr>
            </a:lvl3pPr>
            <a:lvl4pPr indent="-349250" lvl="3" marL="1828800" marR="0" rtl="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4pPr>
            <a:lvl5pPr indent="-349250" lvl="4" marL="2286000" marR="0" rtl="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5pPr>
            <a:lvl6pPr indent="-349250" lvl="5" marL="2743200" marR="0" rtl="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6pPr>
            <a:lvl7pPr indent="-349250" lvl="6" marL="3200400" marR="0" rtl="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7pPr>
            <a:lvl8pPr indent="-349250" lvl="7" marL="3657600" marR="0" rtl="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8pPr>
            <a:lvl9pPr indent="-349250" lvl="8" marL="4114800" marR="0" rtl="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9pPr>
          </a:lstStyle>
          <a:p/>
        </p:txBody>
      </p:sp>
      <p:sp>
        <p:nvSpPr>
          <p:cNvPr id="412" name="Google Shape;412;p38"/>
          <p:cNvSpPr txBox="1"/>
          <p:nvPr>
            <p:ph idx="9" type="body"/>
          </p:nvPr>
        </p:nvSpPr>
        <p:spPr>
          <a:xfrm>
            <a:off x="4056125" y="2475343"/>
            <a:ext cx="3342300" cy="231300"/>
          </a:xfrm>
          <a:prstGeom prst="rect">
            <a:avLst/>
          </a:prstGeom>
          <a:noFill/>
          <a:ln>
            <a:noFill/>
          </a:ln>
        </p:spPr>
        <p:txBody>
          <a:bodyPr anchorCtr="0" anchor="t" bIns="45700" lIns="91425" spcFirstLastPara="1" rIns="91425" wrap="square" tIns="45700">
            <a:noAutofit/>
          </a:bodyPr>
          <a:lstStyle>
            <a:lvl1pPr indent="-228600" lvl="0" marL="457200" marR="0" rtl="0" algn="ctr">
              <a:lnSpc>
                <a:spcPct val="90000"/>
              </a:lnSpc>
              <a:spcBef>
                <a:spcPts val="1100"/>
              </a:spcBef>
              <a:spcAft>
                <a:spcPts val="0"/>
              </a:spcAft>
              <a:buClr>
                <a:schemeClr val="lt1"/>
              </a:buClr>
              <a:buSzPts val="1500"/>
              <a:buFont typeface="Arial"/>
              <a:buNone/>
              <a:defRPr b="0" i="0" sz="1500" u="none" cap="none" strike="noStrike">
                <a:solidFill>
                  <a:schemeClr val="dk1"/>
                </a:solidFill>
                <a:latin typeface="Montserrat"/>
                <a:ea typeface="Montserrat"/>
                <a:cs typeface="Montserrat"/>
                <a:sym typeface="Montserrat"/>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Montserrat"/>
                <a:ea typeface="Montserrat"/>
                <a:cs typeface="Montserrat"/>
                <a:sym typeface="Montserrat"/>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Montserrat"/>
                <a:ea typeface="Montserrat"/>
                <a:cs typeface="Montserrat"/>
                <a:sym typeface="Montserrat"/>
              </a:defRPr>
            </a:lvl3pPr>
            <a:lvl4pPr indent="-349250" lvl="3" marL="1828800" marR="0" rtl="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4pPr>
            <a:lvl5pPr indent="-349250" lvl="4" marL="2286000" marR="0" rtl="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5pPr>
            <a:lvl6pPr indent="-349250" lvl="5" marL="2743200" marR="0" rtl="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6pPr>
            <a:lvl7pPr indent="-349250" lvl="6" marL="3200400" marR="0" rtl="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7pPr>
            <a:lvl8pPr indent="-349250" lvl="7" marL="3657600" marR="0" rtl="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8pPr>
            <a:lvl9pPr indent="-349250" lvl="8" marL="4114800" marR="0" rtl="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9pPr>
          </a:lstStyle>
          <a:p/>
        </p:txBody>
      </p:sp>
      <p:sp>
        <p:nvSpPr>
          <p:cNvPr id="413" name="Google Shape;413;p38"/>
          <p:cNvSpPr txBox="1"/>
          <p:nvPr>
            <p:ph idx="13" type="body"/>
          </p:nvPr>
        </p:nvSpPr>
        <p:spPr>
          <a:xfrm>
            <a:off x="4056125" y="2886353"/>
            <a:ext cx="3342300" cy="231300"/>
          </a:xfrm>
          <a:prstGeom prst="rect">
            <a:avLst/>
          </a:prstGeom>
          <a:noFill/>
          <a:ln>
            <a:noFill/>
          </a:ln>
        </p:spPr>
        <p:txBody>
          <a:bodyPr anchorCtr="0" anchor="t" bIns="45700" lIns="91425" spcFirstLastPara="1" rIns="91425" wrap="square" tIns="45700">
            <a:noAutofit/>
          </a:bodyPr>
          <a:lstStyle>
            <a:lvl1pPr indent="-228600" lvl="0" marL="457200" marR="0" rtl="0" algn="ctr">
              <a:lnSpc>
                <a:spcPct val="90000"/>
              </a:lnSpc>
              <a:spcBef>
                <a:spcPts val="1100"/>
              </a:spcBef>
              <a:spcAft>
                <a:spcPts val="0"/>
              </a:spcAft>
              <a:buClr>
                <a:schemeClr val="lt1"/>
              </a:buClr>
              <a:buSzPts val="1500"/>
              <a:buFont typeface="Arial"/>
              <a:buNone/>
              <a:defRPr b="0" i="0" sz="1500" u="none" cap="none" strike="noStrike">
                <a:solidFill>
                  <a:schemeClr val="dk1"/>
                </a:solidFill>
                <a:latin typeface="Montserrat"/>
                <a:ea typeface="Montserrat"/>
                <a:cs typeface="Montserrat"/>
                <a:sym typeface="Montserrat"/>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Montserrat"/>
                <a:ea typeface="Montserrat"/>
                <a:cs typeface="Montserrat"/>
                <a:sym typeface="Montserrat"/>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Montserrat"/>
                <a:ea typeface="Montserrat"/>
                <a:cs typeface="Montserrat"/>
                <a:sym typeface="Montserrat"/>
              </a:defRPr>
            </a:lvl3pPr>
            <a:lvl4pPr indent="-349250" lvl="3" marL="1828800" marR="0" rtl="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4pPr>
            <a:lvl5pPr indent="-349250" lvl="4" marL="2286000" marR="0" rtl="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5pPr>
            <a:lvl6pPr indent="-349250" lvl="5" marL="2743200" marR="0" rtl="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6pPr>
            <a:lvl7pPr indent="-349250" lvl="6" marL="3200400" marR="0" rtl="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7pPr>
            <a:lvl8pPr indent="-349250" lvl="7" marL="3657600" marR="0" rtl="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8pPr>
            <a:lvl9pPr indent="-349250" lvl="8" marL="4114800" marR="0" rtl="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9pPr>
          </a:lstStyle>
          <a:p/>
        </p:txBody>
      </p:sp>
      <p:sp>
        <p:nvSpPr>
          <p:cNvPr id="414" name="Google Shape;414;p38"/>
          <p:cNvSpPr txBox="1"/>
          <p:nvPr>
            <p:ph idx="14" type="body"/>
          </p:nvPr>
        </p:nvSpPr>
        <p:spPr>
          <a:xfrm>
            <a:off x="4056125" y="3297363"/>
            <a:ext cx="3342300" cy="2438400"/>
          </a:xfrm>
          <a:prstGeom prst="rect">
            <a:avLst/>
          </a:prstGeom>
          <a:noFill/>
          <a:ln>
            <a:noFill/>
          </a:ln>
        </p:spPr>
        <p:txBody>
          <a:bodyPr anchorCtr="0" anchor="t" bIns="45700" lIns="91425" spcFirstLastPara="1" rIns="91425" wrap="square" tIns="45700">
            <a:noAutofit/>
          </a:bodyPr>
          <a:lstStyle>
            <a:lvl1pPr indent="-228600" lvl="0" marL="457200" marR="0" rtl="0" algn="ctr">
              <a:lnSpc>
                <a:spcPct val="90000"/>
              </a:lnSpc>
              <a:spcBef>
                <a:spcPts val="1100"/>
              </a:spcBef>
              <a:spcAft>
                <a:spcPts val="0"/>
              </a:spcAft>
              <a:buClr>
                <a:schemeClr val="lt1"/>
              </a:buClr>
              <a:buSzPts val="1500"/>
              <a:buFont typeface="Arial"/>
              <a:buNone/>
              <a:defRPr b="0" i="0" sz="1500" u="none" cap="none" strike="noStrike">
                <a:solidFill>
                  <a:schemeClr val="dk1"/>
                </a:solidFill>
                <a:latin typeface="Montserrat"/>
                <a:ea typeface="Montserrat"/>
                <a:cs typeface="Montserrat"/>
                <a:sym typeface="Montserrat"/>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Montserrat"/>
                <a:ea typeface="Montserrat"/>
                <a:cs typeface="Montserrat"/>
                <a:sym typeface="Montserrat"/>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Montserrat"/>
                <a:ea typeface="Montserrat"/>
                <a:cs typeface="Montserrat"/>
                <a:sym typeface="Montserrat"/>
              </a:defRPr>
            </a:lvl3pPr>
            <a:lvl4pPr indent="-349250" lvl="3" marL="1828800" marR="0" rtl="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4pPr>
            <a:lvl5pPr indent="-349250" lvl="4" marL="2286000" marR="0" rtl="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5pPr>
            <a:lvl6pPr indent="-349250" lvl="5" marL="2743200" marR="0" rtl="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6pPr>
            <a:lvl7pPr indent="-349250" lvl="6" marL="3200400" marR="0" rtl="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7pPr>
            <a:lvl8pPr indent="-349250" lvl="7" marL="3657600" marR="0" rtl="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8pPr>
            <a:lvl9pPr indent="-349250" lvl="8" marL="4114800" marR="0" rtl="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9pPr>
          </a:lstStyle>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Slide - Main Image &amp; 3 Icons">
  <p:cSld name="Content Slide - Main Image &amp; 3 Icons">
    <p:spTree>
      <p:nvGrpSpPr>
        <p:cNvPr id="415" name="Shape 415"/>
        <p:cNvGrpSpPr/>
        <p:nvPr/>
      </p:nvGrpSpPr>
      <p:grpSpPr>
        <a:xfrm>
          <a:off x="0" y="0"/>
          <a:ext cx="0" cy="0"/>
          <a:chOff x="0" y="0"/>
          <a:chExt cx="0" cy="0"/>
        </a:xfrm>
      </p:grpSpPr>
      <p:sp>
        <p:nvSpPr>
          <p:cNvPr id="416" name="Google Shape;416;p39"/>
          <p:cNvSpPr/>
          <p:nvPr/>
        </p:nvSpPr>
        <p:spPr>
          <a:xfrm>
            <a:off x="25" y="0"/>
            <a:ext cx="12192000" cy="6923100"/>
          </a:xfrm>
          <a:prstGeom prst="rect">
            <a:avLst/>
          </a:prstGeom>
          <a:solidFill>
            <a:schemeClr val="lt1"/>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500"/>
              <a:buFont typeface="Arial"/>
              <a:buNone/>
            </a:pPr>
            <a:r>
              <a:t/>
            </a:r>
            <a:endParaRPr b="0" i="0" sz="1500" u="none" cap="none" strike="noStrike">
              <a:solidFill>
                <a:srgbClr val="000000"/>
              </a:solidFill>
              <a:latin typeface="Arial"/>
              <a:ea typeface="Arial"/>
              <a:cs typeface="Arial"/>
              <a:sym typeface="Arial"/>
            </a:endParaRPr>
          </a:p>
        </p:txBody>
      </p:sp>
      <p:sp>
        <p:nvSpPr>
          <p:cNvPr id="417" name="Google Shape;417;p39"/>
          <p:cNvSpPr/>
          <p:nvPr/>
        </p:nvSpPr>
        <p:spPr>
          <a:xfrm>
            <a:off x="1" y="0"/>
            <a:ext cx="4479600" cy="6858000"/>
          </a:xfrm>
          <a:prstGeom prst="rect">
            <a:avLst/>
          </a:prstGeom>
          <a:solidFill>
            <a:schemeClr val="accent2"/>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900"/>
              <a:buFont typeface="Arial"/>
              <a:buNone/>
            </a:pPr>
            <a:r>
              <a:t/>
            </a:r>
            <a:endParaRPr b="0" i="0" sz="1900" u="none" cap="none" strike="noStrike">
              <a:solidFill>
                <a:schemeClr val="lt1"/>
              </a:solidFill>
              <a:latin typeface="Montserrat"/>
              <a:ea typeface="Montserrat"/>
              <a:cs typeface="Montserrat"/>
              <a:sym typeface="Montserrat"/>
            </a:endParaRPr>
          </a:p>
        </p:txBody>
      </p:sp>
      <p:sp>
        <p:nvSpPr>
          <p:cNvPr id="418" name="Google Shape;418;p39"/>
          <p:cNvSpPr/>
          <p:nvPr/>
        </p:nvSpPr>
        <p:spPr>
          <a:xfrm>
            <a:off x="11597049" y="6274470"/>
            <a:ext cx="237300" cy="237300"/>
          </a:xfrm>
          <a:prstGeom prst="ellipse">
            <a:avLst/>
          </a:prstGeom>
          <a:solidFill>
            <a:schemeClr val="accent2"/>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900"/>
              <a:buFont typeface="Arial"/>
              <a:buNone/>
            </a:pPr>
            <a:r>
              <a:t/>
            </a:r>
            <a:endParaRPr b="0" i="0" sz="1900" u="none" cap="none" strike="noStrike">
              <a:solidFill>
                <a:schemeClr val="lt1"/>
              </a:solidFill>
              <a:latin typeface="Montserrat"/>
              <a:ea typeface="Montserrat"/>
              <a:cs typeface="Montserrat"/>
              <a:sym typeface="Montserrat"/>
            </a:endParaRPr>
          </a:p>
        </p:txBody>
      </p:sp>
      <p:sp>
        <p:nvSpPr>
          <p:cNvPr id="419" name="Google Shape;419;p39"/>
          <p:cNvSpPr txBox="1"/>
          <p:nvPr/>
        </p:nvSpPr>
        <p:spPr>
          <a:xfrm>
            <a:off x="11513370" y="6277754"/>
            <a:ext cx="404700" cy="23070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900"/>
              <a:buFont typeface="Arial"/>
              <a:buNone/>
            </a:pPr>
            <a:fld id="{00000000-1234-1234-1234-123412341234}" type="slidenum">
              <a:rPr b="1" i="0" lang="en-US" sz="900" u="none" cap="none" strike="noStrike">
                <a:solidFill>
                  <a:schemeClr val="lt1"/>
                </a:solidFill>
                <a:latin typeface="Montserrat"/>
                <a:ea typeface="Montserrat"/>
                <a:cs typeface="Montserrat"/>
                <a:sym typeface="Montserrat"/>
              </a:rPr>
              <a:t>‹#›</a:t>
            </a:fld>
            <a:endParaRPr b="1" i="0" sz="900" u="none" cap="none" strike="noStrike">
              <a:solidFill>
                <a:schemeClr val="lt1"/>
              </a:solidFill>
              <a:latin typeface="Montserrat"/>
              <a:ea typeface="Montserrat"/>
              <a:cs typeface="Montserrat"/>
              <a:sym typeface="Montserrat"/>
            </a:endParaRPr>
          </a:p>
        </p:txBody>
      </p:sp>
      <p:sp>
        <p:nvSpPr>
          <p:cNvPr id="420" name="Google Shape;420;p39"/>
          <p:cNvSpPr/>
          <p:nvPr/>
        </p:nvSpPr>
        <p:spPr>
          <a:xfrm>
            <a:off x="2050474" y="6347450"/>
            <a:ext cx="6766500" cy="91500"/>
          </a:xfrm>
          <a:prstGeom prst="rect">
            <a:avLst/>
          </a:prstGeom>
          <a:solidFill>
            <a:srgbClr val="D8D8D8"/>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900"/>
              <a:buFont typeface="Arial"/>
              <a:buNone/>
            </a:pPr>
            <a:r>
              <a:t/>
            </a:r>
            <a:endParaRPr b="0" i="0" sz="1900" u="none" cap="none" strike="noStrike">
              <a:solidFill>
                <a:schemeClr val="lt1"/>
              </a:solidFill>
              <a:latin typeface="Montserrat"/>
              <a:ea typeface="Montserrat"/>
              <a:cs typeface="Montserrat"/>
              <a:sym typeface="Montserrat"/>
            </a:endParaRPr>
          </a:p>
        </p:txBody>
      </p:sp>
      <p:sp>
        <p:nvSpPr>
          <p:cNvPr id="421" name="Google Shape;421;p39"/>
          <p:cNvSpPr txBox="1"/>
          <p:nvPr/>
        </p:nvSpPr>
        <p:spPr>
          <a:xfrm>
            <a:off x="8787442" y="6274470"/>
            <a:ext cx="2834700" cy="230700"/>
          </a:xfrm>
          <a:prstGeom prst="rect">
            <a:avLst/>
          </a:prstGeom>
          <a:noFill/>
          <a:ln>
            <a:noFill/>
          </a:ln>
        </p:spPr>
        <p:txBody>
          <a:bodyPr anchorCtr="0" anchor="t" bIns="45700" lIns="91425" spcFirstLastPara="1" rIns="91425" wrap="square" tIns="45700">
            <a:spAutoFit/>
          </a:bodyPr>
          <a:lstStyle/>
          <a:p>
            <a:pPr indent="0" lvl="0" marL="0" marR="0" rtl="0" algn="r">
              <a:lnSpc>
                <a:spcPct val="100000"/>
              </a:lnSpc>
              <a:spcBef>
                <a:spcPts val="0"/>
              </a:spcBef>
              <a:spcAft>
                <a:spcPts val="0"/>
              </a:spcAft>
              <a:buClr>
                <a:srgbClr val="000000"/>
              </a:buClr>
              <a:buSzPts val="900"/>
              <a:buFont typeface="Arial"/>
              <a:buNone/>
            </a:pPr>
            <a:r>
              <a:rPr b="0" i="0" lang="en-US" sz="900" u="none" cap="none" strike="noStrike">
                <a:solidFill>
                  <a:schemeClr val="dk1"/>
                </a:solidFill>
                <a:latin typeface="Montserrat"/>
                <a:ea typeface="Montserrat"/>
                <a:cs typeface="Montserrat"/>
                <a:sym typeface="Montserrat"/>
              </a:rPr>
              <a:t>© </a:t>
            </a:r>
            <a:r>
              <a:rPr lang="en-US" sz="900">
                <a:solidFill>
                  <a:schemeClr val="dk1"/>
                </a:solidFill>
                <a:latin typeface="Montserrat"/>
                <a:ea typeface="Montserrat"/>
                <a:cs typeface="Montserrat"/>
                <a:sym typeface="Montserrat"/>
              </a:rPr>
              <a:t>2025</a:t>
            </a:r>
            <a:r>
              <a:rPr b="0" i="0" lang="en-US" sz="900" u="none" cap="none" strike="noStrike">
                <a:solidFill>
                  <a:schemeClr val="dk1"/>
                </a:solidFill>
                <a:latin typeface="Montserrat"/>
                <a:ea typeface="Montserrat"/>
                <a:cs typeface="Montserrat"/>
                <a:sym typeface="Montserrat"/>
              </a:rPr>
              <a:t> </a:t>
            </a:r>
            <a:r>
              <a:rPr b="1" i="0" lang="en-US" sz="900" u="none" cap="none" strike="noStrike">
                <a:solidFill>
                  <a:schemeClr val="dk1"/>
                </a:solidFill>
                <a:latin typeface="Montserrat"/>
                <a:ea typeface="Montserrat"/>
                <a:cs typeface="Montserrat"/>
                <a:sym typeface="Montserrat"/>
              </a:rPr>
              <a:t>Square 9</a:t>
            </a:r>
            <a:r>
              <a:rPr b="0" i="0" lang="en-US" sz="900" u="none" cap="none" strike="noStrike">
                <a:solidFill>
                  <a:schemeClr val="dk1"/>
                </a:solidFill>
                <a:latin typeface="Montserrat"/>
                <a:ea typeface="Montserrat"/>
                <a:cs typeface="Montserrat"/>
                <a:sym typeface="Montserrat"/>
              </a:rPr>
              <a:t>. All Rights Reserved.</a:t>
            </a:r>
            <a:endParaRPr b="0" i="0" sz="1500" u="none" cap="none" strike="noStrike">
              <a:solidFill>
                <a:srgbClr val="000000"/>
              </a:solidFill>
              <a:latin typeface="Arial"/>
              <a:ea typeface="Arial"/>
              <a:cs typeface="Arial"/>
              <a:sym typeface="Arial"/>
            </a:endParaRPr>
          </a:p>
        </p:txBody>
      </p:sp>
      <p:pic>
        <p:nvPicPr>
          <p:cNvPr id="422" name="Google Shape;422;p39"/>
          <p:cNvPicPr preferRelativeResize="0"/>
          <p:nvPr/>
        </p:nvPicPr>
        <p:blipFill rotWithShape="1">
          <a:blip r:embed="rId2">
            <a:alphaModFix/>
          </a:blip>
          <a:srcRect b="0" l="0" r="0" t="0"/>
          <a:stretch/>
        </p:blipFill>
        <p:spPr>
          <a:xfrm>
            <a:off x="357551" y="6064432"/>
            <a:ext cx="1551707" cy="447438"/>
          </a:xfrm>
          <a:prstGeom prst="rect">
            <a:avLst/>
          </a:prstGeom>
          <a:noFill/>
          <a:ln>
            <a:noFill/>
          </a:ln>
        </p:spPr>
      </p:pic>
      <p:sp>
        <p:nvSpPr>
          <p:cNvPr id="423" name="Google Shape;423;p39"/>
          <p:cNvSpPr/>
          <p:nvPr>
            <p:ph idx="2" type="pic"/>
          </p:nvPr>
        </p:nvSpPr>
        <p:spPr>
          <a:xfrm>
            <a:off x="512619" y="512618"/>
            <a:ext cx="6100500" cy="5033700"/>
          </a:xfrm>
          <a:prstGeom prst="rect">
            <a:avLst/>
          </a:prstGeom>
          <a:solidFill>
            <a:srgbClr val="F2F2F2"/>
          </a:solidFill>
          <a:ln>
            <a:noFill/>
          </a:ln>
        </p:spPr>
      </p:sp>
      <p:sp>
        <p:nvSpPr>
          <p:cNvPr id="424" name="Google Shape;424;p39"/>
          <p:cNvSpPr txBox="1"/>
          <p:nvPr>
            <p:ph idx="1" type="body"/>
          </p:nvPr>
        </p:nvSpPr>
        <p:spPr>
          <a:xfrm>
            <a:off x="8165417" y="2967170"/>
            <a:ext cx="3297300" cy="473100"/>
          </a:xfrm>
          <a:prstGeom prst="rect">
            <a:avLst/>
          </a:prstGeom>
          <a:noFill/>
          <a:ln>
            <a:noFill/>
          </a:ln>
        </p:spPr>
        <p:txBody>
          <a:bodyPr anchorCtr="0" anchor="t" bIns="45700" lIns="91425" spcFirstLastPara="1" rIns="91425" wrap="square" tIns="45700">
            <a:noAutofit/>
          </a:bodyPr>
          <a:lstStyle>
            <a:lvl1pPr indent="-228600" lvl="0" marL="457200" marR="0" rtl="0" algn="l">
              <a:lnSpc>
                <a:spcPct val="90000"/>
              </a:lnSpc>
              <a:spcBef>
                <a:spcPts val="1100"/>
              </a:spcBef>
              <a:spcAft>
                <a:spcPts val="0"/>
              </a:spcAft>
              <a:buClr>
                <a:schemeClr val="accent6"/>
              </a:buClr>
              <a:buSzPts val="1100"/>
              <a:buFont typeface="Arial"/>
              <a:buNone/>
              <a:defRPr b="0" i="0" sz="1100" u="none" cap="none" strike="noStrike">
                <a:solidFill>
                  <a:schemeClr val="accent6"/>
                </a:solidFill>
                <a:latin typeface="Montserrat"/>
                <a:ea typeface="Montserrat"/>
                <a:cs typeface="Montserrat"/>
                <a:sym typeface="Montserrat"/>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Montserrat"/>
                <a:ea typeface="Montserrat"/>
                <a:cs typeface="Montserrat"/>
                <a:sym typeface="Montserrat"/>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Montserrat"/>
                <a:ea typeface="Montserrat"/>
                <a:cs typeface="Montserrat"/>
                <a:sym typeface="Montserrat"/>
              </a:defRPr>
            </a:lvl3pPr>
            <a:lvl4pPr indent="-349250" lvl="3" marL="1828800" marR="0" rtl="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4pPr>
            <a:lvl5pPr indent="-349250" lvl="4" marL="2286000" marR="0" rtl="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5pPr>
            <a:lvl6pPr indent="-349250" lvl="5" marL="2743200" marR="0" rtl="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6pPr>
            <a:lvl7pPr indent="-349250" lvl="6" marL="3200400" marR="0" rtl="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7pPr>
            <a:lvl8pPr indent="-349250" lvl="7" marL="3657600" marR="0" rtl="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8pPr>
            <a:lvl9pPr indent="-349250" lvl="8" marL="4114800" marR="0" rtl="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9pPr>
          </a:lstStyle>
          <a:p/>
        </p:txBody>
      </p:sp>
      <p:sp>
        <p:nvSpPr>
          <p:cNvPr id="425" name="Google Shape;425;p39"/>
          <p:cNvSpPr txBox="1"/>
          <p:nvPr>
            <p:ph idx="3" type="body"/>
          </p:nvPr>
        </p:nvSpPr>
        <p:spPr>
          <a:xfrm>
            <a:off x="8165417" y="2653756"/>
            <a:ext cx="3297300" cy="282900"/>
          </a:xfrm>
          <a:prstGeom prst="rect">
            <a:avLst/>
          </a:prstGeom>
          <a:noFill/>
          <a:ln>
            <a:noFill/>
          </a:ln>
        </p:spPr>
        <p:txBody>
          <a:bodyPr anchorCtr="0" anchor="t" bIns="45700" lIns="91425" spcFirstLastPara="1" rIns="91425" wrap="square" tIns="45700">
            <a:noAutofit/>
          </a:bodyPr>
          <a:lstStyle>
            <a:lvl1pPr indent="-228600" lvl="0" marL="457200" marR="0" rtl="0" algn="l">
              <a:lnSpc>
                <a:spcPct val="90000"/>
              </a:lnSpc>
              <a:spcBef>
                <a:spcPts val="1100"/>
              </a:spcBef>
              <a:spcAft>
                <a:spcPts val="0"/>
              </a:spcAft>
              <a:buClr>
                <a:schemeClr val="accent1"/>
              </a:buClr>
              <a:buSzPts val="1900"/>
              <a:buFont typeface="Arial"/>
              <a:buNone/>
              <a:defRPr b="1" i="0" sz="1900" u="none" cap="none" strike="noStrike">
                <a:solidFill>
                  <a:schemeClr val="accent1"/>
                </a:solidFill>
                <a:latin typeface="Montserrat"/>
                <a:ea typeface="Montserrat"/>
                <a:cs typeface="Montserrat"/>
                <a:sym typeface="Montserrat"/>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Montserrat"/>
                <a:ea typeface="Montserrat"/>
                <a:cs typeface="Montserrat"/>
                <a:sym typeface="Montserrat"/>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Montserrat"/>
                <a:ea typeface="Montserrat"/>
                <a:cs typeface="Montserrat"/>
                <a:sym typeface="Montserrat"/>
              </a:defRPr>
            </a:lvl3pPr>
            <a:lvl4pPr indent="-349250" lvl="3" marL="1828800" marR="0" rtl="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4pPr>
            <a:lvl5pPr indent="-349250" lvl="4" marL="2286000" marR="0" rtl="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5pPr>
            <a:lvl6pPr indent="-349250" lvl="5" marL="2743200" marR="0" rtl="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6pPr>
            <a:lvl7pPr indent="-349250" lvl="6" marL="3200400" marR="0" rtl="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7pPr>
            <a:lvl8pPr indent="-349250" lvl="7" marL="3657600" marR="0" rtl="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8pPr>
            <a:lvl9pPr indent="-349250" lvl="8" marL="4114800" marR="0" rtl="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9pPr>
          </a:lstStyle>
          <a:p/>
        </p:txBody>
      </p:sp>
      <p:sp>
        <p:nvSpPr>
          <p:cNvPr id="426" name="Google Shape;426;p39"/>
          <p:cNvSpPr/>
          <p:nvPr>
            <p:ph idx="4" type="pic"/>
          </p:nvPr>
        </p:nvSpPr>
        <p:spPr>
          <a:xfrm>
            <a:off x="7254460" y="2745927"/>
            <a:ext cx="696000" cy="693900"/>
          </a:xfrm>
          <a:prstGeom prst="ellipse">
            <a:avLst/>
          </a:prstGeom>
          <a:solidFill>
            <a:schemeClr val="accent1"/>
          </a:solidFill>
          <a:ln>
            <a:noFill/>
          </a:ln>
        </p:spPr>
      </p:sp>
      <p:sp>
        <p:nvSpPr>
          <p:cNvPr id="427" name="Google Shape;427;p39"/>
          <p:cNvSpPr txBox="1"/>
          <p:nvPr>
            <p:ph idx="5" type="body"/>
          </p:nvPr>
        </p:nvSpPr>
        <p:spPr>
          <a:xfrm>
            <a:off x="7128629" y="551700"/>
            <a:ext cx="4426500" cy="1025100"/>
          </a:xfrm>
          <a:prstGeom prst="rect">
            <a:avLst/>
          </a:prstGeom>
          <a:noFill/>
          <a:ln>
            <a:noFill/>
          </a:ln>
        </p:spPr>
        <p:txBody>
          <a:bodyPr anchorCtr="0" anchor="t" bIns="45700" lIns="91425" spcFirstLastPara="1" rIns="91425" wrap="square" tIns="45700">
            <a:noAutofit/>
          </a:bodyPr>
          <a:lstStyle>
            <a:lvl1pPr indent="-228600" lvl="0" marL="457200" marR="0" rtl="0" algn="l">
              <a:lnSpc>
                <a:spcPct val="90000"/>
              </a:lnSpc>
              <a:spcBef>
                <a:spcPts val="1100"/>
              </a:spcBef>
              <a:spcAft>
                <a:spcPts val="0"/>
              </a:spcAft>
              <a:buClr>
                <a:schemeClr val="accent2"/>
              </a:buClr>
              <a:buSzPts val="3600"/>
              <a:buFont typeface="Arial"/>
              <a:buNone/>
              <a:defRPr b="1" i="0" sz="3600" u="none" cap="none" strike="noStrike">
                <a:solidFill>
                  <a:schemeClr val="accent2"/>
                </a:solidFill>
                <a:latin typeface="Montserrat"/>
                <a:ea typeface="Montserrat"/>
                <a:cs typeface="Montserrat"/>
                <a:sym typeface="Montserrat"/>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Montserrat"/>
                <a:ea typeface="Montserrat"/>
                <a:cs typeface="Montserrat"/>
                <a:sym typeface="Montserrat"/>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Montserrat"/>
                <a:ea typeface="Montserrat"/>
                <a:cs typeface="Montserrat"/>
                <a:sym typeface="Montserrat"/>
              </a:defRPr>
            </a:lvl3pPr>
            <a:lvl4pPr indent="-349250" lvl="3" marL="1828800" marR="0" rtl="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4pPr>
            <a:lvl5pPr indent="-349250" lvl="4" marL="2286000" marR="0" rtl="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5pPr>
            <a:lvl6pPr indent="-349250" lvl="5" marL="2743200" marR="0" rtl="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6pPr>
            <a:lvl7pPr indent="-349250" lvl="6" marL="3200400" marR="0" rtl="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7pPr>
            <a:lvl8pPr indent="-349250" lvl="7" marL="3657600" marR="0" rtl="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8pPr>
            <a:lvl9pPr indent="-349250" lvl="8" marL="4114800" marR="0" rtl="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9pPr>
          </a:lstStyle>
          <a:p/>
        </p:txBody>
      </p:sp>
      <p:sp>
        <p:nvSpPr>
          <p:cNvPr id="428" name="Google Shape;428;p39"/>
          <p:cNvSpPr/>
          <p:nvPr/>
        </p:nvSpPr>
        <p:spPr>
          <a:xfrm>
            <a:off x="7254460" y="1588654"/>
            <a:ext cx="489600" cy="138900"/>
          </a:xfrm>
          <a:prstGeom prst="roundRect">
            <a:avLst>
              <a:gd fmla="val 50000" name="adj"/>
            </a:avLst>
          </a:prstGeom>
          <a:solidFill>
            <a:schemeClr val="accen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900"/>
              <a:buFont typeface="Arial"/>
              <a:buNone/>
            </a:pPr>
            <a:r>
              <a:t/>
            </a:r>
            <a:endParaRPr b="0" i="0" sz="1900" u="none" cap="none" strike="noStrike">
              <a:solidFill>
                <a:schemeClr val="lt1"/>
              </a:solidFill>
              <a:latin typeface="Montserrat"/>
              <a:ea typeface="Montserrat"/>
              <a:cs typeface="Montserrat"/>
              <a:sym typeface="Montserrat"/>
            </a:endParaRPr>
          </a:p>
        </p:txBody>
      </p:sp>
      <p:sp>
        <p:nvSpPr>
          <p:cNvPr id="429" name="Google Shape;429;p39"/>
          <p:cNvSpPr txBox="1"/>
          <p:nvPr>
            <p:ph idx="6" type="body"/>
          </p:nvPr>
        </p:nvSpPr>
        <p:spPr>
          <a:xfrm>
            <a:off x="7128629" y="1815760"/>
            <a:ext cx="4426500" cy="528900"/>
          </a:xfrm>
          <a:prstGeom prst="rect">
            <a:avLst/>
          </a:prstGeom>
          <a:noFill/>
          <a:ln>
            <a:noFill/>
          </a:ln>
        </p:spPr>
        <p:txBody>
          <a:bodyPr anchorCtr="0" anchor="t" bIns="45700" lIns="91425" spcFirstLastPara="1" rIns="91425" wrap="square" tIns="45700">
            <a:noAutofit/>
          </a:bodyPr>
          <a:lstStyle>
            <a:lvl1pPr indent="-228600" lvl="0" marL="457200" marR="0" rtl="0" algn="l">
              <a:lnSpc>
                <a:spcPct val="90000"/>
              </a:lnSpc>
              <a:spcBef>
                <a:spcPts val="1100"/>
              </a:spcBef>
              <a:spcAft>
                <a:spcPts val="0"/>
              </a:spcAft>
              <a:buClr>
                <a:schemeClr val="accent6"/>
              </a:buClr>
              <a:buSzPts val="1200"/>
              <a:buFont typeface="Arial"/>
              <a:buNone/>
              <a:defRPr b="0" i="0" sz="1200" u="none" cap="none" strike="noStrike">
                <a:solidFill>
                  <a:schemeClr val="accent6"/>
                </a:solidFill>
                <a:latin typeface="Montserrat"/>
                <a:ea typeface="Montserrat"/>
                <a:cs typeface="Montserrat"/>
                <a:sym typeface="Montserrat"/>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Montserrat"/>
                <a:ea typeface="Montserrat"/>
                <a:cs typeface="Montserrat"/>
                <a:sym typeface="Montserrat"/>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Montserrat"/>
                <a:ea typeface="Montserrat"/>
                <a:cs typeface="Montserrat"/>
                <a:sym typeface="Montserrat"/>
              </a:defRPr>
            </a:lvl3pPr>
            <a:lvl4pPr indent="-349250" lvl="3" marL="1828800" marR="0" rtl="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4pPr>
            <a:lvl5pPr indent="-349250" lvl="4" marL="2286000" marR="0" rtl="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5pPr>
            <a:lvl6pPr indent="-349250" lvl="5" marL="2743200" marR="0" rtl="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6pPr>
            <a:lvl7pPr indent="-349250" lvl="6" marL="3200400" marR="0" rtl="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7pPr>
            <a:lvl8pPr indent="-349250" lvl="7" marL="3657600" marR="0" rtl="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8pPr>
            <a:lvl9pPr indent="-349250" lvl="8" marL="4114800" marR="0" rtl="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9pPr>
          </a:lstStyle>
          <a:p/>
        </p:txBody>
      </p:sp>
      <p:sp>
        <p:nvSpPr>
          <p:cNvPr id="430" name="Google Shape;430;p39"/>
          <p:cNvSpPr txBox="1"/>
          <p:nvPr>
            <p:ph idx="7" type="body"/>
          </p:nvPr>
        </p:nvSpPr>
        <p:spPr>
          <a:xfrm>
            <a:off x="8165417" y="4048256"/>
            <a:ext cx="3297300" cy="473100"/>
          </a:xfrm>
          <a:prstGeom prst="rect">
            <a:avLst/>
          </a:prstGeom>
          <a:noFill/>
          <a:ln>
            <a:noFill/>
          </a:ln>
        </p:spPr>
        <p:txBody>
          <a:bodyPr anchorCtr="0" anchor="t" bIns="45700" lIns="91425" spcFirstLastPara="1" rIns="91425" wrap="square" tIns="45700">
            <a:noAutofit/>
          </a:bodyPr>
          <a:lstStyle>
            <a:lvl1pPr indent="-228600" lvl="0" marL="457200" marR="0" rtl="0" algn="l">
              <a:lnSpc>
                <a:spcPct val="90000"/>
              </a:lnSpc>
              <a:spcBef>
                <a:spcPts val="1100"/>
              </a:spcBef>
              <a:spcAft>
                <a:spcPts val="0"/>
              </a:spcAft>
              <a:buClr>
                <a:schemeClr val="accent6"/>
              </a:buClr>
              <a:buSzPts val="1100"/>
              <a:buFont typeface="Arial"/>
              <a:buNone/>
              <a:defRPr b="0" i="0" sz="1100" u="none" cap="none" strike="noStrike">
                <a:solidFill>
                  <a:schemeClr val="accent6"/>
                </a:solidFill>
                <a:latin typeface="Montserrat"/>
                <a:ea typeface="Montserrat"/>
                <a:cs typeface="Montserrat"/>
                <a:sym typeface="Montserrat"/>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Montserrat"/>
                <a:ea typeface="Montserrat"/>
                <a:cs typeface="Montserrat"/>
                <a:sym typeface="Montserrat"/>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Montserrat"/>
                <a:ea typeface="Montserrat"/>
                <a:cs typeface="Montserrat"/>
                <a:sym typeface="Montserrat"/>
              </a:defRPr>
            </a:lvl3pPr>
            <a:lvl4pPr indent="-349250" lvl="3" marL="1828800" marR="0" rtl="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4pPr>
            <a:lvl5pPr indent="-349250" lvl="4" marL="2286000" marR="0" rtl="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5pPr>
            <a:lvl6pPr indent="-349250" lvl="5" marL="2743200" marR="0" rtl="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6pPr>
            <a:lvl7pPr indent="-349250" lvl="6" marL="3200400" marR="0" rtl="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7pPr>
            <a:lvl8pPr indent="-349250" lvl="7" marL="3657600" marR="0" rtl="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8pPr>
            <a:lvl9pPr indent="-349250" lvl="8" marL="4114800" marR="0" rtl="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9pPr>
          </a:lstStyle>
          <a:p/>
        </p:txBody>
      </p:sp>
      <p:sp>
        <p:nvSpPr>
          <p:cNvPr id="431" name="Google Shape;431;p39"/>
          <p:cNvSpPr txBox="1"/>
          <p:nvPr>
            <p:ph idx="8" type="body"/>
          </p:nvPr>
        </p:nvSpPr>
        <p:spPr>
          <a:xfrm>
            <a:off x="8165417" y="3734842"/>
            <a:ext cx="3297300" cy="282900"/>
          </a:xfrm>
          <a:prstGeom prst="rect">
            <a:avLst/>
          </a:prstGeom>
          <a:noFill/>
          <a:ln>
            <a:noFill/>
          </a:ln>
        </p:spPr>
        <p:txBody>
          <a:bodyPr anchorCtr="0" anchor="t" bIns="45700" lIns="91425" spcFirstLastPara="1" rIns="91425" wrap="square" tIns="45700">
            <a:noAutofit/>
          </a:bodyPr>
          <a:lstStyle>
            <a:lvl1pPr indent="-228600" lvl="0" marL="457200" marR="0" rtl="0" algn="l">
              <a:lnSpc>
                <a:spcPct val="90000"/>
              </a:lnSpc>
              <a:spcBef>
                <a:spcPts val="1100"/>
              </a:spcBef>
              <a:spcAft>
                <a:spcPts val="0"/>
              </a:spcAft>
              <a:buClr>
                <a:schemeClr val="accent2"/>
              </a:buClr>
              <a:buSzPts val="1900"/>
              <a:buFont typeface="Arial"/>
              <a:buNone/>
              <a:defRPr b="1" i="0" sz="1900" u="none" cap="none" strike="noStrike">
                <a:solidFill>
                  <a:schemeClr val="accent2"/>
                </a:solidFill>
                <a:latin typeface="Montserrat"/>
                <a:ea typeface="Montserrat"/>
                <a:cs typeface="Montserrat"/>
                <a:sym typeface="Montserrat"/>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Montserrat"/>
                <a:ea typeface="Montserrat"/>
                <a:cs typeface="Montserrat"/>
                <a:sym typeface="Montserrat"/>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Montserrat"/>
                <a:ea typeface="Montserrat"/>
                <a:cs typeface="Montserrat"/>
                <a:sym typeface="Montserrat"/>
              </a:defRPr>
            </a:lvl3pPr>
            <a:lvl4pPr indent="-349250" lvl="3" marL="1828800" marR="0" rtl="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4pPr>
            <a:lvl5pPr indent="-349250" lvl="4" marL="2286000" marR="0" rtl="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5pPr>
            <a:lvl6pPr indent="-349250" lvl="5" marL="2743200" marR="0" rtl="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6pPr>
            <a:lvl7pPr indent="-349250" lvl="6" marL="3200400" marR="0" rtl="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7pPr>
            <a:lvl8pPr indent="-349250" lvl="7" marL="3657600" marR="0" rtl="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8pPr>
            <a:lvl9pPr indent="-349250" lvl="8" marL="4114800" marR="0" rtl="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9pPr>
          </a:lstStyle>
          <a:p/>
        </p:txBody>
      </p:sp>
      <p:sp>
        <p:nvSpPr>
          <p:cNvPr id="432" name="Google Shape;432;p39"/>
          <p:cNvSpPr/>
          <p:nvPr>
            <p:ph idx="9" type="pic"/>
          </p:nvPr>
        </p:nvSpPr>
        <p:spPr>
          <a:xfrm>
            <a:off x="7254460" y="3827013"/>
            <a:ext cx="696000" cy="693900"/>
          </a:xfrm>
          <a:prstGeom prst="ellipse">
            <a:avLst/>
          </a:prstGeom>
          <a:solidFill>
            <a:schemeClr val="accent2"/>
          </a:solidFill>
          <a:ln>
            <a:noFill/>
          </a:ln>
        </p:spPr>
      </p:sp>
      <p:sp>
        <p:nvSpPr>
          <p:cNvPr id="433" name="Google Shape;433;p39"/>
          <p:cNvSpPr txBox="1"/>
          <p:nvPr>
            <p:ph idx="13" type="body"/>
          </p:nvPr>
        </p:nvSpPr>
        <p:spPr>
          <a:xfrm>
            <a:off x="8165417" y="5073437"/>
            <a:ext cx="3297300" cy="473100"/>
          </a:xfrm>
          <a:prstGeom prst="rect">
            <a:avLst/>
          </a:prstGeom>
          <a:noFill/>
          <a:ln>
            <a:noFill/>
          </a:ln>
        </p:spPr>
        <p:txBody>
          <a:bodyPr anchorCtr="0" anchor="t" bIns="45700" lIns="91425" spcFirstLastPara="1" rIns="91425" wrap="square" tIns="45700">
            <a:noAutofit/>
          </a:bodyPr>
          <a:lstStyle>
            <a:lvl1pPr indent="-228600" lvl="0" marL="457200" marR="0" rtl="0" algn="l">
              <a:lnSpc>
                <a:spcPct val="90000"/>
              </a:lnSpc>
              <a:spcBef>
                <a:spcPts val="1100"/>
              </a:spcBef>
              <a:spcAft>
                <a:spcPts val="0"/>
              </a:spcAft>
              <a:buClr>
                <a:schemeClr val="accent6"/>
              </a:buClr>
              <a:buSzPts val="1100"/>
              <a:buFont typeface="Arial"/>
              <a:buNone/>
              <a:defRPr b="0" i="0" sz="1100" u="none" cap="none" strike="noStrike">
                <a:solidFill>
                  <a:schemeClr val="accent6"/>
                </a:solidFill>
                <a:latin typeface="Montserrat"/>
                <a:ea typeface="Montserrat"/>
                <a:cs typeface="Montserrat"/>
                <a:sym typeface="Montserrat"/>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Montserrat"/>
                <a:ea typeface="Montserrat"/>
                <a:cs typeface="Montserrat"/>
                <a:sym typeface="Montserrat"/>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Montserrat"/>
                <a:ea typeface="Montserrat"/>
                <a:cs typeface="Montserrat"/>
                <a:sym typeface="Montserrat"/>
              </a:defRPr>
            </a:lvl3pPr>
            <a:lvl4pPr indent="-349250" lvl="3" marL="1828800" marR="0" rtl="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4pPr>
            <a:lvl5pPr indent="-349250" lvl="4" marL="2286000" marR="0" rtl="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5pPr>
            <a:lvl6pPr indent="-349250" lvl="5" marL="2743200" marR="0" rtl="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6pPr>
            <a:lvl7pPr indent="-349250" lvl="6" marL="3200400" marR="0" rtl="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7pPr>
            <a:lvl8pPr indent="-349250" lvl="7" marL="3657600" marR="0" rtl="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8pPr>
            <a:lvl9pPr indent="-349250" lvl="8" marL="4114800" marR="0" rtl="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9pPr>
          </a:lstStyle>
          <a:p/>
        </p:txBody>
      </p:sp>
      <p:sp>
        <p:nvSpPr>
          <p:cNvPr id="434" name="Google Shape;434;p39"/>
          <p:cNvSpPr txBox="1"/>
          <p:nvPr>
            <p:ph idx="14" type="body"/>
          </p:nvPr>
        </p:nvSpPr>
        <p:spPr>
          <a:xfrm>
            <a:off x="8165417" y="4760023"/>
            <a:ext cx="3297300" cy="282900"/>
          </a:xfrm>
          <a:prstGeom prst="rect">
            <a:avLst/>
          </a:prstGeom>
          <a:noFill/>
          <a:ln>
            <a:noFill/>
          </a:ln>
        </p:spPr>
        <p:txBody>
          <a:bodyPr anchorCtr="0" anchor="t" bIns="45700" lIns="91425" spcFirstLastPara="1" rIns="91425" wrap="square" tIns="45700">
            <a:noAutofit/>
          </a:bodyPr>
          <a:lstStyle>
            <a:lvl1pPr indent="-228600" lvl="0" marL="457200" marR="0" rtl="0" algn="l">
              <a:lnSpc>
                <a:spcPct val="90000"/>
              </a:lnSpc>
              <a:spcBef>
                <a:spcPts val="1100"/>
              </a:spcBef>
              <a:spcAft>
                <a:spcPts val="0"/>
              </a:spcAft>
              <a:buClr>
                <a:schemeClr val="accent3"/>
              </a:buClr>
              <a:buSzPts val="1900"/>
              <a:buFont typeface="Arial"/>
              <a:buNone/>
              <a:defRPr b="1" i="0" sz="1900" u="none" cap="none" strike="noStrike">
                <a:solidFill>
                  <a:schemeClr val="accent3"/>
                </a:solidFill>
                <a:latin typeface="Montserrat"/>
                <a:ea typeface="Montserrat"/>
                <a:cs typeface="Montserrat"/>
                <a:sym typeface="Montserrat"/>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Montserrat"/>
                <a:ea typeface="Montserrat"/>
                <a:cs typeface="Montserrat"/>
                <a:sym typeface="Montserrat"/>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Montserrat"/>
                <a:ea typeface="Montserrat"/>
                <a:cs typeface="Montserrat"/>
                <a:sym typeface="Montserrat"/>
              </a:defRPr>
            </a:lvl3pPr>
            <a:lvl4pPr indent="-349250" lvl="3" marL="1828800" marR="0" rtl="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4pPr>
            <a:lvl5pPr indent="-349250" lvl="4" marL="2286000" marR="0" rtl="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5pPr>
            <a:lvl6pPr indent="-349250" lvl="5" marL="2743200" marR="0" rtl="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6pPr>
            <a:lvl7pPr indent="-349250" lvl="6" marL="3200400" marR="0" rtl="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7pPr>
            <a:lvl8pPr indent="-349250" lvl="7" marL="3657600" marR="0" rtl="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8pPr>
            <a:lvl9pPr indent="-349250" lvl="8" marL="4114800" marR="0" rtl="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9pPr>
          </a:lstStyle>
          <a:p/>
        </p:txBody>
      </p:sp>
      <p:sp>
        <p:nvSpPr>
          <p:cNvPr id="435" name="Google Shape;435;p39"/>
          <p:cNvSpPr/>
          <p:nvPr>
            <p:ph idx="15" type="pic"/>
          </p:nvPr>
        </p:nvSpPr>
        <p:spPr>
          <a:xfrm>
            <a:off x="7254460" y="4852194"/>
            <a:ext cx="696000" cy="693900"/>
          </a:xfrm>
          <a:prstGeom prst="ellipse">
            <a:avLst/>
          </a:prstGeom>
          <a:solidFill>
            <a:schemeClr val="accent3"/>
          </a:solidFill>
          <a:ln>
            <a:noFill/>
          </a:ln>
        </p:spPr>
      </p:sp>
    </p:spTree>
  </p:cSld>
  <p:clrMapOvr>
    <a:masterClrMapping/>
  </p:clrMapOvr>
</p:sldLayout>
</file>

<file path=ppt/slideLayouts/slideLayout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4">
  <p:cSld name="Title Slide 4">
    <p:spTree>
      <p:nvGrpSpPr>
        <p:cNvPr id="436" name="Shape 436"/>
        <p:cNvGrpSpPr/>
        <p:nvPr/>
      </p:nvGrpSpPr>
      <p:grpSpPr>
        <a:xfrm>
          <a:off x="0" y="0"/>
          <a:ext cx="0" cy="0"/>
          <a:chOff x="0" y="0"/>
          <a:chExt cx="0" cy="0"/>
        </a:xfrm>
      </p:grpSpPr>
      <p:sp>
        <p:nvSpPr>
          <p:cNvPr id="437" name="Google Shape;437;p40"/>
          <p:cNvSpPr/>
          <p:nvPr/>
        </p:nvSpPr>
        <p:spPr>
          <a:xfrm>
            <a:off x="0" y="3429000"/>
            <a:ext cx="12192000" cy="3429300"/>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900"/>
              <a:buFont typeface="Arial"/>
              <a:buNone/>
            </a:pPr>
            <a:r>
              <a:t/>
            </a:r>
            <a:endParaRPr b="0" i="0" sz="1900" u="none" cap="none" strike="noStrike">
              <a:solidFill>
                <a:schemeClr val="lt1"/>
              </a:solidFill>
              <a:latin typeface="Montserrat"/>
              <a:ea typeface="Montserrat"/>
              <a:cs typeface="Montserrat"/>
              <a:sym typeface="Montserrat"/>
            </a:endParaRPr>
          </a:p>
        </p:txBody>
      </p:sp>
      <p:sp>
        <p:nvSpPr>
          <p:cNvPr id="438" name="Google Shape;438;p40"/>
          <p:cNvSpPr/>
          <p:nvPr/>
        </p:nvSpPr>
        <p:spPr>
          <a:xfrm>
            <a:off x="6954982" y="683491"/>
            <a:ext cx="4553700" cy="6174900"/>
          </a:xfrm>
          <a:prstGeom prst="rect">
            <a:avLst/>
          </a:prstGeom>
          <a:gradFill>
            <a:gsLst>
              <a:gs pos="0">
                <a:srgbClr val="E87722">
                  <a:alpha val="49411"/>
                </a:srgbClr>
              </a:gs>
              <a:gs pos="41000">
                <a:schemeClr val="accent1"/>
              </a:gs>
              <a:gs pos="100000">
                <a:schemeClr val="accent1"/>
              </a:gs>
            </a:gsLst>
            <a:lin ang="5400012" scaled="0"/>
          </a:gra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900"/>
              <a:buFont typeface="Arial"/>
              <a:buNone/>
            </a:pPr>
            <a:r>
              <a:t/>
            </a:r>
            <a:endParaRPr b="0" i="0" sz="1900" u="none" cap="none" strike="noStrike">
              <a:solidFill>
                <a:schemeClr val="lt1"/>
              </a:solidFill>
              <a:latin typeface="Montserrat"/>
              <a:ea typeface="Montserrat"/>
              <a:cs typeface="Montserrat"/>
              <a:sym typeface="Montserrat"/>
            </a:endParaRPr>
          </a:p>
        </p:txBody>
      </p:sp>
      <p:sp>
        <p:nvSpPr>
          <p:cNvPr id="439" name="Google Shape;439;p40"/>
          <p:cNvSpPr/>
          <p:nvPr/>
        </p:nvSpPr>
        <p:spPr>
          <a:xfrm>
            <a:off x="11597049" y="6274470"/>
            <a:ext cx="237300" cy="237300"/>
          </a:xfrm>
          <a:prstGeom prst="ellipse">
            <a:avLst/>
          </a:prstGeom>
          <a:solidFill>
            <a:schemeClr val="accent2"/>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900"/>
              <a:buFont typeface="Arial"/>
              <a:buNone/>
            </a:pPr>
            <a:r>
              <a:t/>
            </a:r>
            <a:endParaRPr b="0" i="0" sz="1900" u="none" cap="none" strike="noStrike">
              <a:solidFill>
                <a:schemeClr val="lt1"/>
              </a:solidFill>
              <a:latin typeface="Montserrat"/>
              <a:ea typeface="Montserrat"/>
              <a:cs typeface="Montserrat"/>
              <a:sym typeface="Montserrat"/>
            </a:endParaRPr>
          </a:p>
        </p:txBody>
      </p:sp>
      <p:sp>
        <p:nvSpPr>
          <p:cNvPr id="440" name="Google Shape;440;p40"/>
          <p:cNvSpPr txBox="1"/>
          <p:nvPr/>
        </p:nvSpPr>
        <p:spPr>
          <a:xfrm>
            <a:off x="11513370" y="6277754"/>
            <a:ext cx="404700" cy="23070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900"/>
              <a:buFont typeface="Arial"/>
              <a:buNone/>
            </a:pPr>
            <a:fld id="{00000000-1234-1234-1234-123412341234}" type="slidenum">
              <a:rPr b="1" i="0" lang="en-US" sz="900" u="none" cap="none" strike="noStrike">
                <a:solidFill>
                  <a:schemeClr val="lt1"/>
                </a:solidFill>
                <a:latin typeface="Montserrat"/>
                <a:ea typeface="Montserrat"/>
                <a:cs typeface="Montserrat"/>
                <a:sym typeface="Montserrat"/>
              </a:rPr>
              <a:t>‹#›</a:t>
            </a:fld>
            <a:endParaRPr b="1" i="0" sz="900" u="none" cap="none" strike="noStrike">
              <a:solidFill>
                <a:schemeClr val="lt1"/>
              </a:solidFill>
              <a:latin typeface="Montserrat"/>
              <a:ea typeface="Montserrat"/>
              <a:cs typeface="Montserrat"/>
              <a:sym typeface="Montserrat"/>
            </a:endParaRPr>
          </a:p>
        </p:txBody>
      </p:sp>
      <p:sp>
        <p:nvSpPr>
          <p:cNvPr id="441" name="Google Shape;441;p40"/>
          <p:cNvSpPr/>
          <p:nvPr/>
        </p:nvSpPr>
        <p:spPr>
          <a:xfrm>
            <a:off x="2050474" y="6347450"/>
            <a:ext cx="6766500" cy="91500"/>
          </a:xfrm>
          <a:prstGeom prst="rect">
            <a:avLst/>
          </a:prstGeom>
          <a:solidFill>
            <a:srgbClr val="D8D8D8"/>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900"/>
              <a:buFont typeface="Arial"/>
              <a:buNone/>
            </a:pPr>
            <a:r>
              <a:t/>
            </a:r>
            <a:endParaRPr b="0" i="0" sz="1900" u="none" cap="none" strike="noStrike">
              <a:solidFill>
                <a:schemeClr val="lt1"/>
              </a:solidFill>
              <a:latin typeface="Montserrat"/>
              <a:ea typeface="Montserrat"/>
              <a:cs typeface="Montserrat"/>
              <a:sym typeface="Montserrat"/>
            </a:endParaRPr>
          </a:p>
        </p:txBody>
      </p:sp>
      <p:sp>
        <p:nvSpPr>
          <p:cNvPr id="442" name="Google Shape;442;p40"/>
          <p:cNvSpPr txBox="1"/>
          <p:nvPr/>
        </p:nvSpPr>
        <p:spPr>
          <a:xfrm>
            <a:off x="8787442" y="6274470"/>
            <a:ext cx="2834700" cy="230700"/>
          </a:xfrm>
          <a:prstGeom prst="rect">
            <a:avLst/>
          </a:prstGeom>
          <a:noFill/>
          <a:ln>
            <a:noFill/>
          </a:ln>
        </p:spPr>
        <p:txBody>
          <a:bodyPr anchorCtr="0" anchor="t" bIns="45700" lIns="91425" spcFirstLastPara="1" rIns="91425" wrap="square" tIns="45700">
            <a:spAutoFit/>
          </a:bodyPr>
          <a:lstStyle/>
          <a:p>
            <a:pPr indent="0" lvl="0" marL="0" marR="0" rtl="0" algn="r">
              <a:lnSpc>
                <a:spcPct val="100000"/>
              </a:lnSpc>
              <a:spcBef>
                <a:spcPts val="0"/>
              </a:spcBef>
              <a:spcAft>
                <a:spcPts val="0"/>
              </a:spcAft>
              <a:buClr>
                <a:srgbClr val="000000"/>
              </a:buClr>
              <a:buSzPts val="900"/>
              <a:buFont typeface="Arial"/>
              <a:buNone/>
            </a:pPr>
            <a:r>
              <a:rPr b="0" i="0" lang="en-US" sz="900" u="none" cap="none" strike="noStrike">
                <a:solidFill>
                  <a:schemeClr val="lt1"/>
                </a:solidFill>
                <a:latin typeface="Montserrat"/>
                <a:ea typeface="Montserrat"/>
                <a:cs typeface="Montserrat"/>
                <a:sym typeface="Montserrat"/>
              </a:rPr>
              <a:t>© </a:t>
            </a:r>
            <a:r>
              <a:rPr lang="en-US" sz="900">
                <a:solidFill>
                  <a:schemeClr val="lt1"/>
                </a:solidFill>
                <a:latin typeface="Montserrat"/>
                <a:ea typeface="Montserrat"/>
                <a:cs typeface="Montserrat"/>
                <a:sym typeface="Montserrat"/>
              </a:rPr>
              <a:t>2025</a:t>
            </a:r>
            <a:r>
              <a:rPr b="0" i="0" lang="en-US" sz="900" u="none" cap="none" strike="noStrike">
                <a:solidFill>
                  <a:schemeClr val="lt1"/>
                </a:solidFill>
                <a:latin typeface="Montserrat"/>
                <a:ea typeface="Montserrat"/>
                <a:cs typeface="Montserrat"/>
                <a:sym typeface="Montserrat"/>
              </a:rPr>
              <a:t> </a:t>
            </a:r>
            <a:r>
              <a:rPr b="1" i="0" lang="en-US" sz="900" u="none" cap="none" strike="noStrike">
                <a:solidFill>
                  <a:schemeClr val="lt1"/>
                </a:solidFill>
                <a:latin typeface="Montserrat"/>
                <a:ea typeface="Montserrat"/>
                <a:cs typeface="Montserrat"/>
                <a:sym typeface="Montserrat"/>
              </a:rPr>
              <a:t>Square 9</a:t>
            </a:r>
            <a:r>
              <a:rPr b="0" i="0" lang="en-US" sz="900" u="none" cap="none" strike="noStrike">
                <a:solidFill>
                  <a:schemeClr val="lt1"/>
                </a:solidFill>
                <a:latin typeface="Montserrat"/>
                <a:ea typeface="Montserrat"/>
                <a:cs typeface="Montserrat"/>
                <a:sym typeface="Montserrat"/>
              </a:rPr>
              <a:t>. All Rights Reserved.</a:t>
            </a:r>
            <a:endParaRPr b="0" i="0" sz="1500" u="none" cap="none" strike="noStrike">
              <a:solidFill>
                <a:srgbClr val="000000"/>
              </a:solidFill>
              <a:latin typeface="Arial"/>
              <a:ea typeface="Arial"/>
              <a:cs typeface="Arial"/>
              <a:sym typeface="Arial"/>
            </a:endParaRPr>
          </a:p>
        </p:txBody>
      </p:sp>
      <p:pic>
        <p:nvPicPr>
          <p:cNvPr id="443" name="Google Shape;443;p40"/>
          <p:cNvPicPr preferRelativeResize="0"/>
          <p:nvPr/>
        </p:nvPicPr>
        <p:blipFill rotWithShape="1">
          <a:blip r:embed="rId2">
            <a:alphaModFix/>
          </a:blip>
          <a:srcRect b="0" l="0" r="0" t="0"/>
          <a:stretch/>
        </p:blipFill>
        <p:spPr>
          <a:xfrm>
            <a:off x="357551" y="6064432"/>
            <a:ext cx="1551707" cy="447436"/>
          </a:xfrm>
          <a:prstGeom prst="rect">
            <a:avLst/>
          </a:prstGeom>
          <a:noFill/>
          <a:ln>
            <a:noFill/>
          </a:ln>
        </p:spPr>
      </p:pic>
      <p:sp>
        <p:nvSpPr>
          <p:cNvPr id="444" name="Google Shape;444;p40"/>
          <p:cNvSpPr txBox="1"/>
          <p:nvPr>
            <p:ph idx="1" type="body"/>
          </p:nvPr>
        </p:nvSpPr>
        <p:spPr>
          <a:xfrm>
            <a:off x="7259782" y="2591373"/>
            <a:ext cx="3944100" cy="780000"/>
          </a:xfrm>
          <a:prstGeom prst="rect">
            <a:avLst/>
          </a:prstGeom>
          <a:noFill/>
          <a:ln>
            <a:noFill/>
          </a:ln>
        </p:spPr>
        <p:txBody>
          <a:bodyPr anchorCtr="0" anchor="t" bIns="45700" lIns="91425" spcFirstLastPara="1" rIns="91425" wrap="square" tIns="45700">
            <a:noAutofit/>
          </a:bodyPr>
          <a:lstStyle>
            <a:lvl1pPr indent="-228600" lvl="0" marL="457200" marR="0" rtl="0" algn="ctr">
              <a:lnSpc>
                <a:spcPct val="90000"/>
              </a:lnSpc>
              <a:spcBef>
                <a:spcPts val="1100"/>
              </a:spcBef>
              <a:spcAft>
                <a:spcPts val="0"/>
              </a:spcAft>
              <a:buClr>
                <a:schemeClr val="lt1"/>
              </a:buClr>
              <a:buSzPts val="1500"/>
              <a:buFont typeface="Arial"/>
              <a:buNone/>
              <a:defRPr b="0" i="0" sz="1500" u="none" cap="none" strike="noStrike">
                <a:solidFill>
                  <a:schemeClr val="lt1"/>
                </a:solidFill>
                <a:latin typeface="Montserrat"/>
                <a:ea typeface="Montserrat"/>
                <a:cs typeface="Montserrat"/>
                <a:sym typeface="Montserrat"/>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Montserrat"/>
                <a:ea typeface="Montserrat"/>
                <a:cs typeface="Montserrat"/>
                <a:sym typeface="Montserrat"/>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Montserrat"/>
                <a:ea typeface="Montserrat"/>
                <a:cs typeface="Montserrat"/>
                <a:sym typeface="Montserrat"/>
              </a:defRPr>
            </a:lvl3pPr>
            <a:lvl4pPr indent="-349250" lvl="3" marL="1828800" marR="0" rtl="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4pPr>
            <a:lvl5pPr indent="-349250" lvl="4" marL="2286000" marR="0" rtl="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5pPr>
            <a:lvl6pPr indent="-349250" lvl="5" marL="2743200" marR="0" rtl="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6pPr>
            <a:lvl7pPr indent="-349250" lvl="6" marL="3200400" marR="0" rtl="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7pPr>
            <a:lvl8pPr indent="-349250" lvl="7" marL="3657600" marR="0" rtl="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8pPr>
            <a:lvl9pPr indent="-349250" lvl="8" marL="4114800" marR="0" rtl="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9pPr>
          </a:lstStyle>
          <a:p/>
        </p:txBody>
      </p:sp>
      <p:sp>
        <p:nvSpPr>
          <p:cNvPr id="445" name="Google Shape;445;p40"/>
          <p:cNvSpPr txBox="1"/>
          <p:nvPr>
            <p:ph idx="2" type="body"/>
          </p:nvPr>
        </p:nvSpPr>
        <p:spPr>
          <a:xfrm>
            <a:off x="7259782" y="2201170"/>
            <a:ext cx="3944100" cy="292500"/>
          </a:xfrm>
          <a:prstGeom prst="rect">
            <a:avLst/>
          </a:prstGeom>
          <a:noFill/>
          <a:ln>
            <a:noFill/>
          </a:ln>
        </p:spPr>
        <p:txBody>
          <a:bodyPr anchorCtr="0" anchor="t" bIns="45700" lIns="91425" spcFirstLastPara="1" rIns="91425" wrap="square" tIns="45700">
            <a:noAutofit/>
          </a:bodyPr>
          <a:lstStyle>
            <a:lvl1pPr indent="-228600" lvl="0" marL="457200" marR="0" rtl="0" algn="ctr">
              <a:lnSpc>
                <a:spcPct val="90000"/>
              </a:lnSpc>
              <a:spcBef>
                <a:spcPts val="1100"/>
              </a:spcBef>
              <a:spcAft>
                <a:spcPts val="0"/>
              </a:spcAft>
              <a:buClr>
                <a:schemeClr val="lt1"/>
              </a:buClr>
              <a:buSzPts val="1900"/>
              <a:buFont typeface="Arial"/>
              <a:buNone/>
              <a:defRPr b="1" i="0" sz="1900" u="none" cap="none" strike="noStrike">
                <a:solidFill>
                  <a:schemeClr val="lt1"/>
                </a:solidFill>
                <a:latin typeface="Montserrat"/>
                <a:ea typeface="Montserrat"/>
                <a:cs typeface="Montserrat"/>
                <a:sym typeface="Montserrat"/>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Montserrat"/>
                <a:ea typeface="Montserrat"/>
                <a:cs typeface="Montserrat"/>
                <a:sym typeface="Montserrat"/>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Montserrat"/>
                <a:ea typeface="Montserrat"/>
                <a:cs typeface="Montserrat"/>
                <a:sym typeface="Montserrat"/>
              </a:defRPr>
            </a:lvl3pPr>
            <a:lvl4pPr indent="-349250" lvl="3" marL="1828800" marR="0" rtl="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4pPr>
            <a:lvl5pPr indent="-349250" lvl="4" marL="2286000" marR="0" rtl="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5pPr>
            <a:lvl6pPr indent="-349250" lvl="5" marL="2743200" marR="0" rtl="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6pPr>
            <a:lvl7pPr indent="-349250" lvl="6" marL="3200400" marR="0" rtl="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7pPr>
            <a:lvl8pPr indent="-349250" lvl="7" marL="3657600" marR="0" rtl="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8pPr>
            <a:lvl9pPr indent="-349250" lvl="8" marL="4114800" marR="0" rtl="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9pPr>
          </a:lstStyle>
          <a:p/>
        </p:txBody>
      </p:sp>
      <p:sp>
        <p:nvSpPr>
          <p:cNvPr id="446" name="Google Shape;446;p40"/>
          <p:cNvSpPr/>
          <p:nvPr>
            <p:ph idx="3" type="pic"/>
          </p:nvPr>
        </p:nvSpPr>
        <p:spPr>
          <a:xfrm>
            <a:off x="8810563" y="1224298"/>
            <a:ext cx="842400" cy="840300"/>
          </a:xfrm>
          <a:prstGeom prst="ellipse">
            <a:avLst/>
          </a:prstGeom>
          <a:solidFill>
            <a:schemeClr val="accent2"/>
          </a:solidFill>
          <a:ln>
            <a:noFill/>
          </a:ln>
        </p:spPr>
      </p:sp>
      <p:sp>
        <p:nvSpPr>
          <p:cNvPr id="447" name="Google Shape;447;p40"/>
          <p:cNvSpPr txBox="1"/>
          <p:nvPr>
            <p:ph idx="4" type="body"/>
          </p:nvPr>
        </p:nvSpPr>
        <p:spPr>
          <a:xfrm>
            <a:off x="7259782" y="5026854"/>
            <a:ext cx="3944100" cy="780000"/>
          </a:xfrm>
          <a:prstGeom prst="rect">
            <a:avLst/>
          </a:prstGeom>
          <a:noFill/>
          <a:ln>
            <a:noFill/>
          </a:ln>
        </p:spPr>
        <p:txBody>
          <a:bodyPr anchorCtr="0" anchor="t" bIns="45700" lIns="91425" spcFirstLastPara="1" rIns="91425" wrap="square" tIns="45700">
            <a:noAutofit/>
          </a:bodyPr>
          <a:lstStyle>
            <a:lvl1pPr indent="-228600" lvl="0" marL="457200" marR="0" rtl="0" algn="ctr">
              <a:lnSpc>
                <a:spcPct val="90000"/>
              </a:lnSpc>
              <a:spcBef>
                <a:spcPts val="1100"/>
              </a:spcBef>
              <a:spcAft>
                <a:spcPts val="0"/>
              </a:spcAft>
              <a:buClr>
                <a:schemeClr val="lt1"/>
              </a:buClr>
              <a:buSzPts val="1500"/>
              <a:buFont typeface="Arial"/>
              <a:buNone/>
              <a:defRPr b="0" i="0" sz="1500" u="none" cap="none" strike="noStrike">
                <a:solidFill>
                  <a:schemeClr val="lt1"/>
                </a:solidFill>
                <a:latin typeface="Montserrat"/>
                <a:ea typeface="Montserrat"/>
                <a:cs typeface="Montserrat"/>
                <a:sym typeface="Montserrat"/>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Montserrat"/>
                <a:ea typeface="Montserrat"/>
                <a:cs typeface="Montserrat"/>
                <a:sym typeface="Montserrat"/>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Montserrat"/>
                <a:ea typeface="Montserrat"/>
                <a:cs typeface="Montserrat"/>
                <a:sym typeface="Montserrat"/>
              </a:defRPr>
            </a:lvl3pPr>
            <a:lvl4pPr indent="-349250" lvl="3" marL="1828800" marR="0" rtl="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4pPr>
            <a:lvl5pPr indent="-349250" lvl="4" marL="2286000" marR="0" rtl="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5pPr>
            <a:lvl6pPr indent="-349250" lvl="5" marL="2743200" marR="0" rtl="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6pPr>
            <a:lvl7pPr indent="-349250" lvl="6" marL="3200400" marR="0" rtl="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7pPr>
            <a:lvl8pPr indent="-349250" lvl="7" marL="3657600" marR="0" rtl="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8pPr>
            <a:lvl9pPr indent="-349250" lvl="8" marL="4114800" marR="0" rtl="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9pPr>
          </a:lstStyle>
          <a:p/>
        </p:txBody>
      </p:sp>
      <p:sp>
        <p:nvSpPr>
          <p:cNvPr id="448" name="Google Shape;448;p40"/>
          <p:cNvSpPr txBox="1"/>
          <p:nvPr>
            <p:ph idx="5" type="body"/>
          </p:nvPr>
        </p:nvSpPr>
        <p:spPr>
          <a:xfrm>
            <a:off x="7259782" y="4636651"/>
            <a:ext cx="3944100" cy="292500"/>
          </a:xfrm>
          <a:prstGeom prst="rect">
            <a:avLst/>
          </a:prstGeom>
          <a:noFill/>
          <a:ln>
            <a:noFill/>
          </a:ln>
        </p:spPr>
        <p:txBody>
          <a:bodyPr anchorCtr="0" anchor="t" bIns="45700" lIns="91425" spcFirstLastPara="1" rIns="91425" wrap="square" tIns="45700">
            <a:noAutofit/>
          </a:bodyPr>
          <a:lstStyle>
            <a:lvl1pPr indent="-228600" lvl="0" marL="457200" marR="0" rtl="0" algn="ctr">
              <a:lnSpc>
                <a:spcPct val="90000"/>
              </a:lnSpc>
              <a:spcBef>
                <a:spcPts val="1100"/>
              </a:spcBef>
              <a:spcAft>
                <a:spcPts val="0"/>
              </a:spcAft>
              <a:buClr>
                <a:schemeClr val="lt1"/>
              </a:buClr>
              <a:buSzPts val="1900"/>
              <a:buFont typeface="Arial"/>
              <a:buNone/>
              <a:defRPr b="1" i="0" sz="1900" u="none" cap="none" strike="noStrike">
                <a:solidFill>
                  <a:schemeClr val="lt1"/>
                </a:solidFill>
                <a:latin typeface="Montserrat"/>
                <a:ea typeface="Montserrat"/>
                <a:cs typeface="Montserrat"/>
                <a:sym typeface="Montserrat"/>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Montserrat"/>
                <a:ea typeface="Montserrat"/>
                <a:cs typeface="Montserrat"/>
                <a:sym typeface="Montserrat"/>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Montserrat"/>
                <a:ea typeface="Montserrat"/>
                <a:cs typeface="Montserrat"/>
                <a:sym typeface="Montserrat"/>
              </a:defRPr>
            </a:lvl3pPr>
            <a:lvl4pPr indent="-349250" lvl="3" marL="1828800" marR="0" rtl="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4pPr>
            <a:lvl5pPr indent="-349250" lvl="4" marL="2286000" marR="0" rtl="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5pPr>
            <a:lvl6pPr indent="-349250" lvl="5" marL="2743200" marR="0" rtl="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6pPr>
            <a:lvl7pPr indent="-349250" lvl="6" marL="3200400" marR="0" rtl="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7pPr>
            <a:lvl8pPr indent="-349250" lvl="7" marL="3657600" marR="0" rtl="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8pPr>
            <a:lvl9pPr indent="-349250" lvl="8" marL="4114800" marR="0" rtl="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9pPr>
          </a:lstStyle>
          <a:p/>
        </p:txBody>
      </p:sp>
      <p:sp>
        <p:nvSpPr>
          <p:cNvPr id="449" name="Google Shape;449;p40"/>
          <p:cNvSpPr/>
          <p:nvPr>
            <p:ph idx="6" type="pic"/>
          </p:nvPr>
        </p:nvSpPr>
        <p:spPr>
          <a:xfrm>
            <a:off x="8810563" y="3659779"/>
            <a:ext cx="842400" cy="840300"/>
          </a:xfrm>
          <a:prstGeom prst="ellipse">
            <a:avLst/>
          </a:prstGeom>
          <a:solidFill>
            <a:schemeClr val="accent2"/>
          </a:solidFill>
          <a:ln>
            <a:noFill/>
          </a:ln>
        </p:spPr>
      </p:sp>
      <p:sp>
        <p:nvSpPr>
          <p:cNvPr id="450" name="Google Shape;450;p40"/>
          <p:cNvSpPr txBox="1"/>
          <p:nvPr>
            <p:ph idx="7" type="body"/>
          </p:nvPr>
        </p:nvSpPr>
        <p:spPr>
          <a:xfrm>
            <a:off x="539188" y="3793668"/>
            <a:ext cx="5755500" cy="584400"/>
          </a:xfrm>
          <a:prstGeom prst="rect">
            <a:avLst/>
          </a:prstGeom>
          <a:noFill/>
          <a:ln>
            <a:noFill/>
          </a:ln>
        </p:spPr>
        <p:txBody>
          <a:bodyPr anchorCtr="0" anchor="t" bIns="45700" lIns="91425" spcFirstLastPara="1" rIns="91425" wrap="square" tIns="45700">
            <a:noAutofit/>
          </a:bodyPr>
          <a:lstStyle>
            <a:lvl1pPr indent="-228600" lvl="0" marL="457200" marR="0" rtl="0" algn="l">
              <a:lnSpc>
                <a:spcPct val="90000"/>
              </a:lnSpc>
              <a:spcBef>
                <a:spcPts val="1100"/>
              </a:spcBef>
              <a:spcAft>
                <a:spcPts val="0"/>
              </a:spcAft>
              <a:buClr>
                <a:schemeClr val="accent2"/>
              </a:buClr>
              <a:buSzPts val="3600"/>
              <a:buFont typeface="Arial"/>
              <a:buNone/>
              <a:defRPr b="1" i="0" sz="3600" u="none" cap="none" strike="noStrike">
                <a:solidFill>
                  <a:schemeClr val="accent2"/>
                </a:solidFill>
                <a:latin typeface="Montserrat"/>
                <a:ea typeface="Montserrat"/>
                <a:cs typeface="Montserrat"/>
                <a:sym typeface="Montserrat"/>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Montserrat"/>
                <a:ea typeface="Montserrat"/>
                <a:cs typeface="Montserrat"/>
                <a:sym typeface="Montserrat"/>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Montserrat"/>
                <a:ea typeface="Montserrat"/>
                <a:cs typeface="Montserrat"/>
                <a:sym typeface="Montserrat"/>
              </a:defRPr>
            </a:lvl3pPr>
            <a:lvl4pPr indent="-349250" lvl="3" marL="1828800" marR="0" rtl="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4pPr>
            <a:lvl5pPr indent="-349250" lvl="4" marL="2286000" marR="0" rtl="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5pPr>
            <a:lvl6pPr indent="-349250" lvl="5" marL="2743200" marR="0" rtl="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6pPr>
            <a:lvl7pPr indent="-349250" lvl="6" marL="3200400" marR="0" rtl="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7pPr>
            <a:lvl8pPr indent="-349250" lvl="7" marL="3657600" marR="0" rtl="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8pPr>
            <a:lvl9pPr indent="-349250" lvl="8" marL="4114800" marR="0" rtl="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9pPr>
          </a:lstStyle>
          <a:p/>
        </p:txBody>
      </p:sp>
      <p:sp>
        <p:nvSpPr>
          <p:cNvPr id="451" name="Google Shape;451;p40"/>
          <p:cNvSpPr/>
          <p:nvPr/>
        </p:nvSpPr>
        <p:spPr>
          <a:xfrm>
            <a:off x="665019" y="4396512"/>
            <a:ext cx="489600" cy="138900"/>
          </a:xfrm>
          <a:prstGeom prst="roundRect">
            <a:avLst>
              <a:gd fmla="val 50000" name="adj"/>
            </a:avLst>
          </a:prstGeom>
          <a:solidFill>
            <a:schemeClr val="accen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900"/>
              <a:buFont typeface="Arial"/>
              <a:buNone/>
            </a:pPr>
            <a:r>
              <a:t/>
            </a:r>
            <a:endParaRPr b="0" i="0" sz="1900" u="none" cap="none" strike="noStrike">
              <a:solidFill>
                <a:schemeClr val="lt1"/>
              </a:solidFill>
              <a:latin typeface="Montserrat"/>
              <a:ea typeface="Montserrat"/>
              <a:cs typeface="Montserrat"/>
              <a:sym typeface="Montserrat"/>
            </a:endParaRPr>
          </a:p>
        </p:txBody>
      </p:sp>
      <p:sp>
        <p:nvSpPr>
          <p:cNvPr id="452" name="Google Shape;452;p40"/>
          <p:cNvSpPr txBox="1"/>
          <p:nvPr>
            <p:ph idx="8" type="body"/>
          </p:nvPr>
        </p:nvSpPr>
        <p:spPr>
          <a:xfrm>
            <a:off x="539187" y="4722057"/>
            <a:ext cx="5755500" cy="847500"/>
          </a:xfrm>
          <a:prstGeom prst="rect">
            <a:avLst/>
          </a:prstGeom>
          <a:noFill/>
          <a:ln>
            <a:noFill/>
          </a:ln>
        </p:spPr>
        <p:txBody>
          <a:bodyPr anchorCtr="0" anchor="t" bIns="45700" lIns="91425" spcFirstLastPara="1" rIns="91425" wrap="square" tIns="45700">
            <a:noAutofit/>
          </a:bodyPr>
          <a:lstStyle>
            <a:lvl1pPr indent="-228600" lvl="0" marL="457200" marR="0" rtl="0" algn="l">
              <a:lnSpc>
                <a:spcPct val="90000"/>
              </a:lnSpc>
              <a:spcBef>
                <a:spcPts val="1100"/>
              </a:spcBef>
              <a:spcAft>
                <a:spcPts val="0"/>
              </a:spcAft>
              <a:buClr>
                <a:schemeClr val="accent6"/>
              </a:buClr>
              <a:buSzPts val="1500"/>
              <a:buFont typeface="Arial"/>
              <a:buNone/>
              <a:defRPr b="0" i="0" sz="1500" u="none" cap="none" strike="noStrike">
                <a:solidFill>
                  <a:schemeClr val="accent6"/>
                </a:solidFill>
                <a:latin typeface="Montserrat"/>
                <a:ea typeface="Montserrat"/>
                <a:cs typeface="Montserrat"/>
                <a:sym typeface="Montserrat"/>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Montserrat"/>
                <a:ea typeface="Montserrat"/>
                <a:cs typeface="Montserrat"/>
                <a:sym typeface="Montserrat"/>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Montserrat"/>
                <a:ea typeface="Montserrat"/>
                <a:cs typeface="Montserrat"/>
                <a:sym typeface="Montserrat"/>
              </a:defRPr>
            </a:lvl3pPr>
            <a:lvl4pPr indent="-349250" lvl="3" marL="1828800" marR="0" rtl="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4pPr>
            <a:lvl5pPr indent="-349250" lvl="4" marL="2286000" marR="0" rtl="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5pPr>
            <a:lvl6pPr indent="-349250" lvl="5" marL="2743200" marR="0" rtl="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6pPr>
            <a:lvl7pPr indent="-349250" lvl="6" marL="3200400" marR="0" rtl="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7pPr>
            <a:lvl8pPr indent="-349250" lvl="7" marL="3657600" marR="0" rtl="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8pPr>
            <a:lvl9pPr indent="-349250" lvl="8" marL="4114800" marR="0" rtl="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9pPr>
          </a:lstStyle>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Slide - Multiple Images">
  <p:cSld name="Content Slide - Multiple Images">
    <p:spTree>
      <p:nvGrpSpPr>
        <p:cNvPr id="453" name="Shape 453"/>
        <p:cNvGrpSpPr/>
        <p:nvPr/>
      </p:nvGrpSpPr>
      <p:grpSpPr>
        <a:xfrm>
          <a:off x="0" y="0"/>
          <a:ext cx="0" cy="0"/>
          <a:chOff x="0" y="0"/>
          <a:chExt cx="0" cy="0"/>
        </a:xfrm>
      </p:grpSpPr>
      <p:sp>
        <p:nvSpPr>
          <p:cNvPr id="454" name="Google Shape;454;p41"/>
          <p:cNvSpPr/>
          <p:nvPr/>
        </p:nvSpPr>
        <p:spPr>
          <a:xfrm>
            <a:off x="25" y="0"/>
            <a:ext cx="12192000" cy="6923100"/>
          </a:xfrm>
          <a:prstGeom prst="rect">
            <a:avLst/>
          </a:prstGeom>
          <a:solidFill>
            <a:srgbClr val="FFFFFF"/>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500"/>
              <a:buFont typeface="Arial"/>
              <a:buNone/>
            </a:pPr>
            <a:r>
              <a:t/>
            </a:r>
            <a:endParaRPr b="0" i="0" sz="1500" u="none" cap="none" strike="noStrike">
              <a:solidFill>
                <a:srgbClr val="000000"/>
              </a:solidFill>
              <a:latin typeface="Arial"/>
              <a:ea typeface="Arial"/>
              <a:cs typeface="Arial"/>
              <a:sym typeface="Arial"/>
            </a:endParaRPr>
          </a:p>
        </p:txBody>
      </p:sp>
      <p:sp>
        <p:nvSpPr>
          <p:cNvPr id="455" name="Google Shape;455;p41"/>
          <p:cNvSpPr/>
          <p:nvPr/>
        </p:nvSpPr>
        <p:spPr>
          <a:xfrm>
            <a:off x="4341091" y="0"/>
            <a:ext cx="7851300" cy="6858000"/>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900"/>
              <a:buFont typeface="Arial"/>
              <a:buNone/>
            </a:pPr>
            <a:r>
              <a:t/>
            </a:r>
            <a:endParaRPr b="0" i="0" sz="1900" u="none" cap="none" strike="noStrike">
              <a:solidFill>
                <a:schemeClr val="lt1"/>
              </a:solidFill>
              <a:latin typeface="Montserrat"/>
              <a:ea typeface="Montserrat"/>
              <a:cs typeface="Montserrat"/>
              <a:sym typeface="Montserrat"/>
            </a:endParaRPr>
          </a:p>
        </p:txBody>
      </p:sp>
      <p:sp>
        <p:nvSpPr>
          <p:cNvPr id="456" name="Google Shape;456;p41"/>
          <p:cNvSpPr/>
          <p:nvPr/>
        </p:nvSpPr>
        <p:spPr>
          <a:xfrm>
            <a:off x="11597049" y="6274470"/>
            <a:ext cx="237300" cy="237300"/>
          </a:xfrm>
          <a:prstGeom prst="ellipse">
            <a:avLst/>
          </a:prstGeom>
          <a:solidFill>
            <a:schemeClr val="accent2"/>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900"/>
              <a:buFont typeface="Arial"/>
              <a:buNone/>
            </a:pPr>
            <a:r>
              <a:t/>
            </a:r>
            <a:endParaRPr b="0" i="0" sz="1900" u="none" cap="none" strike="noStrike">
              <a:solidFill>
                <a:schemeClr val="lt1"/>
              </a:solidFill>
              <a:latin typeface="Montserrat"/>
              <a:ea typeface="Montserrat"/>
              <a:cs typeface="Montserrat"/>
              <a:sym typeface="Montserrat"/>
            </a:endParaRPr>
          </a:p>
        </p:txBody>
      </p:sp>
      <p:sp>
        <p:nvSpPr>
          <p:cNvPr id="457" name="Google Shape;457;p41"/>
          <p:cNvSpPr txBox="1"/>
          <p:nvPr/>
        </p:nvSpPr>
        <p:spPr>
          <a:xfrm>
            <a:off x="11513370" y="6277754"/>
            <a:ext cx="404700" cy="23070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900"/>
              <a:buFont typeface="Arial"/>
              <a:buNone/>
            </a:pPr>
            <a:fld id="{00000000-1234-1234-1234-123412341234}" type="slidenum">
              <a:rPr b="1" i="0" lang="en-US" sz="900" u="none" cap="none" strike="noStrike">
                <a:solidFill>
                  <a:schemeClr val="lt1"/>
                </a:solidFill>
                <a:latin typeface="Montserrat"/>
                <a:ea typeface="Montserrat"/>
                <a:cs typeface="Montserrat"/>
                <a:sym typeface="Montserrat"/>
              </a:rPr>
              <a:t>‹#›</a:t>
            </a:fld>
            <a:endParaRPr b="1" i="0" sz="900" u="none" cap="none" strike="noStrike">
              <a:solidFill>
                <a:schemeClr val="lt1"/>
              </a:solidFill>
              <a:latin typeface="Montserrat"/>
              <a:ea typeface="Montserrat"/>
              <a:cs typeface="Montserrat"/>
              <a:sym typeface="Montserrat"/>
            </a:endParaRPr>
          </a:p>
        </p:txBody>
      </p:sp>
      <p:sp>
        <p:nvSpPr>
          <p:cNvPr id="458" name="Google Shape;458;p41"/>
          <p:cNvSpPr/>
          <p:nvPr/>
        </p:nvSpPr>
        <p:spPr>
          <a:xfrm>
            <a:off x="2050474" y="6347450"/>
            <a:ext cx="6766500" cy="91500"/>
          </a:xfrm>
          <a:prstGeom prst="rect">
            <a:avLst/>
          </a:prstGeom>
          <a:solidFill>
            <a:srgbClr val="D8D8D8"/>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900"/>
              <a:buFont typeface="Arial"/>
              <a:buNone/>
            </a:pPr>
            <a:r>
              <a:t/>
            </a:r>
            <a:endParaRPr b="0" i="0" sz="1900" u="none" cap="none" strike="noStrike">
              <a:solidFill>
                <a:schemeClr val="lt1"/>
              </a:solidFill>
              <a:latin typeface="Montserrat"/>
              <a:ea typeface="Montserrat"/>
              <a:cs typeface="Montserrat"/>
              <a:sym typeface="Montserrat"/>
            </a:endParaRPr>
          </a:p>
        </p:txBody>
      </p:sp>
      <p:sp>
        <p:nvSpPr>
          <p:cNvPr id="459" name="Google Shape;459;p41"/>
          <p:cNvSpPr txBox="1"/>
          <p:nvPr/>
        </p:nvSpPr>
        <p:spPr>
          <a:xfrm>
            <a:off x="8787442" y="6274470"/>
            <a:ext cx="2834700" cy="230700"/>
          </a:xfrm>
          <a:prstGeom prst="rect">
            <a:avLst/>
          </a:prstGeom>
          <a:noFill/>
          <a:ln>
            <a:noFill/>
          </a:ln>
        </p:spPr>
        <p:txBody>
          <a:bodyPr anchorCtr="0" anchor="t" bIns="45700" lIns="91425" spcFirstLastPara="1" rIns="91425" wrap="square" tIns="45700">
            <a:spAutoFit/>
          </a:bodyPr>
          <a:lstStyle/>
          <a:p>
            <a:pPr indent="0" lvl="0" marL="0" marR="0" rtl="0" algn="r">
              <a:lnSpc>
                <a:spcPct val="100000"/>
              </a:lnSpc>
              <a:spcBef>
                <a:spcPts val="0"/>
              </a:spcBef>
              <a:spcAft>
                <a:spcPts val="0"/>
              </a:spcAft>
              <a:buClr>
                <a:srgbClr val="000000"/>
              </a:buClr>
              <a:buSzPts val="900"/>
              <a:buFont typeface="Arial"/>
              <a:buNone/>
            </a:pPr>
            <a:r>
              <a:rPr b="0" i="0" lang="en-US" sz="900" u="none" cap="none" strike="noStrike">
                <a:solidFill>
                  <a:schemeClr val="dk1"/>
                </a:solidFill>
                <a:latin typeface="Montserrat"/>
                <a:ea typeface="Montserrat"/>
                <a:cs typeface="Montserrat"/>
                <a:sym typeface="Montserrat"/>
              </a:rPr>
              <a:t>© </a:t>
            </a:r>
            <a:r>
              <a:rPr lang="en-US" sz="900">
                <a:solidFill>
                  <a:schemeClr val="dk1"/>
                </a:solidFill>
                <a:latin typeface="Montserrat"/>
                <a:ea typeface="Montserrat"/>
                <a:cs typeface="Montserrat"/>
                <a:sym typeface="Montserrat"/>
              </a:rPr>
              <a:t>2025</a:t>
            </a:r>
            <a:r>
              <a:rPr b="0" i="0" lang="en-US" sz="900" u="none" cap="none" strike="noStrike">
                <a:solidFill>
                  <a:schemeClr val="dk1"/>
                </a:solidFill>
                <a:latin typeface="Montserrat"/>
                <a:ea typeface="Montserrat"/>
                <a:cs typeface="Montserrat"/>
                <a:sym typeface="Montserrat"/>
              </a:rPr>
              <a:t> </a:t>
            </a:r>
            <a:r>
              <a:rPr b="1" i="0" lang="en-US" sz="900" u="none" cap="none" strike="noStrike">
                <a:solidFill>
                  <a:schemeClr val="dk1"/>
                </a:solidFill>
                <a:latin typeface="Montserrat"/>
                <a:ea typeface="Montserrat"/>
                <a:cs typeface="Montserrat"/>
                <a:sym typeface="Montserrat"/>
              </a:rPr>
              <a:t>Square 9</a:t>
            </a:r>
            <a:r>
              <a:rPr b="0" i="0" lang="en-US" sz="900" u="none" cap="none" strike="noStrike">
                <a:solidFill>
                  <a:schemeClr val="dk1"/>
                </a:solidFill>
                <a:latin typeface="Montserrat"/>
                <a:ea typeface="Montserrat"/>
                <a:cs typeface="Montserrat"/>
                <a:sym typeface="Montserrat"/>
              </a:rPr>
              <a:t>. All Rights Reserved.</a:t>
            </a:r>
            <a:endParaRPr b="0" i="0" sz="1500" u="none" cap="none" strike="noStrike">
              <a:solidFill>
                <a:srgbClr val="000000"/>
              </a:solidFill>
              <a:latin typeface="Arial"/>
              <a:ea typeface="Arial"/>
              <a:cs typeface="Arial"/>
              <a:sym typeface="Arial"/>
            </a:endParaRPr>
          </a:p>
        </p:txBody>
      </p:sp>
      <p:pic>
        <p:nvPicPr>
          <p:cNvPr descr="A blue and orange text on a black background&#10;&#10;Description automatically generated" id="460" name="Google Shape;460;p41"/>
          <p:cNvPicPr preferRelativeResize="0"/>
          <p:nvPr/>
        </p:nvPicPr>
        <p:blipFill rotWithShape="1">
          <a:blip r:embed="rId2">
            <a:alphaModFix/>
          </a:blip>
          <a:srcRect b="0" l="0" r="0" t="0"/>
          <a:stretch/>
        </p:blipFill>
        <p:spPr>
          <a:xfrm>
            <a:off x="357551" y="6064432"/>
            <a:ext cx="1551707" cy="447438"/>
          </a:xfrm>
          <a:prstGeom prst="rect">
            <a:avLst/>
          </a:prstGeom>
          <a:noFill/>
          <a:ln>
            <a:noFill/>
          </a:ln>
        </p:spPr>
      </p:pic>
      <p:sp>
        <p:nvSpPr>
          <p:cNvPr id="461" name="Google Shape;461;p41"/>
          <p:cNvSpPr/>
          <p:nvPr/>
        </p:nvSpPr>
        <p:spPr>
          <a:xfrm>
            <a:off x="665019" y="1154545"/>
            <a:ext cx="489600" cy="138900"/>
          </a:xfrm>
          <a:prstGeom prst="roundRect">
            <a:avLst>
              <a:gd fmla="val 50000" name="adj"/>
            </a:avLst>
          </a:prstGeom>
          <a:solidFill>
            <a:schemeClr val="accen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900"/>
              <a:buFont typeface="Arial"/>
              <a:buNone/>
            </a:pPr>
            <a:r>
              <a:t/>
            </a:r>
            <a:endParaRPr b="0" i="0" sz="1900" u="none" cap="none" strike="noStrike">
              <a:solidFill>
                <a:schemeClr val="lt1"/>
              </a:solidFill>
              <a:latin typeface="Montserrat"/>
              <a:ea typeface="Montserrat"/>
              <a:cs typeface="Montserrat"/>
              <a:sym typeface="Montserrat"/>
            </a:endParaRPr>
          </a:p>
        </p:txBody>
      </p:sp>
      <p:sp>
        <p:nvSpPr>
          <p:cNvPr id="462" name="Google Shape;462;p41"/>
          <p:cNvSpPr txBox="1"/>
          <p:nvPr>
            <p:ph idx="1" type="body"/>
          </p:nvPr>
        </p:nvSpPr>
        <p:spPr>
          <a:xfrm>
            <a:off x="539188" y="551701"/>
            <a:ext cx="11113500" cy="584400"/>
          </a:xfrm>
          <a:prstGeom prst="rect">
            <a:avLst/>
          </a:prstGeom>
          <a:noFill/>
          <a:ln>
            <a:noFill/>
          </a:ln>
        </p:spPr>
        <p:txBody>
          <a:bodyPr anchorCtr="0" anchor="t" bIns="45700" lIns="91425" spcFirstLastPara="1" rIns="91425" wrap="square" tIns="45700">
            <a:noAutofit/>
          </a:bodyPr>
          <a:lstStyle>
            <a:lvl1pPr indent="-228600" lvl="0" marL="457200" marR="0" rtl="0" algn="l">
              <a:lnSpc>
                <a:spcPct val="90000"/>
              </a:lnSpc>
              <a:spcBef>
                <a:spcPts val="1100"/>
              </a:spcBef>
              <a:spcAft>
                <a:spcPts val="0"/>
              </a:spcAft>
              <a:buClr>
                <a:schemeClr val="accent2"/>
              </a:buClr>
              <a:buSzPts val="3600"/>
              <a:buFont typeface="Arial"/>
              <a:buNone/>
              <a:defRPr b="1" i="0" sz="3600" u="none" cap="none" strike="noStrike">
                <a:solidFill>
                  <a:schemeClr val="accent2"/>
                </a:solidFill>
                <a:latin typeface="Montserrat"/>
                <a:ea typeface="Montserrat"/>
                <a:cs typeface="Montserrat"/>
                <a:sym typeface="Montserrat"/>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Montserrat"/>
                <a:ea typeface="Montserrat"/>
                <a:cs typeface="Montserrat"/>
                <a:sym typeface="Montserrat"/>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Montserrat"/>
                <a:ea typeface="Montserrat"/>
                <a:cs typeface="Montserrat"/>
                <a:sym typeface="Montserrat"/>
              </a:defRPr>
            </a:lvl3pPr>
            <a:lvl4pPr indent="-349250" lvl="3" marL="1828800" marR="0" rtl="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4pPr>
            <a:lvl5pPr indent="-349250" lvl="4" marL="2286000" marR="0" rtl="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5pPr>
            <a:lvl6pPr indent="-349250" lvl="5" marL="2743200" marR="0" rtl="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6pPr>
            <a:lvl7pPr indent="-349250" lvl="6" marL="3200400" marR="0" rtl="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7pPr>
            <a:lvl8pPr indent="-349250" lvl="7" marL="3657600" marR="0" rtl="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8pPr>
            <a:lvl9pPr indent="-349250" lvl="8" marL="4114800" marR="0" rtl="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9pPr>
          </a:lstStyle>
          <a:p/>
        </p:txBody>
      </p:sp>
      <p:sp>
        <p:nvSpPr>
          <p:cNvPr id="463" name="Google Shape;463;p41"/>
          <p:cNvSpPr txBox="1"/>
          <p:nvPr>
            <p:ph idx="2" type="body"/>
          </p:nvPr>
        </p:nvSpPr>
        <p:spPr>
          <a:xfrm>
            <a:off x="539188" y="1350650"/>
            <a:ext cx="11113500" cy="275100"/>
          </a:xfrm>
          <a:prstGeom prst="rect">
            <a:avLst/>
          </a:prstGeom>
          <a:noFill/>
          <a:ln>
            <a:noFill/>
          </a:ln>
        </p:spPr>
        <p:txBody>
          <a:bodyPr anchorCtr="0" anchor="t" bIns="45700" lIns="91425" spcFirstLastPara="1" rIns="91425" wrap="square" tIns="45700">
            <a:noAutofit/>
          </a:bodyPr>
          <a:lstStyle>
            <a:lvl1pPr indent="-228600" lvl="0" marL="457200" marR="0" rtl="0" algn="l">
              <a:lnSpc>
                <a:spcPct val="90000"/>
              </a:lnSpc>
              <a:spcBef>
                <a:spcPts val="1100"/>
              </a:spcBef>
              <a:spcAft>
                <a:spcPts val="0"/>
              </a:spcAft>
              <a:buClr>
                <a:schemeClr val="accent2"/>
              </a:buClr>
              <a:buSzPts val="1500"/>
              <a:buFont typeface="Arial"/>
              <a:buNone/>
              <a:defRPr b="0" i="0" sz="1500" u="none" cap="none" strike="noStrike">
                <a:solidFill>
                  <a:schemeClr val="accent2"/>
                </a:solidFill>
                <a:latin typeface="Montserrat"/>
                <a:ea typeface="Montserrat"/>
                <a:cs typeface="Montserrat"/>
                <a:sym typeface="Montserrat"/>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Montserrat"/>
                <a:ea typeface="Montserrat"/>
                <a:cs typeface="Montserrat"/>
                <a:sym typeface="Montserrat"/>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Montserrat"/>
                <a:ea typeface="Montserrat"/>
                <a:cs typeface="Montserrat"/>
                <a:sym typeface="Montserrat"/>
              </a:defRPr>
            </a:lvl3pPr>
            <a:lvl4pPr indent="-349250" lvl="3" marL="1828800" marR="0" rtl="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4pPr>
            <a:lvl5pPr indent="-349250" lvl="4" marL="2286000" marR="0" rtl="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5pPr>
            <a:lvl6pPr indent="-349250" lvl="5" marL="2743200" marR="0" rtl="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6pPr>
            <a:lvl7pPr indent="-349250" lvl="6" marL="3200400" marR="0" rtl="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7pPr>
            <a:lvl8pPr indent="-349250" lvl="7" marL="3657600" marR="0" rtl="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8pPr>
            <a:lvl9pPr indent="-349250" lvl="8" marL="4114800" marR="0" rtl="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9pPr>
          </a:lstStyle>
          <a:p/>
        </p:txBody>
      </p:sp>
      <p:sp>
        <p:nvSpPr>
          <p:cNvPr id="464" name="Google Shape;464;p41"/>
          <p:cNvSpPr/>
          <p:nvPr>
            <p:ph idx="3" type="pic"/>
          </p:nvPr>
        </p:nvSpPr>
        <p:spPr>
          <a:xfrm>
            <a:off x="5449365" y="1886349"/>
            <a:ext cx="1293300" cy="1293300"/>
          </a:xfrm>
          <a:prstGeom prst="rect">
            <a:avLst/>
          </a:prstGeom>
          <a:solidFill>
            <a:schemeClr val="lt1"/>
          </a:solidFill>
          <a:ln>
            <a:noFill/>
          </a:ln>
        </p:spPr>
      </p:sp>
      <p:sp>
        <p:nvSpPr>
          <p:cNvPr id="465" name="Google Shape;465;p41"/>
          <p:cNvSpPr/>
          <p:nvPr>
            <p:ph idx="4" type="pic"/>
          </p:nvPr>
        </p:nvSpPr>
        <p:spPr>
          <a:xfrm>
            <a:off x="4006952" y="1886349"/>
            <a:ext cx="1293300" cy="1293300"/>
          </a:xfrm>
          <a:prstGeom prst="rect">
            <a:avLst/>
          </a:prstGeom>
          <a:solidFill>
            <a:schemeClr val="lt1"/>
          </a:solidFill>
          <a:ln>
            <a:noFill/>
          </a:ln>
        </p:spPr>
      </p:sp>
      <p:sp>
        <p:nvSpPr>
          <p:cNvPr id="466" name="Google Shape;466;p41"/>
          <p:cNvSpPr/>
          <p:nvPr>
            <p:ph idx="5" type="pic"/>
          </p:nvPr>
        </p:nvSpPr>
        <p:spPr>
          <a:xfrm>
            <a:off x="2564539" y="1886349"/>
            <a:ext cx="1293300" cy="1293300"/>
          </a:xfrm>
          <a:prstGeom prst="rect">
            <a:avLst/>
          </a:prstGeom>
          <a:solidFill>
            <a:schemeClr val="lt1"/>
          </a:solidFill>
          <a:ln>
            <a:noFill/>
          </a:ln>
        </p:spPr>
      </p:sp>
      <p:sp>
        <p:nvSpPr>
          <p:cNvPr id="467" name="Google Shape;467;p41"/>
          <p:cNvSpPr/>
          <p:nvPr>
            <p:ph idx="6" type="pic"/>
          </p:nvPr>
        </p:nvSpPr>
        <p:spPr>
          <a:xfrm>
            <a:off x="1122126" y="1886349"/>
            <a:ext cx="1293300" cy="1293300"/>
          </a:xfrm>
          <a:prstGeom prst="rect">
            <a:avLst/>
          </a:prstGeom>
          <a:solidFill>
            <a:schemeClr val="lt1"/>
          </a:solidFill>
          <a:ln>
            <a:noFill/>
          </a:ln>
        </p:spPr>
      </p:sp>
      <p:sp>
        <p:nvSpPr>
          <p:cNvPr id="468" name="Google Shape;468;p41"/>
          <p:cNvSpPr/>
          <p:nvPr>
            <p:ph idx="7" type="pic"/>
          </p:nvPr>
        </p:nvSpPr>
        <p:spPr>
          <a:xfrm>
            <a:off x="6891778" y="1886349"/>
            <a:ext cx="1293300" cy="1293300"/>
          </a:xfrm>
          <a:prstGeom prst="rect">
            <a:avLst/>
          </a:prstGeom>
          <a:solidFill>
            <a:schemeClr val="lt1"/>
          </a:solidFill>
          <a:ln>
            <a:noFill/>
          </a:ln>
        </p:spPr>
      </p:sp>
      <p:sp>
        <p:nvSpPr>
          <p:cNvPr id="469" name="Google Shape;469;p41"/>
          <p:cNvSpPr/>
          <p:nvPr>
            <p:ph idx="8" type="pic"/>
          </p:nvPr>
        </p:nvSpPr>
        <p:spPr>
          <a:xfrm>
            <a:off x="8334191" y="1886349"/>
            <a:ext cx="1293300" cy="1293300"/>
          </a:xfrm>
          <a:prstGeom prst="rect">
            <a:avLst/>
          </a:prstGeom>
          <a:solidFill>
            <a:schemeClr val="lt1"/>
          </a:solidFill>
          <a:ln>
            <a:noFill/>
          </a:ln>
        </p:spPr>
      </p:sp>
      <p:sp>
        <p:nvSpPr>
          <p:cNvPr id="470" name="Google Shape;470;p41"/>
          <p:cNvSpPr/>
          <p:nvPr>
            <p:ph idx="9" type="pic"/>
          </p:nvPr>
        </p:nvSpPr>
        <p:spPr>
          <a:xfrm>
            <a:off x="9776606" y="1886349"/>
            <a:ext cx="1293300" cy="1293300"/>
          </a:xfrm>
          <a:prstGeom prst="rect">
            <a:avLst/>
          </a:prstGeom>
          <a:solidFill>
            <a:schemeClr val="lt1"/>
          </a:solidFill>
          <a:ln>
            <a:noFill/>
          </a:ln>
        </p:spPr>
      </p:sp>
      <p:sp>
        <p:nvSpPr>
          <p:cNvPr id="471" name="Google Shape;471;p41"/>
          <p:cNvSpPr/>
          <p:nvPr>
            <p:ph idx="13" type="pic"/>
          </p:nvPr>
        </p:nvSpPr>
        <p:spPr>
          <a:xfrm>
            <a:off x="6160564" y="3221009"/>
            <a:ext cx="1293300" cy="1293300"/>
          </a:xfrm>
          <a:prstGeom prst="rect">
            <a:avLst/>
          </a:prstGeom>
          <a:solidFill>
            <a:schemeClr val="lt1"/>
          </a:solidFill>
          <a:ln>
            <a:noFill/>
          </a:ln>
        </p:spPr>
      </p:sp>
      <p:sp>
        <p:nvSpPr>
          <p:cNvPr id="472" name="Google Shape;472;p41"/>
          <p:cNvSpPr/>
          <p:nvPr>
            <p:ph idx="14" type="pic"/>
          </p:nvPr>
        </p:nvSpPr>
        <p:spPr>
          <a:xfrm>
            <a:off x="4718151" y="3221009"/>
            <a:ext cx="1293300" cy="1293300"/>
          </a:xfrm>
          <a:prstGeom prst="rect">
            <a:avLst/>
          </a:prstGeom>
          <a:solidFill>
            <a:schemeClr val="lt1"/>
          </a:solidFill>
          <a:ln>
            <a:noFill/>
          </a:ln>
        </p:spPr>
      </p:sp>
      <p:sp>
        <p:nvSpPr>
          <p:cNvPr id="473" name="Google Shape;473;p41"/>
          <p:cNvSpPr/>
          <p:nvPr>
            <p:ph idx="15" type="pic"/>
          </p:nvPr>
        </p:nvSpPr>
        <p:spPr>
          <a:xfrm>
            <a:off x="3275738" y="3221009"/>
            <a:ext cx="1293300" cy="1293300"/>
          </a:xfrm>
          <a:prstGeom prst="rect">
            <a:avLst/>
          </a:prstGeom>
          <a:solidFill>
            <a:schemeClr val="lt1"/>
          </a:solidFill>
          <a:ln>
            <a:noFill/>
          </a:ln>
        </p:spPr>
      </p:sp>
      <p:sp>
        <p:nvSpPr>
          <p:cNvPr id="474" name="Google Shape;474;p41"/>
          <p:cNvSpPr/>
          <p:nvPr>
            <p:ph idx="16" type="pic"/>
          </p:nvPr>
        </p:nvSpPr>
        <p:spPr>
          <a:xfrm>
            <a:off x="1833325" y="3221009"/>
            <a:ext cx="1293300" cy="1293300"/>
          </a:xfrm>
          <a:prstGeom prst="rect">
            <a:avLst/>
          </a:prstGeom>
          <a:solidFill>
            <a:schemeClr val="lt1"/>
          </a:solidFill>
          <a:ln>
            <a:noFill/>
          </a:ln>
        </p:spPr>
      </p:sp>
      <p:sp>
        <p:nvSpPr>
          <p:cNvPr id="475" name="Google Shape;475;p41"/>
          <p:cNvSpPr/>
          <p:nvPr>
            <p:ph idx="17" type="pic"/>
          </p:nvPr>
        </p:nvSpPr>
        <p:spPr>
          <a:xfrm>
            <a:off x="7602977" y="3221009"/>
            <a:ext cx="1293300" cy="1293300"/>
          </a:xfrm>
          <a:prstGeom prst="rect">
            <a:avLst/>
          </a:prstGeom>
          <a:solidFill>
            <a:schemeClr val="lt1"/>
          </a:solidFill>
          <a:ln>
            <a:noFill/>
          </a:ln>
        </p:spPr>
      </p:sp>
      <p:sp>
        <p:nvSpPr>
          <p:cNvPr id="476" name="Google Shape;476;p41"/>
          <p:cNvSpPr/>
          <p:nvPr>
            <p:ph idx="18" type="pic"/>
          </p:nvPr>
        </p:nvSpPr>
        <p:spPr>
          <a:xfrm>
            <a:off x="9045390" y="3221009"/>
            <a:ext cx="1293300" cy="1293300"/>
          </a:xfrm>
          <a:prstGeom prst="rect">
            <a:avLst/>
          </a:prstGeom>
          <a:solidFill>
            <a:schemeClr val="lt1"/>
          </a:solidFill>
          <a:ln>
            <a:noFill/>
          </a:ln>
        </p:spPr>
      </p:sp>
      <p:sp>
        <p:nvSpPr>
          <p:cNvPr id="477" name="Google Shape;477;p41"/>
          <p:cNvSpPr/>
          <p:nvPr>
            <p:ph idx="19" type="pic"/>
          </p:nvPr>
        </p:nvSpPr>
        <p:spPr>
          <a:xfrm>
            <a:off x="5444652" y="4608774"/>
            <a:ext cx="1293300" cy="1293300"/>
          </a:xfrm>
          <a:prstGeom prst="rect">
            <a:avLst/>
          </a:prstGeom>
          <a:solidFill>
            <a:schemeClr val="lt1"/>
          </a:solidFill>
          <a:ln>
            <a:noFill/>
          </a:ln>
        </p:spPr>
      </p:sp>
      <p:sp>
        <p:nvSpPr>
          <p:cNvPr id="478" name="Google Shape;478;p41"/>
          <p:cNvSpPr/>
          <p:nvPr>
            <p:ph idx="20" type="pic"/>
          </p:nvPr>
        </p:nvSpPr>
        <p:spPr>
          <a:xfrm>
            <a:off x="7565036" y="4608774"/>
            <a:ext cx="1293300" cy="1293300"/>
          </a:xfrm>
          <a:prstGeom prst="rect">
            <a:avLst/>
          </a:prstGeom>
          <a:solidFill>
            <a:schemeClr val="lt1"/>
          </a:solidFill>
          <a:ln>
            <a:noFill/>
          </a:ln>
        </p:spPr>
      </p:sp>
      <p:sp>
        <p:nvSpPr>
          <p:cNvPr id="479" name="Google Shape;479;p41"/>
          <p:cNvSpPr/>
          <p:nvPr>
            <p:ph idx="21" type="pic"/>
          </p:nvPr>
        </p:nvSpPr>
        <p:spPr>
          <a:xfrm>
            <a:off x="9685418" y="4608774"/>
            <a:ext cx="1293300" cy="1293300"/>
          </a:xfrm>
          <a:prstGeom prst="rect">
            <a:avLst/>
          </a:prstGeom>
          <a:solidFill>
            <a:schemeClr val="lt1"/>
          </a:solidFill>
          <a:ln>
            <a:noFill/>
          </a:ln>
        </p:spPr>
      </p:sp>
      <p:sp>
        <p:nvSpPr>
          <p:cNvPr id="480" name="Google Shape;480;p41"/>
          <p:cNvSpPr/>
          <p:nvPr>
            <p:ph idx="22" type="pic"/>
          </p:nvPr>
        </p:nvSpPr>
        <p:spPr>
          <a:xfrm>
            <a:off x="3324268" y="4608774"/>
            <a:ext cx="1293300" cy="1293300"/>
          </a:xfrm>
          <a:prstGeom prst="rect">
            <a:avLst/>
          </a:prstGeom>
          <a:solidFill>
            <a:schemeClr val="lt1"/>
          </a:solidFill>
          <a:ln>
            <a:noFill/>
          </a:ln>
        </p:spPr>
      </p:sp>
      <p:sp>
        <p:nvSpPr>
          <p:cNvPr id="481" name="Google Shape;481;p41"/>
          <p:cNvSpPr/>
          <p:nvPr>
            <p:ph idx="23" type="pic"/>
          </p:nvPr>
        </p:nvSpPr>
        <p:spPr>
          <a:xfrm>
            <a:off x="1203884" y="4608774"/>
            <a:ext cx="1293300" cy="1293300"/>
          </a:xfrm>
          <a:prstGeom prst="rect">
            <a:avLst/>
          </a:prstGeom>
          <a:solidFill>
            <a:schemeClr val="lt1"/>
          </a:solidFill>
          <a:ln>
            <a:noFill/>
          </a:ln>
        </p:spPr>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Agenda Slide - 6 Item">
  <p:cSld name="Agenda Slide - 6 Item">
    <p:spTree>
      <p:nvGrpSpPr>
        <p:cNvPr id="20" name="Shape 20"/>
        <p:cNvGrpSpPr/>
        <p:nvPr/>
      </p:nvGrpSpPr>
      <p:grpSpPr>
        <a:xfrm>
          <a:off x="0" y="0"/>
          <a:ext cx="0" cy="0"/>
          <a:chOff x="0" y="0"/>
          <a:chExt cx="0" cy="0"/>
        </a:xfrm>
      </p:grpSpPr>
      <p:sp>
        <p:nvSpPr>
          <p:cNvPr id="21" name="Google Shape;21;p24"/>
          <p:cNvSpPr/>
          <p:nvPr/>
        </p:nvSpPr>
        <p:spPr>
          <a:xfrm>
            <a:off x="0" y="0"/>
            <a:ext cx="4341300" cy="6858000"/>
          </a:xfrm>
          <a:prstGeom prst="rect">
            <a:avLst/>
          </a:prstGeom>
          <a:solidFill>
            <a:srgbClr val="F2F2F2"/>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900"/>
              <a:buFont typeface="Arial"/>
              <a:buNone/>
            </a:pPr>
            <a:r>
              <a:t/>
            </a:r>
            <a:endParaRPr b="0" i="0" sz="1900" u="none" cap="none" strike="noStrike">
              <a:solidFill>
                <a:schemeClr val="lt1"/>
              </a:solidFill>
              <a:latin typeface="Montserrat"/>
              <a:ea typeface="Montserrat"/>
              <a:cs typeface="Montserrat"/>
              <a:sym typeface="Montserrat"/>
            </a:endParaRPr>
          </a:p>
        </p:txBody>
      </p:sp>
      <p:sp>
        <p:nvSpPr>
          <p:cNvPr id="22" name="Google Shape;22;p24"/>
          <p:cNvSpPr/>
          <p:nvPr/>
        </p:nvSpPr>
        <p:spPr>
          <a:xfrm>
            <a:off x="4341091" y="0"/>
            <a:ext cx="7851300" cy="6858000"/>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900"/>
              <a:buFont typeface="Arial"/>
              <a:buNone/>
            </a:pPr>
            <a:r>
              <a:t/>
            </a:r>
            <a:endParaRPr b="0" i="0" sz="1900" u="none" cap="none" strike="noStrike">
              <a:solidFill>
                <a:schemeClr val="lt1"/>
              </a:solidFill>
              <a:latin typeface="Montserrat"/>
              <a:ea typeface="Montserrat"/>
              <a:cs typeface="Montserrat"/>
              <a:sym typeface="Montserrat"/>
            </a:endParaRPr>
          </a:p>
        </p:txBody>
      </p:sp>
      <p:pic>
        <p:nvPicPr>
          <p:cNvPr descr="A black and grey logo&#10;&#10;Description automatically generated with medium confidence" id="23" name="Google Shape;23;p24"/>
          <p:cNvPicPr preferRelativeResize="0"/>
          <p:nvPr/>
        </p:nvPicPr>
        <p:blipFill rotWithShape="1">
          <a:blip r:embed="rId2">
            <a:alphaModFix/>
          </a:blip>
          <a:srcRect b="0" l="0" r="0" t="0"/>
          <a:stretch/>
        </p:blipFill>
        <p:spPr>
          <a:xfrm>
            <a:off x="9220823" y="0"/>
            <a:ext cx="2971177" cy="6858001"/>
          </a:xfrm>
          <a:prstGeom prst="rect">
            <a:avLst/>
          </a:prstGeom>
          <a:noFill/>
          <a:ln>
            <a:noFill/>
          </a:ln>
        </p:spPr>
      </p:pic>
      <p:sp>
        <p:nvSpPr>
          <p:cNvPr id="24" name="Google Shape;24;p24"/>
          <p:cNvSpPr/>
          <p:nvPr/>
        </p:nvSpPr>
        <p:spPr>
          <a:xfrm>
            <a:off x="11597049" y="6274470"/>
            <a:ext cx="237300" cy="237300"/>
          </a:xfrm>
          <a:prstGeom prst="ellipse">
            <a:avLst/>
          </a:prstGeom>
          <a:solidFill>
            <a:schemeClr val="accent2"/>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900"/>
              <a:buFont typeface="Arial"/>
              <a:buNone/>
            </a:pPr>
            <a:r>
              <a:t/>
            </a:r>
            <a:endParaRPr b="0" i="0" sz="1900" u="none" cap="none" strike="noStrike">
              <a:solidFill>
                <a:schemeClr val="lt1"/>
              </a:solidFill>
              <a:latin typeface="Montserrat"/>
              <a:ea typeface="Montserrat"/>
              <a:cs typeface="Montserrat"/>
              <a:sym typeface="Montserrat"/>
            </a:endParaRPr>
          </a:p>
        </p:txBody>
      </p:sp>
      <p:sp>
        <p:nvSpPr>
          <p:cNvPr id="25" name="Google Shape;25;p24"/>
          <p:cNvSpPr txBox="1"/>
          <p:nvPr/>
        </p:nvSpPr>
        <p:spPr>
          <a:xfrm>
            <a:off x="11513370" y="6277754"/>
            <a:ext cx="404700" cy="23070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900"/>
              <a:buFont typeface="Arial"/>
              <a:buNone/>
            </a:pPr>
            <a:fld id="{00000000-1234-1234-1234-123412341234}" type="slidenum">
              <a:rPr b="1" i="0" lang="en-US" sz="900" u="none" cap="none" strike="noStrike">
                <a:solidFill>
                  <a:schemeClr val="lt1"/>
                </a:solidFill>
                <a:latin typeface="Montserrat"/>
                <a:ea typeface="Montserrat"/>
                <a:cs typeface="Montserrat"/>
                <a:sym typeface="Montserrat"/>
              </a:rPr>
              <a:t>‹#›</a:t>
            </a:fld>
            <a:endParaRPr b="1" i="0" sz="900" u="none" cap="none" strike="noStrike">
              <a:solidFill>
                <a:schemeClr val="lt1"/>
              </a:solidFill>
              <a:latin typeface="Montserrat"/>
              <a:ea typeface="Montserrat"/>
              <a:cs typeface="Montserrat"/>
              <a:sym typeface="Montserrat"/>
            </a:endParaRPr>
          </a:p>
        </p:txBody>
      </p:sp>
      <p:sp>
        <p:nvSpPr>
          <p:cNvPr id="26" name="Google Shape;26;p24"/>
          <p:cNvSpPr/>
          <p:nvPr/>
        </p:nvSpPr>
        <p:spPr>
          <a:xfrm>
            <a:off x="2050474" y="6347450"/>
            <a:ext cx="6766500" cy="91500"/>
          </a:xfrm>
          <a:prstGeom prst="rect">
            <a:avLst/>
          </a:prstGeom>
          <a:solidFill>
            <a:srgbClr val="D8D8D8"/>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900"/>
              <a:buFont typeface="Arial"/>
              <a:buNone/>
            </a:pPr>
            <a:r>
              <a:t/>
            </a:r>
            <a:endParaRPr b="0" i="0" sz="1900" u="none" cap="none" strike="noStrike">
              <a:solidFill>
                <a:schemeClr val="lt1"/>
              </a:solidFill>
              <a:latin typeface="Montserrat"/>
              <a:ea typeface="Montserrat"/>
              <a:cs typeface="Montserrat"/>
              <a:sym typeface="Montserrat"/>
            </a:endParaRPr>
          </a:p>
        </p:txBody>
      </p:sp>
      <p:sp>
        <p:nvSpPr>
          <p:cNvPr id="27" name="Google Shape;27;p24"/>
          <p:cNvSpPr txBox="1"/>
          <p:nvPr/>
        </p:nvSpPr>
        <p:spPr>
          <a:xfrm>
            <a:off x="8787442" y="6274470"/>
            <a:ext cx="2834700" cy="230700"/>
          </a:xfrm>
          <a:prstGeom prst="rect">
            <a:avLst/>
          </a:prstGeom>
          <a:noFill/>
          <a:ln>
            <a:noFill/>
          </a:ln>
        </p:spPr>
        <p:txBody>
          <a:bodyPr anchorCtr="0" anchor="t" bIns="45700" lIns="91425" spcFirstLastPara="1" rIns="91425" wrap="square" tIns="45700">
            <a:spAutoFit/>
          </a:bodyPr>
          <a:lstStyle/>
          <a:p>
            <a:pPr indent="0" lvl="0" marL="0" marR="0" rtl="0" algn="r">
              <a:lnSpc>
                <a:spcPct val="100000"/>
              </a:lnSpc>
              <a:spcBef>
                <a:spcPts val="0"/>
              </a:spcBef>
              <a:spcAft>
                <a:spcPts val="0"/>
              </a:spcAft>
              <a:buClr>
                <a:srgbClr val="000000"/>
              </a:buClr>
              <a:buSzPts val="900"/>
              <a:buFont typeface="Arial"/>
              <a:buNone/>
            </a:pPr>
            <a:r>
              <a:rPr b="0" i="0" lang="en-US" sz="900" u="none" cap="none" strike="noStrike">
                <a:solidFill>
                  <a:schemeClr val="dk1"/>
                </a:solidFill>
                <a:latin typeface="Montserrat"/>
                <a:ea typeface="Montserrat"/>
                <a:cs typeface="Montserrat"/>
                <a:sym typeface="Montserrat"/>
              </a:rPr>
              <a:t>© </a:t>
            </a:r>
            <a:r>
              <a:rPr lang="en-US" sz="900">
                <a:solidFill>
                  <a:schemeClr val="dk1"/>
                </a:solidFill>
                <a:latin typeface="Montserrat"/>
                <a:ea typeface="Montserrat"/>
                <a:cs typeface="Montserrat"/>
                <a:sym typeface="Montserrat"/>
              </a:rPr>
              <a:t>2025</a:t>
            </a:r>
            <a:r>
              <a:rPr b="0" i="0" lang="en-US" sz="900" u="none" cap="none" strike="noStrike">
                <a:solidFill>
                  <a:schemeClr val="dk1"/>
                </a:solidFill>
                <a:latin typeface="Montserrat"/>
                <a:ea typeface="Montserrat"/>
                <a:cs typeface="Montserrat"/>
                <a:sym typeface="Montserrat"/>
              </a:rPr>
              <a:t> </a:t>
            </a:r>
            <a:r>
              <a:rPr b="1" i="0" lang="en-US" sz="900" u="none" cap="none" strike="noStrike">
                <a:solidFill>
                  <a:schemeClr val="dk1"/>
                </a:solidFill>
                <a:latin typeface="Montserrat"/>
                <a:ea typeface="Montserrat"/>
                <a:cs typeface="Montserrat"/>
                <a:sym typeface="Montserrat"/>
              </a:rPr>
              <a:t>Square 9</a:t>
            </a:r>
            <a:r>
              <a:rPr b="0" i="0" lang="en-US" sz="900" u="none" cap="none" strike="noStrike">
                <a:solidFill>
                  <a:schemeClr val="dk1"/>
                </a:solidFill>
                <a:latin typeface="Montserrat"/>
                <a:ea typeface="Montserrat"/>
                <a:cs typeface="Montserrat"/>
                <a:sym typeface="Montserrat"/>
              </a:rPr>
              <a:t>. All Rights Reserved.</a:t>
            </a:r>
            <a:endParaRPr b="0" i="0" sz="1500" u="none" cap="none" strike="noStrike">
              <a:solidFill>
                <a:srgbClr val="000000"/>
              </a:solidFill>
              <a:latin typeface="Arial"/>
              <a:ea typeface="Arial"/>
              <a:cs typeface="Arial"/>
              <a:sym typeface="Arial"/>
            </a:endParaRPr>
          </a:p>
        </p:txBody>
      </p:sp>
      <p:pic>
        <p:nvPicPr>
          <p:cNvPr descr="A blue and orange text on a black background&#10;&#10;Description automatically generated" id="28" name="Google Shape;28;p24"/>
          <p:cNvPicPr preferRelativeResize="0"/>
          <p:nvPr/>
        </p:nvPicPr>
        <p:blipFill rotWithShape="1">
          <a:blip r:embed="rId3">
            <a:alphaModFix/>
          </a:blip>
          <a:srcRect b="0" l="0" r="0" t="0"/>
          <a:stretch/>
        </p:blipFill>
        <p:spPr>
          <a:xfrm>
            <a:off x="357551" y="6064432"/>
            <a:ext cx="1551707" cy="447438"/>
          </a:xfrm>
          <a:prstGeom prst="rect">
            <a:avLst/>
          </a:prstGeom>
          <a:noFill/>
          <a:ln>
            <a:noFill/>
          </a:ln>
        </p:spPr>
      </p:pic>
      <p:sp>
        <p:nvSpPr>
          <p:cNvPr id="29" name="Google Shape;29;p24"/>
          <p:cNvSpPr/>
          <p:nvPr/>
        </p:nvSpPr>
        <p:spPr>
          <a:xfrm>
            <a:off x="5255488" y="612104"/>
            <a:ext cx="1782900" cy="2318400"/>
          </a:xfrm>
          <a:prstGeom prst="rect">
            <a:avLst/>
          </a:prstGeom>
          <a:noFill/>
          <a:ln cap="flat" cmpd="sng" w="19050">
            <a:solidFill>
              <a:srgbClr val="D8D8D8"/>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900"/>
              <a:buFont typeface="Arial"/>
              <a:buNone/>
            </a:pPr>
            <a:r>
              <a:t/>
            </a:r>
            <a:endParaRPr b="0" i="0" sz="1900" u="none" cap="none" strike="noStrike">
              <a:solidFill>
                <a:schemeClr val="dk1"/>
              </a:solidFill>
              <a:latin typeface="Montserrat"/>
              <a:ea typeface="Montserrat"/>
              <a:cs typeface="Montserrat"/>
              <a:sym typeface="Montserrat"/>
            </a:endParaRPr>
          </a:p>
        </p:txBody>
      </p:sp>
      <p:sp>
        <p:nvSpPr>
          <p:cNvPr id="30" name="Google Shape;30;p24"/>
          <p:cNvSpPr txBox="1"/>
          <p:nvPr>
            <p:ph idx="1" type="body"/>
          </p:nvPr>
        </p:nvSpPr>
        <p:spPr>
          <a:xfrm>
            <a:off x="5537918" y="968676"/>
            <a:ext cx="1217700" cy="632100"/>
          </a:xfrm>
          <a:prstGeom prst="rect">
            <a:avLst/>
          </a:prstGeom>
          <a:noFill/>
          <a:ln>
            <a:noFill/>
          </a:ln>
        </p:spPr>
        <p:txBody>
          <a:bodyPr anchorCtr="0" anchor="t" bIns="45700" lIns="91425" spcFirstLastPara="1" rIns="91425" wrap="square" tIns="45700">
            <a:noAutofit/>
          </a:bodyPr>
          <a:lstStyle>
            <a:lvl1pPr indent="-228600" lvl="0" marL="457200" marR="0" rtl="0" algn="l">
              <a:lnSpc>
                <a:spcPct val="90000"/>
              </a:lnSpc>
              <a:spcBef>
                <a:spcPts val="1100"/>
              </a:spcBef>
              <a:spcAft>
                <a:spcPts val="0"/>
              </a:spcAft>
              <a:buClr>
                <a:schemeClr val="accent1"/>
              </a:buClr>
              <a:buSzPts val="4400"/>
              <a:buFont typeface="Arial"/>
              <a:buNone/>
              <a:defRPr b="1" i="0" sz="4400" u="none" cap="none" strike="noStrike">
                <a:solidFill>
                  <a:schemeClr val="accent1"/>
                </a:solidFill>
                <a:latin typeface="Montserrat"/>
                <a:ea typeface="Montserrat"/>
                <a:cs typeface="Montserrat"/>
                <a:sym typeface="Montserrat"/>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Montserrat"/>
                <a:ea typeface="Montserrat"/>
                <a:cs typeface="Montserrat"/>
                <a:sym typeface="Montserrat"/>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Montserrat"/>
                <a:ea typeface="Montserrat"/>
                <a:cs typeface="Montserrat"/>
                <a:sym typeface="Montserrat"/>
              </a:defRPr>
            </a:lvl3pPr>
            <a:lvl4pPr indent="-349250" lvl="3" marL="1828800" marR="0" rtl="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4pPr>
            <a:lvl5pPr indent="-349250" lvl="4" marL="2286000" marR="0" rtl="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5pPr>
            <a:lvl6pPr indent="-349250" lvl="5" marL="2743200" marR="0" rtl="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6pPr>
            <a:lvl7pPr indent="-349250" lvl="6" marL="3200400" marR="0" rtl="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7pPr>
            <a:lvl8pPr indent="-349250" lvl="7" marL="3657600" marR="0" rtl="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8pPr>
            <a:lvl9pPr indent="-349250" lvl="8" marL="4114800" marR="0" rtl="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9pPr>
          </a:lstStyle>
          <a:p/>
        </p:txBody>
      </p:sp>
      <p:sp>
        <p:nvSpPr>
          <p:cNvPr id="31" name="Google Shape;31;p24"/>
          <p:cNvSpPr txBox="1"/>
          <p:nvPr>
            <p:ph idx="2" type="body"/>
          </p:nvPr>
        </p:nvSpPr>
        <p:spPr>
          <a:xfrm>
            <a:off x="5537917" y="1612241"/>
            <a:ext cx="1217700" cy="434100"/>
          </a:xfrm>
          <a:prstGeom prst="rect">
            <a:avLst/>
          </a:prstGeom>
          <a:noFill/>
          <a:ln>
            <a:noFill/>
          </a:ln>
        </p:spPr>
        <p:txBody>
          <a:bodyPr anchorCtr="0" anchor="t" bIns="45700" lIns="91425" spcFirstLastPara="1" rIns="91425" wrap="square" tIns="45700">
            <a:noAutofit/>
          </a:bodyPr>
          <a:lstStyle>
            <a:lvl1pPr indent="-228600" lvl="0" marL="457200" marR="0" rtl="0" algn="l">
              <a:lnSpc>
                <a:spcPct val="90000"/>
              </a:lnSpc>
              <a:spcBef>
                <a:spcPts val="1100"/>
              </a:spcBef>
              <a:spcAft>
                <a:spcPts val="0"/>
              </a:spcAft>
              <a:buClr>
                <a:schemeClr val="accent6"/>
              </a:buClr>
              <a:buSzPts val="1500"/>
              <a:buFont typeface="Arial"/>
              <a:buNone/>
              <a:defRPr b="1" i="0" sz="1500" u="none" cap="none" strike="noStrike">
                <a:solidFill>
                  <a:schemeClr val="accent6"/>
                </a:solidFill>
                <a:latin typeface="Montserrat"/>
                <a:ea typeface="Montserrat"/>
                <a:cs typeface="Montserrat"/>
                <a:sym typeface="Montserrat"/>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Montserrat"/>
                <a:ea typeface="Montserrat"/>
                <a:cs typeface="Montserrat"/>
                <a:sym typeface="Montserrat"/>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Montserrat"/>
                <a:ea typeface="Montserrat"/>
                <a:cs typeface="Montserrat"/>
                <a:sym typeface="Montserrat"/>
              </a:defRPr>
            </a:lvl3pPr>
            <a:lvl4pPr indent="-349250" lvl="3" marL="1828800" marR="0" rtl="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4pPr>
            <a:lvl5pPr indent="-349250" lvl="4" marL="2286000" marR="0" rtl="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5pPr>
            <a:lvl6pPr indent="-349250" lvl="5" marL="2743200" marR="0" rtl="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6pPr>
            <a:lvl7pPr indent="-349250" lvl="6" marL="3200400" marR="0" rtl="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7pPr>
            <a:lvl8pPr indent="-349250" lvl="7" marL="3657600" marR="0" rtl="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8pPr>
            <a:lvl9pPr indent="-349250" lvl="8" marL="4114800" marR="0" rtl="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9pPr>
          </a:lstStyle>
          <a:p/>
        </p:txBody>
      </p:sp>
      <p:sp>
        <p:nvSpPr>
          <p:cNvPr id="32" name="Google Shape;32;p24"/>
          <p:cNvSpPr txBox="1"/>
          <p:nvPr>
            <p:ph idx="3" type="body"/>
          </p:nvPr>
        </p:nvSpPr>
        <p:spPr>
          <a:xfrm>
            <a:off x="5537917" y="2150671"/>
            <a:ext cx="1217700" cy="560400"/>
          </a:xfrm>
          <a:prstGeom prst="rect">
            <a:avLst/>
          </a:prstGeom>
          <a:noFill/>
          <a:ln>
            <a:noFill/>
          </a:ln>
        </p:spPr>
        <p:txBody>
          <a:bodyPr anchorCtr="0" anchor="t" bIns="45700" lIns="91425" spcFirstLastPara="1" rIns="91425" wrap="square" tIns="45700">
            <a:noAutofit/>
          </a:bodyPr>
          <a:lstStyle>
            <a:lvl1pPr indent="-228600" lvl="0" marL="457200" marR="0" rtl="0" algn="l">
              <a:lnSpc>
                <a:spcPct val="90000"/>
              </a:lnSpc>
              <a:spcBef>
                <a:spcPts val="1100"/>
              </a:spcBef>
              <a:spcAft>
                <a:spcPts val="0"/>
              </a:spcAft>
              <a:buClr>
                <a:schemeClr val="accent6"/>
              </a:buClr>
              <a:buSzPts val="1100"/>
              <a:buFont typeface="Arial"/>
              <a:buNone/>
              <a:defRPr b="0" i="0" sz="1100" u="none" cap="none" strike="noStrike">
                <a:solidFill>
                  <a:schemeClr val="accent6"/>
                </a:solidFill>
                <a:latin typeface="Montserrat"/>
                <a:ea typeface="Montserrat"/>
                <a:cs typeface="Montserrat"/>
                <a:sym typeface="Montserrat"/>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Montserrat"/>
                <a:ea typeface="Montserrat"/>
                <a:cs typeface="Montserrat"/>
                <a:sym typeface="Montserrat"/>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Montserrat"/>
                <a:ea typeface="Montserrat"/>
                <a:cs typeface="Montserrat"/>
                <a:sym typeface="Montserrat"/>
              </a:defRPr>
            </a:lvl3pPr>
            <a:lvl4pPr indent="-349250" lvl="3" marL="1828800" marR="0" rtl="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4pPr>
            <a:lvl5pPr indent="-349250" lvl="4" marL="2286000" marR="0" rtl="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5pPr>
            <a:lvl6pPr indent="-349250" lvl="5" marL="2743200" marR="0" rtl="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6pPr>
            <a:lvl7pPr indent="-349250" lvl="6" marL="3200400" marR="0" rtl="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7pPr>
            <a:lvl8pPr indent="-349250" lvl="7" marL="3657600" marR="0" rtl="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8pPr>
            <a:lvl9pPr indent="-349250" lvl="8" marL="4114800" marR="0" rtl="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9pPr>
          </a:lstStyle>
          <a:p/>
        </p:txBody>
      </p:sp>
      <p:cxnSp>
        <p:nvCxnSpPr>
          <p:cNvPr id="33" name="Google Shape;33;p24"/>
          <p:cNvCxnSpPr/>
          <p:nvPr/>
        </p:nvCxnSpPr>
        <p:spPr>
          <a:xfrm>
            <a:off x="5475000" y="832479"/>
            <a:ext cx="1200000" cy="0"/>
          </a:xfrm>
          <a:prstGeom prst="straightConnector1">
            <a:avLst/>
          </a:prstGeom>
          <a:noFill/>
          <a:ln cap="flat" cmpd="sng" w="12700">
            <a:solidFill>
              <a:srgbClr val="7F7F7F"/>
            </a:solidFill>
            <a:prstDash val="solid"/>
            <a:miter lim="800000"/>
            <a:headEnd len="sm" w="sm" type="none"/>
            <a:tailEnd len="med" w="med" type="triangle"/>
          </a:ln>
        </p:spPr>
      </p:cxnSp>
      <p:cxnSp>
        <p:nvCxnSpPr>
          <p:cNvPr id="34" name="Google Shape;34;p24"/>
          <p:cNvCxnSpPr/>
          <p:nvPr/>
        </p:nvCxnSpPr>
        <p:spPr>
          <a:xfrm rot="10800000">
            <a:off x="5475000" y="831558"/>
            <a:ext cx="0" cy="1879500"/>
          </a:xfrm>
          <a:prstGeom prst="straightConnector1">
            <a:avLst/>
          </a:prstGeom>
          <a:noFill/>
          <a:ln cap="flat" cmpd="sng" w="12700">
            <a:solidFill>
              <a:srgbClr val="7F7F7F"/>
            </a:solidFill>
            <a:prstDash val="solid"/>
            <a:miter lim="800000"/>
            <a:headEnd len="sm" w="sm" type="none"/>
            <a:tailEnd len="sm" w="sm" type="none"/>
          </a:ln>
        </p:spPr>
      </p:cxnSp>
      <p:sp>
        <p:nvSpPr>
          <p:cNvPr id="35" name="Google Shape;35;p24"/>
          <p:cNvSpPr/>
          <p:nvPr/>
        </p:nvSpPr>
        <p:spPr>
          <a:xfrm>
            <a:off x="5255488" y="2930432"/>
            <a:ext cx="1782900" cy="91500"/>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900"/>
              <a:buFont typeface="Arial"/>
              <a:buNone/>
            </a:pPr>
            <a:r>
              <a:t/>
            </a:r>
            <a:endParaRPr b="0" i="0" sz="1900" u="none" cap="none" strike="noStrike">
              <a:solidFill>
                <a:schemeClr val="dk1"/>
              </a:solidFill>
              <a:latin typeface="Montserrat"/>
              <a:ea typeface="Montserrat"/>
              <a:cs typeface="Montserrat"/>
              <a:sym typeface="Montserrat"/>
            </a:endParaRPr>
          </a:p>
        </p:txBody>
      </p:sp>
      <p:sp>
        <p:nvSpPr>
          <p:cNvPr id="36" name="Google Shape;36;p24"/>
          <p:cNvSpPr/>
          <p:nvPr/>
        </p:nvSpPr>
        <p:spPr>
          <a:xfrm>
            <a:off x="7384470" y="612104"/>
            <a:ext cx="1782900" cy="2318400"/>
          </a:xfrm>
          <a:prstGeom prst="rect">
            <a:avLst/>
          </a:prstGeom>
          <a:noFill/>
          <a:ln cap="flat" cmpd="sng" w="19050">
            <a:solidFill>
              <a:srgbClr val="D8D8D8"/>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900"/>
              <a:buFont typeface="Arial"/>
              <a:buNone/>
            </a:pPr>
            <a:r>
              <a:t/>
            </a:r>
            <a:endParaRPr b="0" i="0" sz="1900" u="none" cap="none" strike="noStrike">
              <a:solidFill>
                <a:schemeClr val="dk1"/>
              </a:solidFill>
              <a:latin typeface="Montserrat"/>
              <a:ea typeface="Montserrat"/>
              <a:cs typeface="Montserrat"/>
              <a:sym typeface="Montserrat"/>
            </a:endParaRPr>
          </a:p>
        </p:txBody>
      </p:sp>
      <p:sp>
        <p:nvSpPr>
          <p:cNvPr id="37" name="Google Shape;37;p24"/>
          <p:cNvSpPr txBox="1"/>
          <p:nvPr>
            <p:ph idx="4" type="body"/>
          </p:nvPr>
        </p:nvSpPr>
        <p:spPr>
          <a:xfrm>
            <a:off x="7666900" y="968676"/>
            <a:ext cx="1217700" cy="632100"/>
          </a:xfrm>
          <a:prstGeom prst="rect">
            <a:avLst/>
          </a:prstGeom>
          <a:noFill/>
          <a:ln>
            <a:noFill/>
          </a:ln>
        </p:spPr>
        <p:txBody>
          <a:bodyPr anchorCtr="0" anchor="t" bIns="45700" lIns="91425" spcFirstLastPara="1" rIns="91425" wrap="square" tIns="45700">
            <a:noAutofit/>
          </a:bodyPr>
          <a:lstStyle>
            <a:lvl1pPr indent="-228600" lvl="0" marL="457200" marR="0" rtl="0" algn="l">
              <a:lnSpc>
                <a:spcPct val="90000"/>
              </a:lnSpc>
              <a:spcBef>
                <a:spcPts val="1100"/>
              </a:spcBef>
              <a:spcAft>
                <a:spcPts val="0"/>
              </a:spcAft>
              <a:buClr>
                <a:schemeClr val="accent2"/>
              </a:buClr>
              <a:buSzPts val="4400"/>
              <a:buFont typeface="Arial"/>
              <a:buNone/>
              <a:defRPr b="1" i="0" sz="4400" u="none" cap="none" strike="noStrike">
                <a:solidFill>
                  <a:schemeClr val="accent2"/>
                </a:solidFill>
                <a:latin typeface="Montserrat"/>
                <a:ea typeface="Montserrat"/>
                <a:cs typeface="Montserrat"/>
                <a:sym typeface="Montserrat"/>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Montserrat"/>
                <a:ea typeface="Montserrat"/>
                <a:cs typeface="Montserrat"/>
                <a:sym typeface="Montserrat"/>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Montserrat"/>
                <a:ea typeface="Montserrat"/>
                <a:cs typeface="Montserrat"/>
                <a:sym typeface="Montserrat"/>
              </a:defRPr>
            </a:lvl3pPr>
            <a:lvl4pPr indent="-349250" lvl="3" marL="1828800" marR="0" rtl="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4pPr>
            <a:lvl5pPr indent="-349250" lvl="4" marL="2286000" marR="0" rtl="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5pPr>
            <a:lvl6pPr indent="-349250" lvl="5" marL="2743200" marR="0" rtl="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6pPr>
            <a:lvl7pPr indent="-349250" lvl="6" marL="3200400" marR="0" rtl="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7pPr>
            <a:lvl8pPr indent="-349250" lvl="7" marL="3657600" marR="0" rtl="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8pPr>
            <a:lvl9pPr indent="-349250" lvl="8" marL="4114800" marR="0" rtl="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9pPr>
          </a:lstStyle>
          <a:p/>
        </p:txBody>
      </p:sp>
      <p:sp>
        <p:nvSpPr>
          <p:cNvPr id="38" name="Google Shape;38;p24"/>
          <p:cNvSpPr txBox="1"/>
          <p:nvPr>
            <p:ph idx="5" type="body"/>
          </p:nvPr>
        </p:nvSpPr>
        <p:spPr>
          <a:xfrm>
            <a:off x="7666899" y="1612241"/>
            <a:ext cx="1217700" cy="434100"/>
          </a:xfrm>
          <a:prstGeom prst="rect">
            <a:avLst/>
          </a:prstGeom>
          <a:noFill/>
          <a:ln>
            <a:noFill/>
          </a:ln>
        </p:spPr>
        <p:txBody>
          <a:bodyPr anchorCtr="0" anchor="t" bIns="45700" lIns="91425" spcFirstLastPara="1" rIns="91425" wrap="square" tIns="45700">
            <a:noAutofit/>
          </a:bodyPr>
          <a:lstStyle>
            <a:lvl1pPr indent="-228600" lvl="0" marL="457200" marR="0" rtl="0" algn="l">
              <a:lnSpc>
                <a:spcPct val="90000"/>
              </a:lnSpc>
              <a:spcBef>
                <a:spcPts val="1100"/>
              </a:spcBef>
              <a:spcAft>
                <a:spcPts val="0"/>
              </a:spcAft>
              <a:buClr>
                <a:schemeClr val="accent6"/>
              </a:buClr>
              <a:buSzPts val="1500"/>
              <a:buFont typeface="Arial"/>
              <a:buNone/>
              <a:defRPr b="1" i="0" sz="1500" u="none" cap="none" strike="noStrike">
                <a:solidFill>
                  <a:schemeClr val="accent6"/>
                </a:solidFill>
                <a:latin typeface="Montserrat"/>
                <a:ea typeface="Montserrat"/>
                <a:cs typeface="Montserrat"/>
                <a:sym typeface="Montserrat"/>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Montserrat"/>
                <a:ea typeface="Montserrat"/>
                <a:cs typeface="Montserrat"/>
                <a:sym typeface="Montserrat"/>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Montserrat"/>
                <a:ea typeface="Montserrat"/>
                <a:cs typeface="Montserrat"/>
                <a:sym typeface="Montserrat"/>
              </a:defRPr>
            </a:lvl3pPr>
            <a:lvl4pPr indent="-349250" lvl="3" marL="1828800" marR="0" rtl="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4pPr>
            <a:lvl5pPr indent="-349250" lvl="4" marL="2286000" marR="0" rtl="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5pPr>
            <a:lvl6pPr indent="-349250" lvl="5" marL="2743200" marR="0" rtl="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6pPr>
            <a:lvl7pPr indent="-349250" lvl="6" marL="3200400" marR="0" rtl="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7pPr>
            <a:lvl8pPr indent="-349250" lvl="7" marL="3657600" marR="0" rtl="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8pPr>
            <a:lvl9pPr indent="-349250" lvl="8" marL="4114800" marR="0" rtl="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9pPr>
          </a:lstStyle>
          <a:p/>
        </p:txBody>
      </p:sp>
      <p:sp>
        <p:nvSpPr>
          <p:cNvPr id="39" name="Google Shape;39;p24"/>
          <p:cNvSpPr txBox="1"/>
          <p:nvPr>
            <p:ph idx="6" type="body"/>
          </p:nvPr>
        </p:nvSpPr>
        <p:spPr>
          <a:xfrm>
            <a:off x="7666899" y="2150671"/>
            <a:ext cx="1217700" cy="560400"/>
          </a:xfrm>
          <a:prstGeom prst="rect">
            <a:avLst/>
          </a:prstGeom>
          <a:noFill/>
          <a:ln>
            <a:noFill/>
          </a:ln>
        </p:spPr>
        <p:txBody>
          <a:bodyPr anchorCtr="0" anchor="t" bIns="45700" lIns="91425" spcFirstLastPara="1" rIns="91425" wrap="square" tIns="45700">
            <a:noAutofit/>
          </a:bodyPr>
          <a:lstStyle>
            <a:lvl1pPr indent="-228600" lvl="0" marL="457200" marR="0" rtl="0" algn="l">
              <a:lnSpc>
                <a:spcPct val="90000"/>
              </a:lnSpc>
              <a:spcBef>
                <a:spcPts val="1100"/>
              </a:spcBef>
              <a:spcAft>
                <a:spcPts val="0"/>
              </a:spcAft>
              <a:buClr>
                <a:schemeClr val="accent6"/>
              </a:buClr>
              <a:buSzPts val="1100"/>
              <a:buFont typeface="Arial"/>
              <a:buNone/>
              <a:defRPr b="0" i="0" sz="1100" u="none" cap="none" strike="noStrike">
                <a:solidFill>
                  <a:schemeClr val="accent6"/>
                </a:solidFill>
                <a:latin typeface="Montserrat"/>
                <a:ea typeface="Montserrat"/>
                <a:cs typeface="Montserrat"/>
                <a:sym typeface="Montserrat"/>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Montserrat"/>
                <a:ea typeface="Montserrat"/>
                <a:cs typeface="Montserrat"/>
                <a:sym typeface="Montserrat"/>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Montserrat"/>
                <a:ea typeface="Montserrat"/>
                <a:cs typeface="Montserrat"/>
                <a:sym typeface="Montserrat"/>
              </a:defRPr>
            </a:lvl3pPr>
            <a:lvl4pPr indent="-349250" lvl="3" marL="1828800" marR="0" rtl="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4pPr>
            <a:lvl5pPr indent="-349250" lvl="4" marL="2286000" marR="0" rtl="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5pPr>
            <a:lvl6pPr indent="-349250" lvl="5" marL="2743200" marR="0" rtl="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6pPr>
            <a:lvl7pPr indent="-349250" lvl="6" marL="3200400" marR="0" rtl="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7pPr>
            <a:lvl8pPr indent="-349250" lvl="7" marL="3657600" marR="0" rtl="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8pPr>
            <a:lvl9pPr indent="-349250" lvl="8" marL="4114800" marR="0" rtl="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9pPr>
          </a:lstStyle>
          <a:p/>
        </p:txBody>
      </p:sp>
      <p:cxnSp>
        <p:nvCxnSpPr>
          <p:cNvPr id="40" name="Google Shape;40;p24"/>
          <p:cNvCxnSpPr/>
          <p:nvPr/>
        </p:nvCxnSpPr>
        <p:spPr>
          <a:xfrm>
            <a:off x="7603982" y="832479"/>
            <a:ext cx="1200000" cy="0"/>
          </a:xfrm>
          <a:prstGeom prst="straightConnector1">
            <a:avLst/>
          </a:prstGeom>
          <a:noFill/>
          <a:ln cap="flat" cmpd="sng" w="12700">
            <a:solidFill>
              <a:srgbClr val="7F7F7F"/>
            </a:solidFill>
            <a:prstDash val="solid"/>
            <a:miter lim="800000"/>
            <a:headEnd len="sm" w="sm" type="none"/>
            <a:tailEnd len="med" w="med" type="triangle"/>
          </a:ln>
        </p:spPr>
      </p:cxnSp>
      <p:cxnSp>
        <p:nvCxnSpPr>
          <p:cNvPr id="41" name="Google Shape;41;p24"/>
          <p:cNvCxnSpPr/>
          <p:nvPr/>
        </p:nvCxnSpPr>
        <p:spPr>
          <a:xfrm rot="10800000">
            <a:off x="7603982" y="831558"/>
            <a:ext cx="0" cy="1879500"/>
          </a:xfrm>
          <a:prstGeom prst="straightConnector1">
            <a:avLst/>
          </a:prstGeom>
          <a:noFill/>
          <a:ln cap="flat" cmpd="sng" w="12700">
            <a:solidFill>
              <a:srgbClr val="7F7F7F"/>
            </a:solidFill>
            <a:prstDash val="solid"/>
            <a:miter lim="800000"/>
            <a:headEnd len="sm" w="sm" type="none"/>
            <a:tailEnd len="sm" w="sm" type="none"/>
          </a:ln>
        </p:spPr>
      </p:cxnSp>
      <p:sp>
        <p:nvSpPr>
          <p:cNvPr id="42" name="Google Shape;42;p24"/>
          <p:cNvSpPr/>
          <p:nvPr/>
        </p:nvSpPr>
        <p:spPr>
          <a:xfrm>
            <a:off x="7384470" y="2930432"/>
            <a:ext cx="1782900" cy="91500"/>
          </a:xfrm>
          <a:prstGeom prst="rect">
            <a:avLst/>
          </a:prstGeom>
          <a:solidFill>
            <a:schemeClr val="accent2"/>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900"/>
              <a:buFont typeface="Arial"/>
              <a:buNone/>
            </a:pPr>
            <a:r>
              <a:t/>
            </a:r>
            <a:endParaRPr b="0" i="0" sz="1900" u="none" cap="none" strike="noStrike">
              <a:solidFill>
                <a:schemeClr val="dk1"/>
              </a:solidFill>
              <a:latin typeface="Montserrat"/>
              <a:ea typeface="Montserrat"/>
              <a:cs typeface="Montserrat"/>
              <a:sym typeface="Montserrat"/>
            </a:endParaRPr>
          </a:p>
        </p:txBody>
      </p:sp>
      <p:sp>
        <p:nvSpPr>
          <p:cNvPr id="43" name="Google Shape;43;p24"/>
          <p:cNvSpPr/>
          <p:nvPr/>
        </p:nvSpPr>
        <p:spPr>
          <a:xfrm>
            <a:off x="9513452" y="612104"/>
            <a:ext cx="1782900" cy="2318400"/>
          </a:xfrm>
          <a:prstGeom prst="rect">
            <a:avLst/>
          </a:prstGeom>
          <a:solidFill>
            <a:schemeClr val="lt1"/>
          </a:solidFill>
          <a:ln cap="flat" cmpd="sng" w="19050">
            <a:solidFill>
              <a:srgbClr val="D8D8D8"/>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900"/>
              <a:buFont typeface="Arial"/>
              <a:buNone/>
            </a:pPr>
            <a:r>
              <a:t/>
            </a:r>
            <a:endParaRPr b="0" i="0" sz="1900" u="none" cap="none" strike="noStrike">
              <a:solidFill>
                <a:schemeClr val="dk1"/>
              </a:solidFill>
              <a:latin typeface="Montserrat"/>
              <a:ea typeface="Montserrat"/>
              <a:cs typeface="Montserrat"/>
              <a:sym typeface="Montserrat"/>
            </a:endParaRPr>
          </a:p>
        </p:txBody>
      </p:sp>
      <p:sp>
        <p:nvSpPr>
          <p:cNvPr id="44" name="Google Shape;44;p24"/>
          <p:cNvSpPr txBox="1"/>
          <p:nvPr>
            <p:ph idx="7" type="body"/>
          </p:nvPr>
        </p:nvSpPr>
        <p:spPr>
          <a:xfrm>
            <a:off x="9795882" y="968676"/>
            <a:ext cx="1217700" cy="632100"/>
          </a:xfrm>
          <a:prstGeom prst="rect">
            <a:avLst/>
          </a:prstGeom>
          <a:noFill/>
          <a:ln>
            <a:noFill/>
          </a:ln>
        </p:spPr>
        <p:txBody>
          <a:bodyPr anchorCtr="0" anchor="t" bIns="45700" lIns="91425" spcFirstLastPara="1" rIns="91425" wrap="square" tIns="45700">
            <a:noAutofit/>
          </a:bodyPr>
          <a:lstStyle>
            <a:lvl1pPr indent="-228600" lvl="0" marL="457200" marR="0" rtl="0" algn="l">
              <a:lnSpc>
                <a:spcPct val="90000"/>
              </a:lnSpc>
              <a:spcBef>
                <a:spcPts val="1100"/>
              </a:spcBef>
              <a:spcAft>
                <a:spcPts val="0"/>
              </a:spcAft>
              <a:buClr>
                <a:schemeClr val="accent1"/>
              </a:buClr>
              <a:buSzPts val="4400"/>
              <a:buFont typeface="Arial"/>
              <a:buNone/>
              <a:defRPr b="1" i="0" sz="4400" u="none" cap="none" strike="noStrike">
                <a:solidFill>
                  <a:schemeClr val="accent1"/>
                </a:solidFill>
                <a:latin typeface="Montserrat"/>
                <a:ea typeface="Montserrat"/>
                <a:cs typeface="Montserrat"/>
                <a:sym typeface="Montserrat"/>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Montserrat"/>
                <a:ea typeface="Montserrat"/>
                <a:cs typeface="Montserrat"/>
                <a:sym typeface="Montserrat"/>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Montserrat"/>
                <a:ea typeface="Montserrat"/>
                <a:cs typeface="Montserrat"/>
                <a:sym typeface="Montserrat"/>
              </a:defRPr>
            </a:lvl3pPr>
            <a:lvl4pPr indent="-349250" lvl="3" marL="1828800" marR="0" rtl="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4pPr>
            <a:lvl5pPr indent="-349250" lvl="4" marL="2286000" marR="0" rtl="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5pPr>
            <a:lvl6pPr indent="-349250" lvl="5" marL="2743200" marR="0" rtl="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6pPr>
            <a:lvl7pPr indent="-349250" lvl="6" marL="3200400" marR="0" rtl="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7pPr>
            <a:lvl8pPr indent="-349250" lvl="7" marL="3657600" marR="0" rtl="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8pPr>
            <a:lvl9pPr indent="-349250" lvl="8" marL="4114800" marR="0" rtl="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9pPr>
          </a:lstStyle>
          <a:p/>
        </p:txBody>
      </p:sp>
      <p:sp>
        <p:nvSpPr>
          <p:cNvPr id="45" name="Google Shape;45;p24"/>
          <p:cNvSpPr txBox="1"/>
          <p:nvPr>
            <p:ph idx="8" type="body"/>
          </p:nvPr>
        </p:nvSpPr>
        <p:spPr>
          <a:xfrm>
            <a:off x="9795881" y="1612241"/>
            <a:ext cx="1217700" cy="434100"/>
          </a:xfrm>
          <a:prstGeom prst="rect">
            <a:avLst/>
          </a:prstGeom>
          <a:noFill/>
          <a:ln>
            <a:noFill/>
          </a:ln>
        </p:spPr>
        <p:txBody>
          <a:bodyPr anchorCtr="0" anchor="t" bIns="45700" lIns="91425" spcFirstLastPara="1" rIns="91425" wrap="square" tIns="45700">
            <a:noAutofit/>
          </a:bodyPr>
          <a:lstStyle>
            <a:lvl1pPr indent="-228600" lvl="0" marL="457200" marR="0" rtl="0" algn="l">
              <a:lnSpc>
                <a:spcPct val="90000"/>
              </a:lnSpc>
              <a:spcBef>
                <a:spcPts val="1100"/>
              </a:spcBef>
              <a:spcAft>
                <a:spcPts val="0"/>
              </a:spcAft>
              <a:buClr>
                <a:schemeClr val="accent6"/>
              </a:buClr>
              <a:buSzPts val="1500"/>
              <a:buFont typeface="Arial"/>
              <a:buNone/>
              <a:defRPr b="1" i="0" sz="1500" u="none" cap="none" strike="noStrike">
                <a:solidFill>
                  <a:schemeClr val="accent6"/>
                </a:solidFill>
                <a:latin typeface="Montserrat"/>
                <a:ea typeface="Montserrat"/>
                <a:cs typeface="Montserrat"/>
                <a:sym typeface="Montserrat"/>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Montserrat"/>
                <a:ea typeface="Montserrat"/>
                <a:cs typeface="Montserrat"/>
                <a:sym typeface="Montserrat"/>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Montserrat"/>
                <a:ea typeface="Montserrat"/>
                <a:cs typeface="Montserrat"/>
                <a:sym typeface="Montserrat"/>
              </a:defRPr>
            </a:lvl3pPr>
            <a:lvl4pPr indent="-349250" lvl="3" marL="1828800" marR="0" rtl="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4pPr>
            <a:lvl5pPr indent="-349250" lvl="4" marL="2286000" marR="0" rtl="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5pPr>
            <a:lvl6pPr indent="-349250" lvl="5" marL="2743200" marR="0" rtl="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6pPr>
            <a:lvl7pPr indent="-349250" lvl="6" marL="3200400" marR="0" rtl="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7pPr>
            <a:lvl8pPr indent="-349250" lvl="7" marL="3657600" marR="0" rtl="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8pPr>
            <a:lvl9pPr indent="-349250" lvl="8" marL="4114800" marR="0" rtl="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9pPr>
          </a:lstStyle>
          <a:p/>
        </p:txBody>
      </p:sp>
      <p:sp>
        <p:nvSpPr>
          <p:cNvPr id="46" name="Google Shape;46;p24"/>
          <p:cNvSpPr txBox="1"/>
          <p:nvPr>
            <p:ph idx="9" type="body"/>
          </p:nvPr>
        </p:nvSpPr>
        <p:spPr>
          <a:xfrm>
            <a:off x="9795881" y="2150671"/>
            <a:ext cx="1217700" cy="560400"/>
          </a:xfrm>
          <a:prstGeom prst="rect">
            <a:avLst/>
          </a:prstGeom>
          <a:noFill/>
          <a:ln>
            <a:noFill/>
          </a:ln>
        </p:spPr>
        <p:txBody>
          <a:bodyPr anchorCtr="0" anchor="t" bIns="45700" lIns="91425" spcFirstLastPara="1" rIns="91425" wrap="square" tIns="45700">
            <a:noAutofit/>
          </a:bodyPr>
          <a:lstStyle>
            <a:lvl1pPr indent="-228600" lvl="0" marL="457200" marR="0" rtl="0" algn="l">
              <a:lnSpc>
                <a:spcPct val="90000"/>
              </a:lnSpc>
              <a:spcBef>
                <a:spcPts val="1100"/>
              </a:spcBef>
              <a:spcAft>
                <a:spcPts val="0"/>
              </a:spcAft>
              <a:buClr>
                <a:schemeClr val="accent6"/>
              </a:buClr>
              <a:buSzPts val="1100"/>
              <a:buFont typeface="Arial"/>
              <a:buNone/>
              <a:defRPr b="0" i="0" sz="1100" u="none" cap="none" strike="noStrike">
                <a:solidFill>
                  <a:schemeClr val="accent6"/>
                </a:solidFill>
                <a:latin typeface="Montserrat"/>
                <a:ea typeface="Montserrat"/>
                <a:cs typeface="Montserrat"/>
                <a:sym typeface="Montserrat"/>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Montserrat"/>
                <a:ea typeface="Montserrat"/>
                <a:cs typeface="Montserrat"/>
                <a:sym typeface="Montserrat"/>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Montserrat"/>
                <a:ea typeface="Montserrat"/>
                <a:cs typeface="Montserrat"/>
                <a:sym typeface="Montserrat"/>
              </a:defRPr>
            </a:lvl3pPr>
            <a:lvl4pPr indent="-349250" lvl="3" marL="1828800" marR="0" rtl="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4pPr>
            <a:lvl5pPr indent="-349250" lvl="4" marL="2286000" marR="0" rtl="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5pPr>
            <a:lvl6pPr indent="-349250" lvl="5" marL="2743200" marR="0" rtl="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6pPr>
            <a:lvl7pPr indent="-349250" lvl="6" marL="3200400" marR="0" rtl="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7pPr>
            <a:lvl8pPr indent="-349250" lvl="7" marL="3657600" marR="0" rtl="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8pPr>
            <a:lvl9pPr indent="-349250" lvl="8" marL="4114800" marR="0" rtl="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9pPr>
          </a:lstStyle>
          <a:p/>
        </p:txBody>
      </p:sp>
      <p:cxnSp>
        <p:nvCxnSpPr>
          <p:cNvPr id="47" name="Google Shape;47;p24"/>
          <p:cNvCxnSpPr/>
          <p:nvPr/>
        </p:nvCxnSpPr>
        <p:spPr>
          <a:xfrm>
            <a:off x="9732964" y="832479"/>
            <a:ext cx="1200000" cy="0"/>
          </a:xfrm>
          <a:prstGeom prst="straightConnector1">
            <a:avLst/>
          </a:prstGeom>
          <a:noFill/>
          <a:ln cap="flat" cmpd="sng" w="12700">
            <a:solidFill>
              <a:srgbClr val="7F7F7F"/>
            </a:solidFill>
            <a:prstDash val="solid"/>
            <a:miter lim="800000"/>
            <a:headEnd len="sm" w="sm" type="none"/>
            <a:tailEnd len="med" w="med" type="triangle"/>
          </a:ln>
        </p:spPr>
      </p:cxnSp>
      <p:cxnSp>
        <p:nvCxnSpPr>
          <p:cNvPr id="48" name="Google Shape;48;p24"/>
          <p:cNvCxnSpPr/>
          <p:nvPr/>
        </p:nvCxnSpPr>
        <p:spPr>
          <a:xfrm rot="10800000">
            <a:off x="9732964" y="831558"/>
            <a:ext cx="0" cy="1879500"/>
          </a:xfrm>
          <a:prstGeom prst="straightConnector1">
            <a:avLst/>
          </a:prstGeom>
          <a:noFill/>
          <a:ln cap="flat" cmpd="sng" w="12700">
            <a:solidFill>
              <a:srgbClr val="7F7F7F"/>
            </a:solidFill>
            <a:prstDash val="solid"/>
            <a:miter lim="800000"/>
            <a:headEnd len="sm" w="sm" type="none"/>
            <a:tailEnd len="sm" w="sm" type="none"/>
          </a:ln>
        </p:spPr>
      </p:cxnSp>
      <p:sp>
        <p:nvSpPr>
          <p:cNvPr id="49" name="Google Shape;49;p24"/>
          <p:cNvSpPr/>
          <p:nvPr/>
        </p:nvSpPr>
        <p:spPr>
          <a:xfrm>
            <a:off x="9513452" y="2930432"/>
            <a:ext cx="1782900" cy="91500"/>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900"/>
              <a:buFont typeface="Arial"/>
              <a:buNone/>
            </a:pPr>
            <a:r>
              <a:t/>
            </a:r>
            <a:endParaRPr b="0" i="0" sz="1900" u="none" cap="none" strike="noStrike">
              <a:solidFill>
                <a:schemeClr val="dk1"/>
              </a:solidFill>
              <a:latin typeface="Montserrat"/>
              <a:ea typeface="Montserrat"/>
              <a:cs typeface="Montserrat"/>
              <a:sym typeface="Montserrat"/>
            </a:endParaRPr>
          </a:p>
        </p:txBody>
      </p:sp>
      <p:sp>
        <p:nvSpPr>
          <p:cNvPr id="50" name="Google Shape;50;p24"/>
          <p:cNvSpPr/>
          <p:nvPr/>
        </p:nvSpPr>
        <p:spPr>
          <a:xfrm>
            <a:off x="5255488" y="3273093"/>
            <a:ext cx="1782900" cy="2318400"/>
          </a:xfrm>
          <a:prstGeom prst="rect">
            <a:avLst/>
          </a:prstGeom>
          <a:solidFill>
            <a:schemeClr val="lt1"/>
          </a:solidFill>
          <a:ln cap="flat" cmpd="sng" w="19050">
            <a:solidFill>
              <a:srgbClr val="D8D8D8"/>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900"/>
              <a:buFont typeface="Arial"/>
              <a:buNone/>
            </a:pPr>
            <a:r>
              <a:t/>
            </a:r>
            <a:endParaRPr b="0" i="0" sz="1900" u="none" cap="none" strike="noStrike">
              <a:solidFill>
                <a:schemeClr val="dk1"/>
              </a:solidFill>
              <a:latin typeface="Montserrat"/>
              <a:ea typeface="Montserrat"/>
              <a:cs typeface="Montserrat"/>
              <a:sym typeface="Montserrat"/>
            </a:endParaRPr>
          </a:p>
        </p:txBody>
      </p:sp>
      <p:sp>
        <p:nvSpPr>
          <p:cNvPr id="51" name="Google Shape;51;p24"/>
          <p:cNvSpPr txBox="1"/>
          <p:nvPr>
            <p:ph idx="13" type="body"/>
          </p:nvPr>
        </p:nvSpPr>
        <p:spPr>
          <a:xfrm>
            <a:off x="5537918" y="3629665"/>
            <a:ext cx="1217700" cy="632100"/>
          </a:xfrm>
          <a:prstGeom prst="rect">
            <a:avLst/>
          </a:prstGeom>
          <a:noFill/>
          <a:ln>
            <a:noFill/>
          </a:ln>
        </p:spPr>
        <p:txBody>
          <a:bodyPr anchorCtr="0" anchor="t" bIns="45700" lIns="91425" spcFirstLastPara="1" rIns="91425" wrap="square" tIns="45700">
            <a:noAutofit/>
          </a:bodyPr>
          <a:lstStyle>
            <a:lvl1pPr indent="-228600" lvl="0" marL="457200" marR="0" rtl="0" algn="l">
              <a:lnSpc>
                <a:spcPct val="90000"/>
              </a:lnSpc>
              <a:spcBef>
                <a:spcPts val="1100"/>
              </a:spcBef>
              <a:spcAft>
                <a:spcPts val="0"/>
              </a:spcAft>
              <a:buClr>
                <a:schemeClr val="accent2"/>
              </a:buClr>
              <a:buSzPts val="4400"/>
              <a:buFont typeface="Arial"/>
              <a:buNone/>
              <a:defRPr b="1" i="0" sz="4400" u="none" cap="none" strike="noStrike">
                <a:solidFill>
                  <a:schemeClr val="accent2"/>
                </a:solidFill>
                <a:latin typeface="Montserrat"/>
                <a:ea typeface="Montserrat"/>
                <a:cs typeface="Montserrat"/>
                <a:sym typeface="Montserrat"/>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Montserrat"/>
                <a:ea typeface="Montserrat"/>
                <a:cs typeface="Montserrat"/>
                <a:sym typeface="Montserrat"/>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Montserrat"/>
                <a:ea typeface="Montserrat"/>
                <a:cs typeface="Montserrat"/>
                <a:sym typeface="Montserrat"/>
              </a:defRPr>
            </a:lvl3pPr>
            <a:lvl4pPr indent="-349250" lvl="3" marL="1828800" marR="0" rtl="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4pPr>
            <a:lvl5pPr indent="-349250" lvl="4" marL="2286000" marR="0" rtl="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5pPr>
            <a:lvl6pPr indent="-349250" lvl="5" marL="2743200" marR="0" rtl="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6pPr>
            <a:lvl7pPr indent="-349250" lvl="6" marL="3200400" marR="0" rtl="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7pPr>
            <a:lvl8pPr indent="-349250" lvl="7" marL="3657600" marR="0" rtl="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8pPr>
            <a:lvl9pPr indent="-349250" lvl="8" marL="4114800" marR="0" rtl="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9pPr>
          </a:lstStyle>
          <a:p/>
        </p:txBody>
      </p:sp>
      <p:sp>
        <p:nvSpPr>
          <p:cNvPr id="52" name="Google Shape;52;p24"/>
          <p:cNvSpPr txBox="1"/>
          <p:nvPr>
            <p:ph idx="14" type="body"/>
          </p:nvPr>
        </p:nvSpPr>
        <p:spPr>
          <a:xfrm>
            <a:off x="5537917" y="4273230"/>
            <a:ext cx="1217700" cy="434100"/>
          </a:xfrm>
          <a:prstGeom prst="rect">
            <a:avLst/>
          </a:prstGeom>
          <a:noFill/>
          <a:ln>
            <a:noFill/>
          </a:ln>
        </p:spPr>
        <p:txBody>
          <a:bodyPr anchorCtr="0" anchor="t" bIns="45700" lIns="91425" spcFirstLastPara="1" rIns="91425" wrap="square" tIns="45700">
            <a:noAutofit/>
          </a:bodyPr>
          <a:lstStyle>
            <a:lvl1pPr indent="-228600" lvl="0" marL="457200" marR="0" rtl="0" algn="l">
              <a:lnSpc>
                <a:spcPct val="90000"/>
              </a:lnSpc>
              <a:spcBef>
                <a:spcPts val="1100"/>
              </a:spcBef>
              <a:spcAft>
                <a:spcPts val="0"/>
              </a:spcAft>
              <a:buClr>
                <a:schemeClr val="accent6"/>
              </a:buClr>
              <a:buSzPts val="1500"/>
              <a:buFont typeface="Arial"/>
              <a:buNone/>
              <a:defRPr b="1" i="0" sz="1500" u="none" cap="none" strike="noStrike">
                <a:solidFill>
                  <a:schemeClr val="accent6"/>
                </a:solidFill>
                <a:latin typeface="Montserrat"/>
                <a:ea typeface="Montserrat"/>
                <a:cs typeface="Montserrat"/>
                <a:sym typeface="Montserrat"/>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Montserrat"/>
                <a:ea typeface="Montserrat"/>
                <a:cs typeface="Montserrat"/>
                <a:sym typeface="Montserrat"/>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Montserrat"/>
                <a:ea typeface="Montserrat"/>
                <a:cs typeface="Montserrat"/>
                <a:sym typeface="Montserrat"/>
              </a:defRPr>
            </a:lvl3pPr>
            <a:lvl4pPr indent="-349250" lvl="3" marL="1828800" marR="0" rtl="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4pPr>
            <a:lvl5pPr indent="-349250" lvl="4" marL="2286000" marR="0" rtl="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5pPr>
            <a:lvl6pPr indent="-349250" lvl="5" marL="2743200" marR="0" rtl="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6pPr>
            <a:lvl7pPr indent="-349250" lvl="6" marL="3200400" marR="0" rtl="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7pPr>
            <a:lvl8pPr indent="-349250" lvl="7" marL="3657600" marR="0" rtl="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8pPr>
            <a:lvl9pPr indent="-349250" lvl="8" marL="4114800" marR="0" rtl="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9pPr>
          </a:lstStyle>
          <a:p/>
        </p:txBody>
      </p:sp>
      <p:sp>
        <p:nvSpPr>
          <p:cNvPr id="53" name="Google Shape;53;p24"/>
          <p:cNvSpPr txBox="1"/>
          <p:nvPr>
            <p:ph idx="15" type="body"/>
          </p:nvPr>
        </p:nvSpPr>
        <p:spPr>
          <a:xfrm>
            <a:off x="5537917" y="4811660"/>
            <a:ext cx="1217700" cy="560400"/>
          </a:xfrm>
          <a:prstGeom prst="rect">
            <a:avLst/>
          </a:prstGeom>
          <a:noFill/>
          <a:ln>
            <a:noFill/>
          </a:ln>
        </p:spPr>
        <p:txBody>
          <a:bodyPr anchorCtr="0" anchor="t" bIns="45700" lIns="91425" spcFirstLastPara="1" rIns="91425" wrap="square" tIns="45700">
            <a:noAutofit/>
          </a:bodyPr>
          <a:lstStyle>
            <a:lvl1pPr indent="-228600" lvl="0" marL="457200" marR="0" rtl="0" algn="l">
              <a:lnSpc>
                <a:spcPct val="90000"/>
              </a:lnSpc>
              <a:spcBef>
                <a:spcPts val="1100"/>
              </a:spcBef>
              <a:spcAft>
                <a:spcPts val="0"/>
              </a:spcAft>
              <a:buClr>
                <a:schemeClr val="accent6"/>
              </a:buClr>
              <a:buSzPts val="1100"/>
              <a:buFont typeface="Arial"/>
              <a:buNone/>
              <a:defRPr b="0" i="0" sz="1100" u="none" cap="none" strike="noStrike">
                <a:solidFill>
                  <a:schemeClr val="accent6"/>
                </a:solidFill>
                <a:latin typeface="Montserrat"/>
                <a:ea typeface="Montserrat"/>
                <a:cs typeface="Montserrat"/>
                <a:sym typeface="Montserrat"/>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Montserrat"/>
                <a:ea typeface="Montserrat"/>
                <a:cs typeface="Montserrat"/>
                <a:sym typeface="Montserrat"/>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Montserrat"/>
                <a:ea typeface="Montserrat"/>
                <a:cs typeface="Montserrat"/>
                <a:sym typeface="Montserrat"/>
              </a:defRPr>
            </a:lvl3pPr>
            <a:lvl4pPr indent="-349250" lvl="3" marL="1828800" marR="0" rtl="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4pPr>
            <a:lvl5pPr indent="-349250" lvl="4" marL="2286000" marR="0" rtl="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5pPr>
            <a:lvl6pPr indent="-349250" lvl="5" marL="2743200" marR="0" rtl="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6pPr>
            <a:lvl7pPr indent="-349250" lvl="6" marL="3200400" marR="0" rtl="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7pPr>
            <a:lvl8pPr indent="-349250" lvl="7" marL="3657600" marR="0" rtl="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8pPr>
            <a:lvl9pPr indent="-349250" lvl="8" marL="4114800" marR="0" rtl="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9pPr>
          </a:lstStyle>
          <a:p/>
        </p:txBody>
      </p:sp>
      <p:cxnSp>
        <p:nvCxnSpPr>
          <p:cNvPr id="54" name="Google Shape;54;p24"/>
          <p:cNvCxnSpPr/>
          <p:nvPr/>
        </p:nvCxnSpPr>
        <p:spPr>
          <a:xfrm>
            <a:off x="5475000" y="3493468"/>
            <a:ext cx="1200000" cy="0"/>
          </a:xfrm>
          <a:prstGeom prst="straightConnector1">
            <a:avLst/>
          </a:prstGeom>
          <a:noFill/>
          <a:ln cap="flat" cmpd="sng" w="12700">
            <a:solidFill>
              <a:srgbClr val="7F7F7F"/>
            </a:solidFill>
            <a:prstDash val="solid"/>
            <a:miter lim="800000"/>
            <a:headEnd len="sm" w="sm" type="none"/>
            <a:tailEnd len="med" w="med" type="triangle"/>
          </a:ln>
        </p:spPr>
      </p:cxnSp>
      <p:cxnSp>
        <p:nvCxnSpPr>
          <p:cNvPr id="55" name="Google Shape;55;p24"/>
          <p:cNvCxnSpPr/>
          <p:nvPr/>
        </p:nvCxnSpPr>
        <p:spPr>
          <a:xfrm rot="10800000">
            <a:off x="5475000" y="3492547"/>
            <a:ext cx="0" cy="1879500"/>
          </a:xfrm>
          <a:prstGeom prst="straightConnector1">
            <a:avLst/>
          </a:prstGeom>
          <a:noFill/>
          <a:ln cap="flat" cmpd="sng" w="12700">
            <a:solidFill>
              <a:srgbClr val="7F7F7F"/>
            </a:solidFill>
            <a:prstDash val="solid"/>
            <a:miter lim="800000"/>
            <a:headEnd len="sm" w="sm" type="none"/>
            <a:tailEnd len="sm" w="sm" type="none"/>
          </a:ln>
        </p:spPr>
      </p:cxnSp>
      <p:sp>
        <p:nvSpPr>
          <p:cNvPr id="56" name="Google Shape;56;p24"/>
          <p:cNvSpPr/>
          <p:nvPr/>
        </p:nvSpPr>
        <p:spPr>
          <a:xfrm>
            <a:off x="5255488" y="5591421"/>
            <a:ext cx="1782900" cy="91500"/>
          </a:xfrm>
          <a:prstGeom prst="rect">
            <a:avLst/>
          </a:prstGeom>
          <a:solidFill>
            <a:schemeClr val="accent2"/>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900"/>
              <a:buFont typeface="Arial"/>
              <a:buNone/>
            </a:pPr>
            <a:r>
              <a:t/>
            </a:r>
            <a:endParaRPr b="0" i="0" sz="1900" u="none" cap="none" strike="noStrike">
              <a:solidFill>
                <a:schemeClr val="dk1"/>
              </a:solidFill>
              <a:latin typeface="Montserrat"/>
              <a:ea typeface="Montserrat"/>
              <a:cs typeface="Montserrat"/>
              <a:sym typeface="Montserrat"/>
            </a:endParaRPr>
          </a:p>
        </p:txBody>
      </p:sp>
      <p:sp>
        <p:nvSpPr>
          <p:cNvPr id="57" name="Google Shape;57;p24"/>
          <p:cNvSpPr/>
          <p:nvPr/>
        </p:nvSpPr>
        <p:spPr>
          <a:xfrm>
            <a:off x="7384470" y="3273093"/>
            <a:ext cx="1782900" cy="2318400"/>
          </a:xfrm>
          <a:prstGeom prst="rect">
            <a:avLst/>
          </a:prstGeom>
          <a:noFill/>
          <a:ln cap="flat" cmpd="sng" w="19050">
            <a:solidFill>
              <a:srgbClr val="D8D8D8"/>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900"/>
              <a:buFont typeface="Arial"/>
              <a:buNone/>
            </a:pPr>
            <a:r>
              <a:t/>
            </a:r>
            <a:endParaRPr b="0" i="0" sz="1900" u="none" cap="none" strike="noStrike">
              <a:solidFill>
                <a:schemeClr val="dk1"/>
              </a:solidFill>
              <a:latin typeface="Montserrat"/>
              <a:ea typeface="Montserrat"/>
              <a:cs typeface="Montserrat"/>
              <a:sym typeface="Montserrat"/>
            </a:endParaRPr>
          </a:p>
        </p:txBody>
      </p:sp>
      <p:sp>
        <p:nvSpPr>
          <p:cNvPr id="58" name="Google Shape;58;p24"/>
          <p:cNvSpPr txBox="1"/>
          <p:nvPr>
            <p:ph idx="16" type="body"/>
          </p:nvPr>
        </p:nvSpPr>
        <p:spPr>
          <a:xfrm>
            <a:off x="7666900" y="3629665"/>
            <a:ext cx="1217700" cy="632100"/>
          </a:xfrm>
          <a:prstGeom prst="rect">
            <a:avLst/>
          </a:prstGeom>
          <a:noFill/>
          <a:ln>
            <a:noFill/>
          </a:ln>
        </p:spPr>
        <p:txBody>
          <a:bodyPr anchorCtr="0" anchor="t" bIns="45700" lIns="91425" spcFirstLastPara="1" rIns="91425" wrap="square" tIns="45700">
            <a:noAutofit/>
          </a:bodyPr>
          <a:lstStyle>
            <a:lvl1pPr indent="-228600" lvl="0" marL="457200" marR="0" rtl="0" algn="l">
              <a:lnSpc>
                <a:spcPct val="90000"/>
              </a:lnSpc>
              <a:spcBef>
                <a:spcPts val="1100"/>
              </a:spcBef>
              <a:spcAft>
                <a:spcPts val="0"/>
              </a:spcAft>
              <a:buClr>
                <a:schemeClr val="accent1"/>
              </a:buClr>
              <a:buSzPts val="4400"/>
              <a:buFont typeface="Arial"/>
              <a:buNone/>
              <a:defRPr b="1" i="0" sz="4400" u="none" cap="none" strike="noStrike">
                <a:solidFill>
                  <a:schemeClr val="accent1"/>
                </a:solidFill>
                <a:latin typeface="Montserrat"/>
                <a:ea typeface="Montserrat"/>
                <a:cs typeface="Montserrat"/>
                <a:sym typeface="Montserrat"/>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Montserrat"/>
                <a:ea typeface="Montserrat"/>
                <a:cs typeface="Montserrat"/>
                <a:sym typeface="Montserrat"/>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Montserrat"/>
                <a:ea typeface="Montserrat"/>
                <a:cs typeface="Montserrat"/>
                <a:sym typeface="Montserrat"/>
              </a:defRPr>
            </a:lvl3pPr>
            <a:lvl4pPr indent="-349250" lvl="3" marL="1828800" marR="0" rtl="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4pPr>
            <a:lvl5pPr indent="-349250" lvl="4" marL="2286000" marR="0" rtl="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5pPr>
            <a:lvl6pPr indent="-349250" lvl="5" marL="2743200" marR="0" rtl="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6pPr>
            <a:lvl7pPr indent="-349250" lvl="6" marL="3200400" marR="0" rtl="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7pPr>
            <a:lvl8pPr indent="-349250" lvl="7" marL="3657600" marR="0" rtl="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8pPr>
            <a:lvl9pPr indent="-349250" lvl="8" marL="4114800" marR="0" rtl="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9pPr>
          </a:lstStyle>
          <a:p/>
        </p:txBody>
      </p:sp>
      <p:sp>
        <p:nvSpPr>
          <p:cNvPr id="59" name="Google Shape;59;p24"/>
          <p:cNvSpPr txBox="1"/>
          <p:nvPr>
            <p:ph idx="17" type="body"/>
          </p:nvPr>
        </p:nvSpPr>
        <p:spPr>
          <a:xfrm>
            <a:off x="7666899" y="4273230"/>
            <a:ext cx="1217700" cy="434100"/>
          </a:xfrm>
          <a:prstGeom prst="rect">
            <a:avLst/>
          </a:prstGeom>
          <a:noFill/>
          <a:ln>
            <a:noFill/>
          </a:ln>
        </p:spPr>
        <p:txBody>
          <a:bodyPr anchorCtr="0" anchor="t" bIns="45700" lIns="91425" spcFirstLastPara="1" rIns="91425" wrap="square" tIns="45700">
            <a:noAutofit/>
          </a:bodyPr>
          <a:lstStyle>
            <a:lvl1pPr indent="-228600" lvl="0" marL="457200" marR="0" rtl="0" algn="l">
              <a:lnSpc>
                <a:spcPct val="90000"/>
              </a:lnSpc>
              <a:spcBef>
                <a:spcPts val="1100"/>
              </a:spcBef>
              <a:spcAft>
                <a:spcPts val="0"/>
              </a:spcAft>
              <a:buClr>
                <a:schemeClr val="accent6"/>
              </a:buClr>
              <a:buSzPts val="1500"/>
              <a:buFont typeface="Arial"/>
              <a:buNone/>
              <a:defRPr b="1" i="0" sz="1500" u="none" cap="none" strike="noStrike">
                <a:solidFill>
                  <a:schemeClr val="accent6"/>
                </a:solidFill>
                <a:latin typeface="Montserrat"/>
                <a:ea typeface="Montserrat"/>
                <a:cs typeface="Montserrat"/>
                <a:sym typeface="Montserrat"/>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Montserrat"/>
                <a:ea typeface="Montserrat"/>
                <a:cs typeface="Montserrat"/>
                <a:sym typeface="Montserrat"/>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Montserrat"/>
                <a:ea typeface="Montserrat"/>
                <a:cs typeface="Montserrat"/>
                <a:sym typeface="Montserrat"/>
              </a:defRPr>
            </a:lvl3pPr>
            <a:lvl4pPr indent="-349250" lvl="3" marL="1828800" marR="0" rtl="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4pPr>
            <a:lvl5pPr indent="-349250" lvl="4" marL="2286000" marR="0" rtl="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5pPr>
            <a:lvl6pPr indent="-349250" lvl="5" marL="2743200" marR="0" rtl="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6pPr>
            <a:lvl7pPr indent="-349250" lvl="6" marL="3200400" marR="0" rtl="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7pPr>
            <a:lvl8pPr indent="-349250" lvl="7" marL="3657600" marR="0" rtl="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8pPr>
            <a:lvl9pPr indent="-349250" lvl="8" marL="4114800" marR="0" rtl="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9pPr>
          </a:lstStyle>
          <a:p/>
        </p:txBody>
      </p:sp>
      <p:sp>
        <p:nvSpPr>
          <p:cNvPr id="60" name="Google Shape;60;p24"/>
          <p:cNvSpPr txBox="1"/>
          <p:nvPr>
            <p:ph idx="18" type="body"/>
          </p:nvPr>
        </p:nvSpPr>
        <p:spPr>
          <a:xfrm>
            <a:off x="7666899" y="4811660"/>
            <a:ext cx="1217700" cy="560400"/>
          </a:xfrm>
          <a:prstGeom prst="rect">
            <a:avLst/>
          </a:prstGeom>
          <a:noFill/>
          <a:ln>
            <a:noFill/>
          </a:ln>
        </p:spPr>
        <p:txBody>
          <a:bodyPr anchorCtr="0" anchor="t" bIns="45700" lIns="91425" spcFirstLastPara="1" rIns="91425" wrap="square" tIns="45700">
            <a:noAutofit/>
          </a:bodyPr>
          <a:lstStyle>
            <a:lvl1pPr indent="-228600" lvl="0" marL="457200" marR="0" rtl="0" algn="l">
              <a:lnSpc>
                <a:spcPct val="90000"/>
              </a:lnSpc>
              <a:spcBef>
                <a:spcPts val="1100"/>
              </a:spcBef>
              <a:spcAft>
                <a:spcPts val="0"/>
              </a:spcAft>
              <a:buClr>
                <a:schemeClr val="accent6"/>
              </a:buClr>
              <a:buSzPts val="1100"/>
              <a:buFont typeface="Arial"/>
              <a:buNone/>
              <a:defRPr b="0" i="0" sz="1100" u="none" cap="none" strike="noStrike">
                <a:solidFill>
                  <a:schemeClr val="accent6"/>
                </a:solidFill>
                <a:latin typeface="Montserrat"/>
                <a:ea typeface="Montserrat"/>
                <a:cs typeface="Montserrat"/>
                <a:sym typeface="Montserrat"/>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Montserrat"/>
                <a:ea typeface="Montserrat"/>
                <a:cs typeface="Montserrat"/>
                <a:sym typeface="Montserrat"/>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Montserrat"/>
                <a:ea typeface="Montserrat"/>
                <a:cs typeface="Montserrat"/>
                <a:sym typeface="Montserrat"/>
              </a:defRPr>
            </a:lvl3pPr>
            <a:lvl4pPr indent="-349250" lvl="3" marL="1828800" marR="0" rtl="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4pPr>
            <a:lvl5pPr indent="-349250" lvl="4" marL="2286000" marR="0" rtl="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5pPr>
            <a:lvl6pPr indent="-349250" lvl="5" marL="2743200" marR="0" rtl="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6pPr>
            <a:lvl7pPr indent="-349250" lvl="6" marL="3200400" marR="0" rtl="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7pPr>
            <a:lvl8pPr indent="-349250" lvl="7" marL="3657600" marR="0" rtl="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8pPr>
            <a:lvl9pPr indent="-349250" lvl="8" marL="4114800" marR="0" rtl="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9pPr>
          </a:lstStyle>
          <a:p/>
        </p:txBody>
      </p:sp>
      <p:cxnSp>
        <p:nvCxnSpPr>
          <p:cNvPr id="61" name="Google Shape;61;p24"/>
          <p:cNvCxnSpPr/>
          <p:nvPr/>
        </p:nvCxnSpPr>
        <p:spPr>
          <a:xfrm>
            <a:off x="7603982" y="3493468"/>
            <a:ext cx="1200000" cy="0"/>
          </a:xfrm>
          <a:prstGeom prst="straightConnector1">
            <a:avLst/>
          </a:prstGeom>
          <a:noFill/>
          <a:ln cap="flat" cmpd="sng" w="12700">
            <a:solidFill>
              <a:srgbClr val="7F7F7F"/>
            </a:solidFill>
            <a:prstDash val="solid"/>
            <a:miter lim="800000"/>
            <a:headEnd len="sm" w="sm" type="none"/>
            <a:tailEnd len="med" w="med" type="triangle"/>
          </a:ln>
        </p:spPr>
      </p:cxnSp>
      <p:cxnSp>
        <p:nvCxnSpPr>
          <p:cNvPr id="62" name="Google Shape;62;p24"/>
          <p:cNvCxnSpPr/>
          <p:nvPr/>
        </p:nvCxnSpPr>
        <p:spPr>
          <a:xfrm rot="10800000">
            <a:off x="7603982" y="3492547"/>
            <a:ext cx="0" cy="1879500"/>
          </a:xfrm>
          <a:prstGeom prst="straightConnector1">
            <a:avLst/>
          </a:prstGeom>
          <a:noFill/>
          <a:ln cap="flat" cmpd="sng" w="12700">
            <a:solidFill>
              <a:srgbClr val="7F7F7F"/>
            </a:solidFill>
            <a:prstDash val="solid"/>
            <a:miter lim="800000"/>
            <a:headEnd len="sm" w="sm" type="none"/>
            <a:tailEnd len="sm" w="sm" type="none"/>
          </a:ln>
        </p:spPr>
      </p:cxnSp>
      <p:sp>
        <p:nvSpPr>
          <p:cNvPr id="63" name="Google Shape;63;p24"/>
          <p:cNvSpPr/>
          <p:nvPr/>
        </p:nvSpPr>
        <p:spPr>
          <a:xfrm>
            <a:off x="7384470" y="5591421"/>
            <a:ext cx="1782900" cy="91500"/>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900"/>
              <a:buFont typeface="Arial"/>
              <a:buNone/>
            </a:pPr>
            <a:r>
              <a:t/>
            </a:r>
            <a:endParaRPr b="0" i="0" sz="1900" u="none" cap="none" strike="noStrike">
              <a:solidFill>
                <a:schemeClr val="dk1"/>
              </a:solidFill>
              <a:latin typeface="Montserrat"/>
              <a:ea typeface="Montserrat"/>
              <a:cs typeface="Montserrat"/>
              <a:sym typeface="Montserrat"/>
            </a:endParaRPr>
          </a:p>
        </p:txBody>
      </p:sp>
      <p:sp>
        <p:nvSpPr>
          <p:cNvPr id="64" name="Google Shape;64;p24"/>
          <p:cNvSpPr/>
          <p:nvPr/>
        </p:nvSpPr>
        <p:spPr>
          <a:xfrm>
            <a:off x="9513452" y="3273093"/>
            <a:ext cx="1782900" cy="2318400"/>
          </a:xfrm>
          <a:prstGeom prst="rect">
            <a:avLst/>
          </a:prstGeom>
          <a:solidFill>
            <a:schemeClr val="lt1"/>
          </a:solidFill>
          <a:ln cap="flat" cmpd="sng" w="19050">
            <a:solidFill>
              <a:srgbClr val="D8D8D8"/>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900"/>
              <a:buFont typeface="Arial"/>
              <a:buNone/>
            </a:pPr>
            <a:r>
              <a:t/>
            </a:r>
            <a:endParaRPr b="0" i="0" sz="1900" u="none" cap="none" strike="noStrike">
              <a:solidFill>
                <a:schemeClr val="dk1"/>
              </a:solidFill>
              <a:latin typeface="Montserrat"/>
              <a:ea typeface="Montserrat"/>
              <a:cs typeface="Montserrat"/>
              <a:sym typeface="Montserrat"/>
            </a:endParaRPr>
          </a:p>
        </p:txBody>
      </p:sp>
      <p:sp>
        <p:nvSpPr>
          <p:cNvPr id="65" name="Google Shape;65;p24"/>
          <p:cNvSpPr txBox="1"/>
          <p:nvPr>
            <p:ph idx="19" type="body"/>
          </p:nvPr>
        </p:nvSpPr>
        <p:spPr>
          <a:xfrm>
            <a:off x="9795882" y="3629665"/>
            <a:ext cx="1217700" cy="632100"/>
          </a:xfrm>
          <a:prstGeom prst="rect">
            <a:avLst/>
          </a:prstGeom>
          <a:noFill/>
          <a:ln>
            <a:noFill/>
          </a:ln>
        </p:spPr>
        <p:txBody>
          <a:bodyPr anchorCtr="0" anchor="t" bIns="45700" lIns="91425" spcFirstLastPara="1" rIns="91425" wrap="square" tIns="45700">
            <a:noAutofit/>
          </a:bodyPr>
          <a:lstStyle>
            <a:lvl1pPr indent="-228600" lvl="0" marL="457200" marR="0" rtl="0" algn="l">
              <a:lnSpc>
                <a:spcPct val="90000"/>
              </a:lnSpc>
              <a:spcBef>
                <a:spcPts val="1100"/>
              </a:spcBef>
              <a:spcAft>
                <a:spcPts val="0"/>
              </a:spcAft>
              <a:buClr>
                <a:schemeClr val="accent2"/>
              </a:buClr>
              <a:buSzPts val="4400"/>
              <a:buFont typeface="Arial"/>
              <a:buNone/>
              <a:defRPr b="1" i="0" sz="4400" u="none" cap="none" strike="noStrike">
                <a:solidFill>
                  <a:schemeClr val="accent2"/>
                </a:solidFill>
                <a:latin typeface="Montserrat"/>
                <a:ea typeface="Montserrat"/>
                <a:cs typeface="Montserrat"/>
                <a:sym typeface="Montserrat"/>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Montserrat"/>
                <a:ea typeface="Montserrat"/>
                <a:cs typeface="Montserrat"/>
                <a:sym typeface="Montserrat"/>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Montserrat"/>
                <a:ea typeface="Montserrat"/>
                <a:cs typeface="Montserrat"/>
                <a:sym typeface="Montserrat"/>
              </a:defRPr>
            </a:lvl3pPr>
            <a:lvl4pPr indent="-349250" lvl="3" marL="1828800" marR="0" rtl="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4pPr>
            <a:lvl5pPr indent="-349250" lvl="4" marL="2286000" marR="0" rtl="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5pPr>
            <a:lvl6pPr indent="-349250" lvl="5" marL="2743200" marR="0" rtl="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6pPr>
            <a:lvl7pPr indent="-349250" lvl="6" marL="3200400" marR="0" rtl="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7pPr>
            <a:lvl8pPr indent="-349250" lvl="7" marL="3657600" marR="0" rtl="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8pPr>
            <a:lvl9pPr indent="-349250" lvl="8" marL="4114800" marR="0" rtl="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9pPr>
          </a:lstStyle>
          <a:p/>
        </p:txBody>
      </p:sp>
      <p:sp>
        <p:nvSpPr>
          <p:cNvPr id="66" name="Google Shape;66;p24"/>
          <p:cNvSpPr txBox="1"/>
          <p:nvPr>
            <p:ph idx="20" type="body"/>
          </p:nvPr>
        </p:nvSpPr>
        <p:spPr>
          <a:xfrm>
            <a:off x="9795881" y="4273230"/>
            <a:ext cx="1217700" cy="434100"/>
          </a:xfrm>
          <a:prstGeom prst="rect">
            <a:avLst/>
          </a:prstGeom>
          <a:noFill/>
          <a:ln>
            <a:noFill/>
          </a:ln>
        </p:spPr>
        <p:txBody>
          <a:bodyPr anchorCtr="0" anchor="t" bIns="45700" lIns="91425" spcFirstLastPara="1" rIns="91425" wrap="square" tIns="45700">
            <a:noAutofit/>
          </a:bodyPr>
          <a:lstStyle>
            <a:lvl1pPr indent="-228600" lvl="0" marL="457200" marR="0" rtl="0" algn="l">
              <a:lnSpc>
                <a:spcPct val="90000"/>
              </a:lnSpc>
              <a:spcBef>
                <a:spcPts val="1100"/>
              </a:spcBef>
              <a:spcAft>
                <a:spcPts val="0"/>
              </a:spcAft>
              <a:buClr>
                <a:schemeClr val="accent6"/>
              </a:buClr>
              <a:buSzPts val="1500"/>
              <a:buFont typeface="Arial"/>
              <a:buNone/>
              <a:defRPr b="1" i="0" sz="1500" u="none" cap="none" strike="noStrike">
                <a:solidFill>
                  <a:schemeClr val="accent6"/>
                </a:solidFill>
                <a:latin typeface="Montserrat"/>
                <a:ea typeface="Montserrat"/>
                <a:cs typeface="Montserrat"/>
                <a:sym typeface="Montserrat"/>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Montserrat"/>
                <a:ea typeface="Montserrat"/>
                <a:cs typeface="Montserrat"/>
                <a:sym typeface="Montserrat"/>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Montserrat"/>
                <a:ea typeface="Montserrat"/>
                <a:cs typeface="Montserrat"/>
                <a:sym typeface="Montserrat"/>
              </a:defRPr>
            </a:lvl3pPr>
            <a:lvl4pPr indent="-349250" lvl="3" marL="1828800" marR="0" rtl="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4pPr>
            <a:lvl5pPr indent="-349250" lvl="4" marL="2286000" marR="0" rtl="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5pPr>
            <a:lvl6pPr indent="-349250" lvl="5" marL="2743200" marR="0" rtl="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6pPr>
            <a:lvl7pPr indent="-349250" lvl="6" marL="3200400" marR="0" rtl="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7pPr>
            <a:lvl8pPr indent="-349250" lvl="7" marL="3657600" marR="0" rtl="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8pPr>
            <a:lvl9pPr indent="-349250" lvl="8" marL="4114800" marR="0" rtl="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9pPr>
          </a:lstStyle>
          <a:p/>
        </p:txBody>
      </p:sp>
      <p:sp>
        <p:nvSpPr>
          <p:cNvPr id="67" name="Google Shape;67;p24"/>
          <p:cNvSpPr txBox="1"/>
          <p:nvPr>
            <p:ph idx="21" type="body"/>
          </p:nvPr>
        </p:nvSpPr>
        <p:spPr>
          <a:xfrm>
            <a:off x="9795881" y="4811660"/>
            <a:ext cx="1217700" cy="560400"/>
          </a:xfrm>
          <a:prstGeom prst="rect">
            <a:avLst/>
          </a:prstGeom>
          <a:noFill/>
          <a:ln>
            <a:noFill/>
          </a:ln>
        </p:spPr>
        <p:txBody>
          <a:bodyPr anchorCtr="0" anchor="t" bIns="45700" lIns="91425" spcFirstLastPara="1" rIns="91425" wrap="square" tIns="45700">
            <a:noAutofit/>
          </a:bodyPr>
          <a:lstStyle>
            <a:lvl1pPr indent="-228600" lvl="0" marL="457200" marR="0" rtl="0" algn="l">
              <a:lnSpc>
                <a:spcPct val="90000"/>
              </a:lnSpc>
              <a:spcBef>
                <a:spcPts val="1100"/>
              </a:spcBef>
              <a:spcAft>
                <a:spcPts val="0"/>
              </a:spcAft>
              <a:buClr>
                <a:schemeClr val="accent6"/>
              </a:buClr>
              <a:buSzPts val="1100"/>
              <a:buFont typeface="Arial"/>
              <a:buNone/>
              <a:defRPr b="0" i="0" sz="1100" u="none" cap="none" strike="noStrike">
                <a:solidFill>
                  <a:schemeClr val="accent6"/>
                </a:solidFill>
                <a:latin typeface="Montserrat"/>
                <a:ea typeface="Montserrat"/>
                <a:cs typeface="Montserrat"/>
                <a:sym typeface="Montserrat"/>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Montserrat"/>
                <a:ea typeface="Montserrat"/>
                <a:cs typeface="Montserrat"/>
                <a:sym typeface="Montserrat"/>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Montserrat"/>
                <a:ea typeface="Montserrat"/>
                <a:cs typeface="Montserrat"/>
                <a:sym typeface="Montserrat"/>
              </a:defRPr>
            </a:lvl3pPr>
            <a:lvl4pPr indent="-349250" lvl="3" marL="1828800" marR="0" rtl="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4pPr>
            <a:lvl5pPr indent="-349250" lvl="4" marL="2286000" marR="0" rtl="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5pPr>
            <a:lvl6pPr indent="-349250" lvl="5" marL="2743200" marR="0" rtl="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6pPr>
            <a:lvl7pPr indent="-349250" lvl="6" marL="3200400" marR="0" rtl="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7pPr>
            <a:lvl8pPr indent="-349250" lvl="7" marL="3657600" marR="0" rtl="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8pPr>
            <a:lvl9pPr indent="-349250" lvl="8" marL="4114800" marR="0" rtl="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9pPr>
          </a:lstStyle>
          <a:p/>
        </p:txBody>
      </p:sp>
      <p:cxnSp>
        <p:nvCxnSpPr>
          <p:cNvPr id="68" name="Google Shape;68;p24"/>
          <p:cNvCxnSpPr/>
          <p:nvPr/>
        </p:nvCxnSpPr>
        <p:spPr>
          <a:xfrm>
            <a:off x="9732964" y="3493468"/>
            <a:ext cx="1200000" cy="0"/>
          </a:xfrm>
          <a:prstGeom prst="straightConnector1">
            <a:avLst/>
          </a:prstGeom>
          <a:noFill/>
          <a:ln cap="flat" cmpd="sng" w="12700">
            <a:solidFill>
              <a:srgbClr val="7F7F7F"/>
            </a:solidFill>
            <a:prstDash val="solid"/>
            <a:miter lim="800000"/>
            <a:headEnd len="sm" w="sm" type="none"/>
            <a:tailEnd len="med" w="med" type="triangle"/>
          </a:ln>
        </p:spPr>
      </p:cxnSp>
      <p:cxnSp>
        <p:nvCxnSpPr>
          <p:cNvPr id="69" name="Google Shape;69;p24"/>
          <p:cNvCxnSpPr/>
          <p:nvPr/>
        </p:nvCxnSpPr>
        <p:spPr>
          <a:xfrm rot="10800000">
            <a:off x="9732964" y="3492547"/>
            <a:ext cx="0" cy="1879500"/>
          </a:xfrm>
          <a:prstGeom prst="straightConnector1">
            <a:avLst/>
          </a:prstGeom>
          <a:noFill/>
          <a:ln cap="flat" cmpd="sng" w="12700">
            <a:solidFill>
              <a:srgbClr val="7F7F7F"/>
            </a:solidFill>
            <a:prstDash val="solid"/>
            <a:miter lim="800000"/>
            <a:headEnd len="sm" w="sm" type="none"/>
            <a:tailEnd len="sm" w="sm" type="none"/>
          </a:ln>
        </p:spPr>
      </p:cxnSp>
      <p:sp>
        <p:nvSpPr>
          <p:cNvPr id="70" name="Google Shape;70;p24"/>
          <p:cNvSpPr/>
          <p:nvPr/>
        </p:nvSpPr>
        <p:spPr>
          <a:xfrm>
            <a:off x="9513452" y="5591421"/>
            <a:ext cx="1782900" cy="91500"/>
          </a:xfrm>
          <a:prstGeom prst="rect">
            <a:avLst/>
          </a:prstGeom>
          <a:solidFill>
            <a:schemeClr val="accent2"/>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900"/>
              <a:buFont typeface="Arial"/>
              <a:buNone/>
            </a:pPr>
            <a:r>
              <a:t/>
            </a:r>
            <a:endParaRPr b="0" i="0" sz="1900" u="none" cap="none" strike="noStrike">
              <a:solidFill>
                <a:schemeClr val="dk1"/>
              </a:solidFill>
              <a:latin typeface="Montserrat"/>
              <a:ea typeface="Montserrat"/>
              <a:cs typeface="Montserrat"/>
              <a:sym typeface="Montserrat"/>
            </a:endParaRPr>
          </a:p>
        </p:txBody>
      </p:sp>
      <p:sp>
        <p:nvSpPr>
          <p:cNvPr id="71" name="Google Shape;71;p24"/>
          <p:cNvSpPr txBox="1"/>
          <p:nvPr>
            <p:ph idx="22" type="body"/>
          </p:nvPr>
        </p:nvSpPr>
        <p:spPr>
          <a:xfrm>
            <a:off x="539187" y="1770899"/>
            <a:ext cx="3252900" cy="1046100"/>
          </a:xfrm>
          <a:prstGeom prst="rect">
            <a:avLst/>
          </a:prstGeom>
          <a:noFill/>
          <a:ln>
            <a:noFill/>
          </a:ln>
        </p:spPr>
        <p:txBody>
          <a:bodyPr anchorCtr="0" anchor="t" bIns="45700" lIns="91425" spcFirstLastPara="1" rIns="91425" wrap="square" tIns="45700">
            <a:noAutofit/>
          </a:bodyPr>
          <a:lstStyle>
            <a:lvl1pPr indent="-228600" lvl="0" marL="457200" marR="0" rtl="0" algn="l">
              <a:lnSpc>
                <a:spcPct val="90000"/>
              </a:lnSpc>
              <a:spcBef>
                <a:spcPts val="1100"/>
              </a:spcBef>
              <a:spcAft>
                <a:spcPts val="0"/>
              </a:spcAft>
              <a:buClr>
                <a:schemeClr val="accent2"/>
              </a:buClr>
              <a:buSzPts val="3600"/>
              <a:buFont typeface="Arial"/>
              <a:buNone/>
              <a:defRPr b="1" i="0" sz="3600" u="none" cap="none" strike="noStrike">
                <a:solidFill>
                  <a:schemeClr val="accent2"/>
                </a:solidFill>
                <a:latin typeface="Montserrat"/>
                <a:ea typeface="Montserrat"/>
                <a:cs typeface="Montserrat"/>
                <a:sym typeface="Montserrat"/>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Montserrat"/>
                <a:ea typeface="Montserrat"/>
                <a:cs typeface="Montserrat"/>
                <a:sym typeface="Montserrat"/>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Montserrat"/>
                <a:ea typeface="Montserrat"/>
                <a:cs typeface="Montserrat"/>
                <a:sym typeface="Montserrat"/>
              </a:defRPr>
            </a:lvl3pPr>
            <a:lvl4pPr indent="-349250" lvl="3" marL="1828800" marR="0" rtl="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4pPr>
            <a:lvl5pPr indent="-349250" lvl="4" marL="2286000" marR="0" rtl="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5pPr>
            <a:lvl6pPr indent="-349250" lvl="5" marL="2743200" marR="0" rtl="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6pPr>
            <a:lvl7pPr indent="-349250" lvl="6" marL="3200400" marR="0" rtl="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7pPr>
            <a:lvl8pPr indent="-349250" lvl="7" marL="3657600" marR="0" rtl="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8pPr>
            <a:lvl9pPr indent="-349250" lvl="8" marL="4114800" marR="0" rtl="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9pPr>
          </a:lstStyle>
          <a:p/>
        </p:txBody>
      </p:sp>
      <p:sp>
        <p:nvSpPr>
          <p:cNvPr id="72" name="Google Shape;72;p24"/>
          <p:cNvSpPr txBox="1"/>
          <p:nvPr>
            <p:ph idx="23" type="body"/>
          </p:nvPr>
        </p:nvSpPr>
        <p:spPr>
          <a:xfrm>
            <a:off x="539187" y="3121889"/>
            <a:ext cx="3252900" cy="1209900"/>
          </a:xfrm>
          <a:prstGeom prst="rect">
            <a:avLst/>
          </a:prstGeom>
          <a:noFill/>
          <a:ln>
            <a:noFill/>
          </a:ln>
        </p:spPr>
        <p:txBody>
          <a:bodyPr anchorCtr="0" anchor="t" bIns="45700" lIns="91425" spcFirstLastPara="1" rIns="91425" wrap="square" tIns="45700">
            <a:noAutofit/>
          </a:bodyPr>
          <a:lstStyle>
            <a:lvl1pPr indent="-228600" lvl="0" marL="457200" marR="0" rtl="0" algn="l">
              <a:lnSpc>
                <a:spcPct val="90000"/>
              </a:lnSpc>
              <a:spcBef>
                <a:spcPts val="1100"/>
              </a:spcBef>
              <a:spcAft>
                <a:spcPts val="0"/>
              </a:spcAft>
              <a:buClr>
                <a:schemeClr val="accent2"/>
              </a:buClr>
              <a:buSzPts val="1500"/>
              <a:buFont typeface="Arial"/>
              <a:buNone/>
              <a:defRPr b="0" i="0" sz="1500" u="none" cap="none" strike="noStrike">
                <a:solidFill>
                  <a:schemeClr val="accent6"/>
                </a:solidFill>
                <a:latin typeface="Montserrat"/>
                <a:ea typeface="Montserrat"/>
                <a:cs typeface="Montserrat"/>
                <a:sym typeface="Montserrat"/>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Montserrat"/>
                <a:ea typeface="Montserrat"/>
                <a:cs typeface="Montserrat"/>
                <a:sym typeface="Montserrat"/>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Montserrat"/>
                <a:ea typeface="Montserrat"/>
                <a:cs typeface="Montserrat"/>
                <a:sym typeface="Montserrat"/>
              </a:defRPr>
            </a:lvl3pPr>
            <a:lvl4pPr indent="-349250" lvl="3" marL="1828800" marR="0" rtl="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4pPr>
            <a:lvl5pPr indent="-349250" lvl="4" marL="2286000" marR="0" rtl="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5pPr>
            <a:lvl6pPr indent="-349250" lvl="5" marL="2743200" marR="0" rtl="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6pPr>
            <a:lvl7pPr indent="-349250" lvl="6" marL="3200400" marR="0" rtl="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7pPr>
            <a:lvl8pPr indent="-349250" lvl="7" marL="3657600" marR="0" rtl="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8pPr>
            <a:lvl9pPr indent="-349250" lvl="8" marL="4114800" marR="0" rtl="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9pPr>
          </a:lstStyle>
          <a:p/>
        </p:txBody>
      </p:sp>
      <p:sp>
        <p:nvSpPr>
          <p:cNvPr id="73" name="Google Shape;73;p24"/>
          <p:cNvSpPr/>
          <p:nvPr/>
        </p:nvSpPr>
        <p:spPr>
          <a:xfrm>
            <a:off x="665019" y="2817089"/>
            <a:ext cx="489600" cy="138900"/>
          </a:xfrm>
          <a:prstGeom prst="roundRect">
            <a:avLst>
              <a:gd fmla="val 50000" name="adj"/>
            </a:avLst>
          </a:prstGeom>
          <a:solidFill>
            <a:schemeClr val="accen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900"/>
              <a:buFont typeface="Arial"/>
              <a:buNone/>
            </a:pPr>
            <a:r>
              <a:t/>
            </a:r>
            <a:endParaRPr b="0" i="0" sz="1900" u="none" cap="none" strike="noStrike">
              <a:solidFill>
                <a:schemeClr val="lt1"/>
              </a:solidFill>
              <a:latin typeface="Montserrat"/>
              <a:ea typeface="Montserrat"/>
              <a:cs typeface="Montserrat"/>
              <a:sym typeface="Montserrat"/>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Slide - 3 Images">
  <p:cSld name="Content Slide - 3 Images">
    <p:spTree>
      <p:nvGrpSpPr>
        <p:cNvPr id="482" name="Shape 482"/>
        <p:cNvGrpSpPr/>
        <p:nvPr/>
      </p:nvGrpSpPr>
      <p:grpSpPr>
        <a:xfrm>
          <a:off x="0" y="0"/>
          <a:ext cx="0" cy="0"/>
          <a:chOff x="0" y="0"/>
          <a:chExt cx="0" cy="0"/>
        </a:xfrm>
      </p:grpSpPr>
      <p:sp>
        <p:nvSpPr>
          <p:cNvPr id="483" name="Google Shape;483;p42"/>
          <p:cNvSpPr/>
          <p:nvPr/>
        </p:nvSpPr>
        <p:spPr>
          <a:xfrm>
            <a:off x="25" y="0"/>
            <a:ext cx="12192000" cy="6923100"/>
          </a:xfrm>
          <a:prstGeom prst="rect">
            <a:avLst/>
          </a:prstGeom>
          <a:solidFill>
            <a:srgbClr val="FFFFFF"/>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500"/>
              <a:buFont typeface="Arial"/>
              <a:buNone/>
            </a:pPr>
            <a:r>
              <a:t/>
            </a:r>
            <a:endParaRPr b="0" i="0" sz="1500" u="none" cap="none" strike="noStrike">
              <a:solidFill>
                <a:srgbClr val="000000"/>
              </a:solidFill>
              <a:latin typeface="Arial"/>
              <a:ea typeface="Arial"/>
              <a:cs typeface="Arial"/>
              <a:sym typeface="Arial"/>
            </a:endParaRPr>
          </a:p>
        </p:txBody>
      </p:sp>
      <p:sp>
        <p:nvSpPr>
          <p:cNvPr id="484" name="Google Shape;484;p42"/>
          <p:cNvSpPr/>
          <p:nvPr/>
        </p:nvSpPr>
        <p:spPr>
          <a:xfrm>
            <a:off x="4341091" y="0"/>
            <a:ext cx="7851300" cy="6858000"/>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900"/>
              <a:buFont typeface="Arial"/>
              <a:buNone/>
            </a:pPr>
            <a:r>
              <a:t/>
            </a:r>
            <a:endParaRPr b="0" i="0" sz="1900" u="none" cap="none" strike="noStrike">
              <a:solidFill>
                <a:schemeClr val="lt1"/>
              </a:solidFill>
              <a:latin typeface="Montserrat"/>
              <a:ea typeface="Montserrat"/>
              <a:cs typeface="Montserrat"/>
              <a:sym typeface="Montserrat"/>
            </a:endParaRPr>
          </a:p>
        </p:txBody>
      </p:sp>
      <p:sp>
        <p:nvSpPr>
          <p:cNvPr id="485" name="Google Shape;485;p42"/>
          <p:cNvSpPr/>
          <p:nvPr/>
        </p:nvSpPr>
        <p:spPr>
          <a:xfrm>
            <a:off x="11597049" y="6274470"/>
            <a:ext cx="237300" cy="237300"/>
          </a:xfrm>
          <a:prstGeom prst="ellipse">
            <a:avLst/>
          </a:prstGeom>
          <a:solidFill>
            <a:schemeClr val="accent2"/>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900"/>
              <a:buFont typeface="Arial"/>
              <a:buNone/>
            </a:pPr>
            <a:r>
              <a:t/>
            </a:r>
            <a:endParaRPr b="0" i="0" sz="1900" u="none" cap="none" strike="noStrike">
              <a:solidFill>
                <a:schemeClr val="lt1"/>
              </a:solidFill>
              <a:latin typeface="Montserrat"/>
              <a:ea typeface="Montserrat"/>
              <a:cs typeface="Montserrat"/>
              <a:sym typeface="Montserrat"/>
            </a:endParaRPr>
          </a:p>
        </p:txBody>
      </p:sp>
      <p:sp>
        <p:nvSpPr>
          <p:cNvPr id="486" name="Google Shape;486;p42"/>
          <p:cNvSpPr txBox="1"/>
          <p:nvPr/>
        </p:nvSpPr>
        <p:spPr>
          <a:xfrm>
            <a:off x="11513370" y="6277754"/>
            <a:ext cx="404700" cy="23070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900"/>
              <a:buFont typeface="Arial"/>
              <a:buNone/>
            </a:pPr>
            <a:fld id="{00000000-1234-1234-1234-123412341234}" type="slidenum">
              <a:rPr b="1" i="0" lang="en-US" sz="900" u="none" cap="none" strike="noStrike">
                <a:solidFill>
                  <a:schemeClr val="lt1"/>
                </a:solidFill>
                <a:latin typeface="Montserrat"/>
                <a:ea typeface="Montserrat"/>
                <a:cs typeface="Montserrat"/>
                <a:sym typeface="Montserrat"/>
              </a:rPr>
              <a:t>‹#›</a:t>
            </a:fld>
            <a:endParaRPr b="1" i="0" sz="900" u="none" cap="none" strike="noStrike">
              <a:solidFill>
                <a:schemeClr val="lt1"/>
              </a:solidFill>
              <a:latin typeface="Montserrat"/>
              <a:ea typeface="Montserrat"/>
              <a:cs typeface="Montserrat"/>
              <a:sym typeface="Montserrat"/>
            </a:endParaRPr>
          </a:p>
        </p:txBody>
      </p:sp>
      <p:sp>
        <p:nvSpPr>
          <p:cNvPr id="487" name="Google Shape;487;p42"/>
          <p:cNvSpPr/>
          <p:nvPr/>
        </p:nvSpPr>
        <p:spPr>
          <a:xfrm>
            <a:off x="2050474" y="6347450"/>
            <a:ext cx="6766500" cy="91500"/>
          </a:xfrm>
          <a:prstGeom prst="rect">
            <a:avLst/>
          </a:prstGeom>
          <a:solidFill>
            <a:srgbClr val="D8D8D8"/>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900"/>
              <a:buFont typeface="Arial"/>
              <a:buNone/>
            </a:pPr>
            <a:r>
              <a:t/>
            </a:r>
            <a:endParaRPr b="0" i="0" sz="1900" u="none" cap="none" strike="noStrike">
              <a:solidFill>
                <a:schemeClr val="lt1"/>
              </a:solidFill>
              <a:latin typeface="Montserrat"/>
              <a:ea typeface="Montserrat"/>
              <a:cs typeface="Montserrat"/>
              <a:sym typeface="Montserrat"/>
            </a:endParaRPr>
          </a:p>
        </p:txBody>
      </p:sp>
      <p:sp>
        <p:nvSpPr>
          <p:cNvPr id="488" name="Google Shape;488;p42"/>
          <p:cNvSpPr txBox="1"/>
          <p:nvPr/>
        </p:nvSpPr>
        <p:spPr>
          <a:xfrm>
            <a:off x="8787442" y="6274470"/>
            <a:ext cx="2834700" cy="230700"/>
          </a:xfrm>
          <a:prstGeom prst="rect">
            <a:avLst/>
          </a:prstGeom>
          <a:noFill/>
          <a:ln>
            <a:noFill/>
          </a:ln>
        </p:spPr>
        <p:txBody>
          <a:bodyPr anchorCtr="0" anchor="t" bIns="45700" lIns="91425" spcFirstLastPara="1" rIns="91425" wrap="square" tIns="45700">
            <a:spAutoFit/>
          </a:bodyPr>
          <a:lstStyle/>
          <a:p>
            <a:pPr indent="0" lvl="0" marL="0" marR="0" rtl="0" algn="r">
              <a:lnSpc>
                <a:spcPct val="100000"/>
              </a:lnSpc>
              <a:spcBef>
                <a:spcPts val="0"/>
              </a:spcBef>
              <a:spcAft>
                <a:spcPts val="0"/>
              </a:spcAft>
              <a:buClr>
                <a:srgbClr val="000000"/>
              </a:buClr>
              <a:buSzPts val="900"/>
              <a:buFont typeface="Arial"/>
              <a:buNone/>
            </a:pPr>
            <a:r>
              <a:rPr b="0" i="0" lang="en-US" sz="900" u="none" cap="none" strike="noStrike">
                <a:solidFill>
                  <a:schemeClr val="dk1"/>
                </a:solidFill>
                <a:latin typeface="Montserrat"/>
                <a:ea typeface="Montserrat"/>
                <a:cs typeface="Montserrat"/>
                <a:sym typeface="Montserrat"/>
              </a:rPr>
              <a:t>© </a:t>
            </a:r>
            <a:r>
              <a:rPr lang="en-US" sz="900">
                <a:solidFill>
                  <a:schemeClr val="dk1"/>
                </a:solidFill>
                <a:latin typeface="Montserrat"/>
                <a:ea typeface="Montserrat"/>
                <a:cs typeface="Montserrat"/>
                <a:sym typeface="Montserrat"/>
              </a:rPr>
              <a:t>2025</a:t>
            </a:r>
            <a:r>
              <a:rPr b="0" i="0" lang="en-US" sz="900" u="none" cap="none" strike="noStrike">
                <a:solidFill>
                  <a:schemeClr val="dk1"/>
                </a:solidFill>
                <a:latin typeface="Montserrat"/>
                <a:ea typeface="Montserrat"/>
                <a:cs typeface="Montserrat"/>
                <a:sym typeface="Montserrat"/>
              </a:rPr>
              <a:t> </a:t>
            </a:r>
            <a:r>
              <a:rPr b="1" i="0" lang="en-US" sz="900" u="none" cap="none" strike="noStrike">
                <a:solidFill>
                  <a:schemeClr val="dk1"/>
                </a:solidFill>
                <a:latin typeface="Montserrat"/>
                <a:ea typeface="Montserrat"/>
                <a:cs typeface="Montserrat"/>
                <a:sym typeface="Montserrat"/>
              </a:rPr>
              <a:t>Square 9</a:t>
            </a:r>
            <a:r>
              <a:rPr b="0" i="0" lang="en-US" sz="900" u="none" cap="none" strike="noStrike">
                <a:solidFill>
                  <a:schemeClr val="dk1"/>
                </a:solidFill>
                <a:latin typeface="Montserrat"/>
                <a:ea typeface="Montserrat"/>
                <a:cs typeface="Montserrat"/>
                <a:sym typeface="Montserrat"/>
              </a:rPr>
              <a:t>. All Rights Reserved.</a:t>
            </a:r>
            <a:endParaRPr b="0" i="0" sz="1500" u="none" cap="none" strike="noStrike">
              <a:solidFill>
                <a:srgbClr val="000000"/>
              </a:solidFill>
              <a:latin typeface="Arial"/>
              <a:ea typeface="Arial"/>
              <a:cs typeface="Arial"/>
              <a:sym typeface="Arial"/>
            </a:endParaRPr>
          </a:p>
        </p:txBody>
      </p:sp>
      <p:pic>
        <p:nvPicPr>
          <p:cNvPr descr="A blue and orange text on a black background&#10;&#10;Description automatically generated" id="489" name="Google Shape;489;p42"/>
          <p:cNvPicPr preferRelativeResize="0"/>
          <p:nvPr/>
        </p:nvPicPr>
        <p:blipFill rotWithShape="1">
          <a:blip r:embed="rId2">
            <a:alphaModFix/>
          </a:blip>
          <a:srcRect b="0" l="0" r="0" t="0"/>
          <a:stretch/>
        </p:blipFill>
        <p:spPr>
          <a:xfrm>
            <a:off x="357551" y="6064432"/>
            <a:ext cx="1551707" cy="447438"/>
          </a:xfrm>
          <a:prstGeom prst="rect">
            <a:avLst/>
          </a:prstGeom>
          <a:noFill/>
          <a:ln>
            <a:noFill/>
          </a:ln>
        </p:spPr>
      </p:pic>
      <p:sp>
        <p:nvSpPr>
          <p:cNvPr id="490" name="Google Shape;490;p42"/>
          <p:cNvSpPr/>
          <p:nvPr/>
        </p:nvSpPr>
        <p:spPr>
          <a:xfrm>
            <a:off x="665019" y="1154545"/>
            <a:ext cx="489600" cy="138900"/>
          </a:xfrm>
          <a:prstGeom prst="roundRect">
            <a:avLst>
              <a:gd fmla="val 50000" name="adj"/>
            </a:avLst>
          </a:prstGeom>
          <a:solidFill>
            <a:schemeClr val="accen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900"/>
              <a:buFont typeface="Arial"/>
              <a:buNone/>
            </a:pPr>
            <a:r>
              <a:t/>
            </a:r>
            <a:endParaRPr b="0" i="0" sz="1900" u="none" cap="none" strike="noStrike">
              <a:solidFill>
                <a:schemeClr val="lt1"/>
              </a:solidFill>
              <a:latin typeface="Montserrat"/>
              <a:ea typeface="Montserrat"/>
              <a:cs typeface="Montserrat"/>
              <a:sym typeface="Montserrat"/>
            </a:endParaRPr>
          </a:p>
        </p:txBody>
      </p:sp>
      <p:sp>
        <p:nvSpPr>
          <p:cNvPr id="491" name="Google Shape;491;p42"/>
          <p:cNvSpPr txBox="1"/>
          <p:nvPr>
            <p:ph idx="1" type="body"/>
          </p:nvPr>
        </p:nvSpPr>
        <p:spPr>
          <a:xfrm>
            <a:off x="539188" y="551701"/>
            <a:ext cx="11113500" cy="584400"/>
          </a:xfrm>
          <a:prstGeom prst="rect">
            <a:avLst/>
          </a:prstGeom>
          <a:noFill/>
          <a:ln>
            <a:noFill/>
          </a:ln>
        </p:spPr>
        <p:txBody>
          <a:bodyPr anchorCtr="0" anchor="t" bIns="45700" lIns="91425" spcFirstLastPara="1" rIns="91425" wrap="square" tIns="45700">
            <a:noAutofit/>
          </a:bodyPr>
          <a:lstStyle>
            <a:lvl1pPr indent="-228600" lvl="0" marL="457200" marR="0" rtl="0" algn="l">
              <a:lnSpc>
                <a:spcPct val="90000"/>
              </a:lnSpc>
              <a:spcBef>
                <a:spcPts val="1100"/>
              </a:spcBef>
              <a:spcAft>
                <a:spcPts val="0"/>
              </a:spcAft>
              <a:buClr>
                <a:schemeClr val="accent2"/>
              </a:buClr>
              <a:buSzPts val="3600"/>
              <a:buFont typeface="Arial"/>
              <a:buNone/>
              <a:defRPr b="1" i="0" sz="3600" u="none" cap="none" strike="noStrike">
                <a:solidFill>
                  <a:schemeClr val="accent2"/>
                </a:solidFill>
                <a:latin typeface="Montserrat"/>
                <a:ea typeface="Montserrat"/>
                <a:cs typeface="Montserrat"/>
                <a:sym typeface="Montserrat"/>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Montserrat"/>
                <a:ea typeface="Montserrat"/>
                <a:cs typeface="Montserrat"/>
                <a:sym typeface="Montserrat"/>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Montserrat"/>
                <a:ea typeface="Montserrat"/>
                <a:cs typeface="Montserrat"/>
                <a:sym typeface="Montserrat"/>
              </a:defRPr>
            </a:lvl3pPr>
            <a:lvl4pPr indent="-349250" lvl="3" marL="1828800" marR="0" rtl="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4pPr>
            <a:lvl5pPr indent="-349250" lvl="4" marL="2286000" marR="0" rtl="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5pPr>
            <a:lvl6pPr indent="-349250" lvl="5" marL="2743200" marR="0" rtl="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6pPr>
            <a:lvl7pPr indent="-349250" lvl="6" marL="3200400" marR="0" rtl="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7pPr>
            <a:lvl8pPr indent="-349250" lvl="7" marL="3657600" marR="0" rtl="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8pPr>
            <a:lvl9pPr indent="-349250" lvl="8" marL="4114800" marR="0" rtl="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9pPr>
          </a:lstStyle>
          <a:p/>
        </p:txBody>
      </p:sp>
      <p:sp>
        <p:nvSpPr>
          <p:cNvPr id="492" name="Google Shape;492;p42"/>
          <p:cNvSpPr/>
          <p:nvPr>
            <p:ph idx="2" type="pic"/>
          </p:nvPr>
        </p:nvSpPr>
        <p:spPr>
          <a:xfrm>
            <a:off x="3999260" y="1948701"/>
            <a:ext cx="1293300" cy="1293300"/>
          </a:xfrm>
          <a:prstGeom prst="rect">
            <a:avLst/>
          </a:prstGeom>
          <a:solidFill>
            <a:schemeClr val="lt1"/>
          </a:solidFill>
          <a:ln cap="flat" cmpd="sng" w="28575">
            <a:solidFill>
              <a:srgbClr val="EFF4F6"/>
            </a:solidFill>
            <a:prstDash val="solid"/>
            <a:round/>
            <a:headEnd len="sm" w="sm" type="none"/>
            <a:tailEnd len="sm" w="sm" type="none"/>
          </a:ln>
        </p:spPr>
      </p:sp>
      <p:sp>
        <p:nvSpPr>
          <p:cNvPr id="493" name="Google Shape;493;p42"/>
          <p:cNvSpPr txBox="1"/>
          <p:nvPr>
            <p:ph idx="3" type="body"/>
          </p:nvPr>
        </p:nvSpPr>
        <p:spPr>
          <a:xfrm>
            <a:off x="3581762" y="3472875"/>
            <a:ext cx="2128500" cy="1673700"/>
          </a:xfrm>
          <a:prstGeom prst="rect">
            <a:avLst/>
          </a:prstGeom>
          <a:noFill/>
          <a:ln>
            <a:noFill/>
          </a:ln>
        </p:spPr>
        <p:txBody>
          <a:bodyPr anchorCtr="0" anchor="ctr" bIns="45700" lIns="91425" spcFirstLastPara="1" rIns="91425" wrap="square" tIns="45700">
            <a:noAutofit/>
          </a:bodyPr>
          <a:lstStyle>
            <a:lvl1pPr indent="-228600" lvl="0" marL="457200" marR="0" rtl="0" algn="ctr">
              <a:lnSpc>
                <a:spcPct val="90000"/>
              </a:lnSpc>
              <a:spcBef>
                <a:spcPts val="1100"/>
              </a:spcBef>
              <a:spcAft>
                <a:spcPts val="0"/>
              </a:spcAft>
              <a:buClr>
                <a:schemeClr val="accent6"/>
              </a:buClr>
              <a:buSzPts val="1200"/>
              <a:buFont typeface="Arial"/>
              <a:buNone/>
              <a:defRPr b="0" i="0" sz="1200" u="none" cap="none" strike="noStrike">
                <a:solidFill>
                  <a:schemeClr val="accent6"/>
                </a:solidFill>
                <a:latin typeface="Montserrat"/>
                <a:ea typeface="Montserrat"/>
                <a:cs typeface="Montserrat"/>
                <a:sym typeface="Montserrat"/>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Montserrat"/>
                <a:ea typeface="Montserrat"/>
                <a:cs typeface="Montserrat"/>
                <a:sym typeface="Montserrat"/>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Montserrat"/>
                <a:ea typeface="Montserrat"/>
                <a:cs typeface="Montserrat"/>
                <a:sym typeface="Montserrat"/>
              </a:defRPr>
            </a:lvl3pPr>
            <a:lvl4pPr indent="-349250" lvl="3" marL="1828800" marR="0" rtl="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4pPr>
            <a:lvl5pPr indent="-349250" lvl="4" marL="2286000" marR="0" rtl="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5pPr>
            <a:lvl6pPr indent="-349250" lvl="5" marL="2743200" marR="0" rtl="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6pPr>
            <a:lvl7pPr indent="-349250" lvl="6" marL="3200400" marR="0" rtl="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7pPr>
            <a:lvl8pPr indent="-349250" lvl="7" marL="3657600" marR="0" rtl="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8pPr>
            <a:lvl9pPr indent="-349250" lvl="8" marL="4114800" marR="0" rtl="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9pPr>
          </a:lstStyle>
          <a:p/>
        </p:txBody>
      </p:sp>
      <p:sp>
        <p:nvSpPr>
          <p:cNvPr id="494" name="Google Shape;494;p42"/>
          <p:cNvSpPr/>
          <p:nvPr>
            <p:ph idx="4" type="pic"/>
          </p:nvPr>
        </p:nvSpPr>
        <p:spPr>
          <a:xfrm>
            <a:off x="6899830" y="1948701"/>
            <a:ext cx="1293300" cy="1293300"/>
          </a:xfrm>
          <a:prstGeom prst="rect">
            <a:avLst/>
          </a:prstGeom>
          <a:solidFill>
            <a:schemeClr val="lt1"/>
          </a:solidFill>
          <a:ln cap="flat" cmpd="sng" w="28575">
            <a:solidFill>
              <a:srgbClr val="EFF4F6"/>
            </a:solidFill>
            <a:prstDash val="solid"/>
            <a:round/>
            <a:headEnd len="sm" w="sm" type="none"/>
            <a:tailEnd len="sm" w="sm" type="none"/>
          </a:ln>
        </p:spPr>
      </p:sp>
      <p:sp>
        <p:nvSpPr>
          <p:cNvPr id="495" name="Google Shape;495;p42"/>
          <p:cNvSpPr txBox="1"/>
          <p:nvPr>
            <p:ph idx="5" type="body"/>
          </p:nvPr>
        </p:nvSpPr>
        <p:spPr>
          <a:xfrm>
            <a:off x="6482332" y="3472875"/>
            <a:ext cx="2128500" cy="1673700"/>
          </a:xfrm>
          <a:prstGeom prst="rect">
            <a:avLst/>
          </a:prstGeom>
          <a:noFill/>
          <a:ln>
            <a:noFill/>
          </a:ln>
        </p:spPr>
        <p:txBody>
          <a:bodyPr anchorCtr="0" anchor="ctr" bIns="45700" lIns="91425" spcFirstLastPara="1" rIns="91425" wrap="square" tIns="45700">
            <a:noAutofit/>
          </a:bodyPr>
          <a:lstStyle>
            <a:lvl1pPr indent="-228600" lvl="0" marL="457200" marR="0" rtl="0" algn="ctr">
              <a:lnSpc>
                <a:spcPct val="90000"/>
              </a:lnSpc>
              <a:spcBef>
                <a:spcPts val="1100"/>
              </a:spcBef>
              <a:spcAft>
                <a:spcPts val="0"/>
              </a:spcAft>
              <a:buClr>
                <a:schemeClr val="accent6"/>
              </a:buClr>
              <a:buSzPts val="1200"/>
              <a:buFont typeface="Arial"/>
              <a:buNone/>
              <a:defRPr b="0" i="0" sz="1200" u="none" cap="none" strike="noStrike">
                <a:solidFill>
                  <a:schemeClr val="accent6"/>
                </a:solidFill>
                <a:latin typeface="Montserrat"/>
                <a:ea typeface="Montserrat"/>
                <a:cs typeface="Montserrat"/>
                <a:sym typeface="Montserrat"/>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Montserrat"/>
                <a:ea typeface="Montserrat"/>
                <a:cs typeface="Montserrat"/>
                <a:sym typeface="Montserrat"/>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Montserrat"/>
                <a:ea typeface="Montserrat"/>
                <a:cs typeface="Montserrat"/>
                <a:sym typeface="Montserrat"/>
              </a:defRPr>
            </a:lvl3pPr>
            <a:lvl4pPr indent="-349250" lvl="3" marL="1828800" marR="0" rtl="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4pPr>
            <a:lvl5pPr indent="-349250" lvl="4" marL="2286000" marR="0" rtl="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5pPr>
            <a:lvl6pPr indent="-349250" lvl="5" marL="2743200" marR="0" rtl="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6pPr>
            <a:lvl7pPr indent="-349250" lvl="6" marL="3200400" marR="0" rtl="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7pPr>
            <a:lvl8pPr indent="-349250" lvl="7" marL="3657600" marR="0" rtl="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8pPr>
            <a:lvl9pPr indent="-349250" lvl="8" marL="4114800" marR="0" rtl="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9pPr>
          </a:lstStyle>
          <a:p/>
        </p:txBody>
      </p:sp>
      <p:sp>
        <p:nvSpPr>
          <p:cNvPr id="496" name="Google Shape;496;p42"/>
          <p:cNvSpPr/>
          <p:nvPr>
            <p:ph idx="6" type="pic"/>
          </p:nvPr>
        </p:nvSpPr>
        <p:spPr>
          <a:xfrm>
            <a:off x="1098689" y="1948701"/>
            <a:ext cx="1293300" cy="1293300"/>
          </a:xfrm>
          <a:prstGeom prst="rect">
            <a:avLst/>
          </a:prstGeom>
          <a:solidFill>
            <a:schemeClr val="lt1"/>
          </a:solidFill>
          <a:ln cap="flat" cmpd="sng" w="28575">
            <a:solidFill>
              <a:srgbClr val="EFF4F6"/>
            </a:solidFill>
            <a:prstDash val="solid"/>
            <a:round/>
            <a:headEnd len="sm" w="sm" type="none"/>
            <a:tailEnd len="sm" w="sm" type="none"/>
          </a:ln>
        </p:spPr>
      </p:sp>
      <p:sp>
        <p:nvSpPr>
          <p:cNvPr id="497" name="Google Shape;497;p42"/>
          <p:cNvSpPr txBox="1"/>
          <p:nvPr>
            <p:ph idx="7" type="body"/>
          </p:nvPr>
        </p:nvSpPr>
        <p:spPr>
          <a:xfrm>
            <a:off x="681191" y="3472875"/>
            <a:ext cx="2128500" cy="1673700"/>
          </a:xfrm>
          <a:prstGeom prst="rect">
            <a:avLst/>
          </a:prstGeom>
          <a:noFill/>
          <a:ln>
            <a:noFill/>
          </a:ln>
        </p:spPr>
        <p:txBody>
          <a:bodyPr anchorCtr="0" anchor="ctr" bIns="45700" lIns="91425" spcFirstLastPara="1" rIns="91425" wrap="square" tIns="45700">
            <a:noAutofit/>
          </a:bodyPr>
          <a:lstStyle>
            <a:lvl1pPr indent="-228600" lvl="0" marL="457200" marR="0" rtl="0" algn="ctr">
              <a:lnSpc>
                <a:spcPct val="90000"/>
              </a:lnSpc>
              <a:spcBef>
                <a:spcPts val="1100"/>
              </a:spcBef>
              <a:spcAft>
                <a:spcPts val="0"/>
              </a:spcAft>
              <a:buClr>
                <a:schemeClr val="accent6"/>
              </a:buClr>
              <a:buSzPts val="1200"/>
              <a:buFont typeface="Arial"/>
              <a:buNone/>
              <a:defRPr b="0" i="0" sz="1200" u="none" cap="none" strike="noStrike">
                <a:solidFill>
                  <a:schemeClr val="accent6"/>
                </a:solidFill>
                <a:latin typeface="Montserrat"/>
                <a:ea typeface="Montserrat"/>
                <a:cs typeface="Montserrat"/>
                <a:sym typeface="Montserrat"/>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Montserrat"/>
                <a:ea typeface="Montserrat"/>
                <a:cs typeface="Montserrat"/>
                <a:sym typeface="Montserrat"/>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Montserrat"/>
                <a:ea typeface="Montserrat"/>
                <a:cs typeface="Montserrat"/>
                <a:sym typeface="Montserrat"/>
              </a:defRPr>
            </a:lvl3pPr>
            <a:lvl4pPr indent="-349250" lvl="3" marL="1828800" marR="0" rtl="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4pPr>
            <a:lvl5pPr indent="-349250" lvl="4" marL="2286000" marR="0" rtl="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5pPr>
            <a:lvl6pPr indent="-349250" lvl="5" marL="2743200" marR="0" rtl="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6pPr>
            <a:lvl7pPr indent="-349250" lvl="6" marL="3200400" marR="0" rtl="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7pPr>
            <a:lvl8pPr indent="-349250" lvl="7" marL="3657600" marR="0" rtl="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8pPr>
            <a:lvl9pPr indent="-349250" lvl="8" marL="4114800" marR="0" rtl="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9pPr>
          </a:lstStyle>
          <a:p/>
        </p:txBody>
      </p:sp>
      <p:sp>
        <p:nvSpPr>
          <p:cNvPr id="498" name="Google Shape;498;p42"/>
          <p:cNvSpPr/>
          <p:nvPr>
            <p:ph idx="8" type="pic"/>
          </p:nvPr>
        </p:nvSpPr>
        <p:spPr>
          <a:xfrm>
            <a:off x="9800399" y="1948701"/>
            <a:ext cx="1293300" cy="1293300"/>
          </a:xfrm>
          <a:prstGeom prst="rect">
            <a:avLst/>
          </a:prstGeom>
          <a:solidFill>
            <a:schemeClr val="lt1"/>
          </a:solidFill>
          <a:ln cap="flat" cmpd="sng" w="28575">
            <a:solidFill>
              <a:srgbClr val="EFF4F6"/>
            </a:solidFill>
            <a:prstDash val="solid"/>
            <a:round/>
            <a:headEnd len="sm" w="sm" type="none"/>
            <a:tailEnd len="sm" w="sm" type="none"/>
          </a:ln>
        </p:spPr>
      </p:sp>
      <p:sp>
        <p:nvSpPr>
          <p:cNvPr id="499" name="Google Shape;499;p42"/>
          <p:cNvSpPr txBox="1"/>
          <p:nvPr>
            <p:ph idx="9" type="body"/>
          </p:nvPr>
        </p:nvSpPr>
        <p:spPr>
          <a:xfrm>
            <a:off x="9382901" y="3472875"/>
            <a:ext cx="2128500" cy="1673700"/>
          </a:xfrm>
          <a:prstGeom prst="rect">
            <a:avLst/>
          </a:prstGeom>
          <a:noFill/>
          <a:ln>
            <a:noFill/>
          </a:ln>
        </p:spPr>
        <p:txBody>
          <a:bodyPr anchorCtr="0" anchor="ctr" bIns="45700" lIns="91425" spcFirstLastPara="1" rIns="91425" wrap="square" tIns="45700">
            <a:noAutofit/>
          </a:bodyPr>
          <a:lstStyle>
            <a:lvl1pPr indent="-228600" lvl="0" marL="457200" marR="0" rtl="0" algn="ctr">
              <a:lnSpc>
                <a:spcPct val="90000"/>
              </a:lnSpc>
              <a:spcBef>
                <a:spcPts val="1100"/>
              </a:spcBef>
              <a:spcAft>
                <a:spcPts val="0"/>
              </a:spcAft>
              <a:buClr>
                <a:schemeClr val="accent6"/>
              </a:buClr>
              <a:buSzPts val="1200"/>
              <a:buFont typeface="Arial"/>
              <a:buNone/>
              <a:defRPr b="0" i="0" sz="1200" u="none" cap="none" strike="noStrike">
                <a:solidFill>
                  <a:schemeClr val="accent6"/>
                </a:solidFill>
                <a:latin typeface="Montserrat"/>
                <a:ea typeface="Montserrat"/>
                <a:cs typeface="Montserrat"/>
                <a:sym typeface="Montserrat"/>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Montserrat"/>
                <a:ea typeface="Montserrat"/>
                <a:cs typeface="Montserrat"/>
                <a:sym typeface="Montserrat"/>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Montserrat"/>
                <a:ea typeface="Montserrat"/>
                <a:cs typeface="Montserrat"/>
                <a:sym typeface="Montserrat"/>
              </a:defRPr>
            </a:lvl3pPr>
            <a:lvl4pPr indent="-349250" lvl="3" marL="1828800" marR="0" rtl="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4pPr>
            <a:lvl5pPr indent="-349250" lvl="4" marL="2286000" marR="0" rtl="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5pPr>
            <a:lvl6pPr indent="-349250" lvl="5" marL="2743200" marR="0" rtl="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6pPr>
            <a:lvl7pPr indent="-349250" lvl="6" marL="3200400" marR="0" rtl="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7pPr>
            <a:lvl8pPr indent="-349250" lvl="7" marL="3657600" marR="0" rtl="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8pPr>
            <a:lvl9pPr indent="-349250" lvl="8" marL="4114800" marR="0" rtl="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9pPr>
          </a:lstStyle>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Slide - 3 Connected Circles">
  <p:cSld name="Content Slide - 3 Connected Circles">
    <p:spTree>
      <p:nvGrpSpPr>
        <p:cNvPr id="500" name="Shape 500"/>
        <p:cNvGrpSpPr/>
        <p:nvPr/>
      </p:nvGrpSpPr>
      <p:grpSpPr>
        <a:xfrm>
          <a:off x="0" y="0"/>
          <a:ext cx="0" cy="0"/>
          <a:chOff x="0" y="0"/>
          <a:chExt cx="0" cy="0"/>
        </a:xfrm>
      </p:grpSpPr>
      <p:sp>
        <p:nvSpPr>
          <p:cNvPr id="501" name="Google Shape;501;p43"/>
          <p:cNvSpPr/>
          <p:nvPr/>
        </p:nvSpPr>
        <p:spPr>
          <a:xfrm>
            <a:off x="25" y="0"/>
            <a:ext cx="12192000" cy="6923100"/>
          </a:xfrm>
          <a:prstGeom prst="rect">
            <a:avLst/>
          </a:prstGeom>
          <a:solidFill>
            <a:schemeClr val="lt1"/>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pic>
        <p:nvPicPr>
          <p:cNvPr descr="A black and grey logo&#10;&#10;Description automatically generated with medium confidence" id="502" name="Google Shape;502;p43"/>
          <p:cNvPicPr preferRelativeResize="0"/>
          <p:nvPr/>
        </p:nvPicPr>
        <p:blipFill rotWithShape="1">
          <a:blip r:embed="rId2">
            <a:alphaModFix/>
          </a:blip>
          <a:srcRect b="0" l="0" r="0" t="0"/>
          <a:stretch/>
        </p:blipFill>
        <p:spPr>
          <a:xfrm>
            <a:off x="9220823" y="0"/>
            <a:ext cx="2971177" cy="6858001"/>
          </a:xfrm>
          <a:prstGeom prst="rect">
            <a:avLst/>
          </a:prstGeom>
          <a:noFill/>
          <a:ln>
            <a:noFill/>
          </a:ln>
        </p:spPr>
      </p:pic>
      <p:sp>
        <p:nvSpPr>
          <p:cNvPr id="503" name="Google Shape;503;p43"/>
          <p:cNvSpPr/>
          <p:nvPr/>
        </p:nvSpPr>
        <p:spPr>
          <a:xfrm>
            <a:off x="11597049" y="6274470"/>
            <a:ext cx="237300" cy="237300"/>
          </a:xfrm>
          <a:prstGeom prst="ellipse">
            <a:avLst/>
          </a:prstGeom>
          <a:solidFill>
            <a:schemeClr val="accent2"/>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Montserrat"/>
              <a:ea typeface="Montserrat"/>
              <a:cs typeface="Montserrat"/>
              <a:sym typeface="Montserrat"/>
            </a:endParaRPr>
          </a:p>
        </p:txBody>
      </p:sp>
      <p:sp>
        <p:nvSpPr>
          <p:cNvPr id="504" name="Google Shape;504;p43"/>
          <p:cNvSpPr txBox="1"/>
          <p:nvPr/>
        </p:nvSpPr>
        <p:spPr>
          <a:xfrm>
            <a:off x="11513370" y="6277754"/>
            <a:ext cx="404700" cy="23070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900"/>
              <a:buFont typeface="Arial"/>
              <a:buNone/>
            </a:pPr>
            <a:fld id="{00000000-1234-1234-1234-123412341234}" type="slidenum">
              <a:rPr b="1" i="0" lang="en-US" sz="900" u="none" cap="none" strike="noStrike">
                <a:solidFill>
                  <a:schemeClr val="lt1"/>
                </a:solidFill>
                <a:latin typeface="Montserrat"/>
                <a:ea typeface="Montserrat"/>
                <a:cs typeface="Montserrat"/>
                <a:sym typeface="Montserrat"/>
              </a:rPr>
              <a:t>‹#›</a:t>
            </a:fld>
            <a:endParaRPr b="1" i="0" sz="900" u="none" cap="none" strike="noStrike">
              <a:solidFill>
                <a:schemeClr val="lt1"/>
              </a:solidFill>
              <a:latin typeface="Montserrat"/>
              <a:ea typeface="Montserrat"/>
              <a:cs typeface="Montserrat"/>
              <a:sym typeface="Montserrat"/>
            </a:endParaRPr>
          </a:p>
        </p:txBody>
      </p:sp>
      <p:sp>
        <p:nvSpPr>
          <p:cNvPr id="505" name="Google Shape;505;p43"/>
          <p:cNvSpPr/>
          <p:nvPr/>
        </p:nvSpPr>
        <p:spPr>
          <a:xfrm>
            <a:off x="2050474" y="6347450"/>
            <a:ext cx="6766500" cy="91500"/>
          </a:xfrm>
          <a:prstGeom prst="rect">
            <a:avLst/>
          </a:prstGeom>
          <a:solidFill>
            <a:srgbClr val="D8D8D8"/>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Montserrat"/>
              <a:ea typeface="Montserrat"/>
              <a:cs typeface="Montserrat"/>
              <a:sym typeface="Montserrat"/>
            </a:endParaRPr>
          </a:p>
        </p:txBody>
      </p:sp>
      <p:sp>
        <p:nvSpPr>
          <p:cNvPr id="506" name="Google Shape;506;p43"/>
          <p:cNvSpPr txBox="1"/>
          <p:nvPr/>
        </p:nvSpPr>
        <p:spPr>
          <a:xfrm>
            <a:off x="8787442" y="6274470"/>
            <a:ext cx="2834700" cy="230700"/>
          </a:xfrm>
          <a:prstGeom prst="rect">
            <a:avLst/>
          </a:prstGeom>
          <a:noFill/>
          <a:ln>
            <a:noFill/>
          </a:ln>
        </p:spPr>
        <p:txBody>
          <a:bodyPr anchorCtr="0" anchor="t" bIns="45700" lIns="91425" spcFirstLastPara="1" rIns="91425" wrap="square" tIns="45700">
            <a:spAutoFit/>
          </a:bodyPr>
          <a:lstStyle/>
          <a:p>
            <a:pPr indent="0" lvl="0" marL="0" marR="0" rtl="0" algn="r">
              <a:lnSpc>
                <a:spcPct val="100000"/>
              </a:lnSpc>
              <a:spcBef>
                <a:spcPts val="0"/>
              </a:spcBef>
              <a:spcAft>
                <a:spcPts val="0"/>
              </a:spcAft>
              <a:buClr>
                <a:srgbClr val="000000"/>
              </a:buClr>
              <a:buSzPts val="900"/>
              <a:buFont typeface="Arial"/>
              <a:buNone/>
            </a:pPr>
            <a:r>
              <a:rPr b="0" i="0" lang="en-US" sz="900" u="none" cap="none" strike="noStrike">
                <a:solidFill>
                  <a:schemeClr val="dk1"/>
                </a:solidFill>
                <a:latin typeface="Montserrat"/>
                <a:ea typeface="Montserrat"/>
                <a:cs typeface="Montserrat"/>
                <a:sym typeface="Montserrat"/>
              </a:rPr>
              <a:t>© </a:t>
            </a:r>
            <a:r>
              <a:rPr lang="en-US" sz="900">
                <a:solidFill>
                  <a:schemeClr val="dk1"/>
                </a:solidFill>
                <a:latin typeface="Montserrat"/>
                <a:ea typeface="Montserrat"/>
                <a:cs typeface="Montserrat"/>
                <a:sym typeface="Montserrat"/>
              </a:rPr>
              <a:t>2025</a:t>
            </a:r>
            <a:r>
              <a:rPr b="0" i="0" lang="en-US" sz="900" u="none" cap="none" strike="noStrike">
                <a:solidFill>
                  <a:schemeClr val="dk1"/>
                </a:solidFill>
                <a:latin typeface="Montserrat"/>
                <a:ea typeface="Montserrat"/>
                <a:cs typeface="Montserrat"/>
                <a:sym typeface="Montserrat"/>
              </a:rPr>
              <a:t> </a:t>
            </a:r>
            <a:r>
              <a:rPr b="1" i="0" lang="en-US" sz="900" u="none" cap="none" strike="noStrike">
                <a:solidFill>
                  <a:schemeClr val="dk1"/>
                </a:solidFill>
                <a:latin typeface="Montserrat"/>
                <a:ea typeface="Montserrat"/>
                <a:cs typeface="Montserrat"/>
                <a:sym typeface="Montserrat"/>
              </a:rPr>
              <a:t>Square 9</a:t>
            </a:r>
            <a:r>
              <a:rPr b="0" i="0" lang="en-US" sz="900" u="none" cap="none" strike="noStrike">
                <a:solidFill>
                  <a:schemeClr val="dk1"/>
                </a:solidFill>
                <a:latin typeface="Montserrat"/>
                <a:ea typeface="Montserrat"/>
                <a:cs typeface="Montserrat"/>
                <a:sym typeface="Montserrat"/>
              </a:rPr>
              <a:t>. All Rights Reserved.</a:t>
            </a:r>
            <a:endParaRPr b="0" i="0" sz="1400" u="none" cap="none" strike="noStrike">
              <a:solidFill>
                <a:srgbClr val="000000"/>
              </a:solidFill>
              <a:latin typeface="Arial"/>
              <a:ea typeface="Arial"/>
              <a:cs typeface="Arial"/>
              <a:sym typeface="Arial"/>
            </a:endParaRPr>
          </a:p>
        </p:txBody>
      </p:sp>
      <p:pic>
        <p:nvPicPr>
          <p:cNvPr descr="A blue and orange text on a black background&#10;&#10;Description automatically generated" id="507" name="Google Shape;507;p43"/>
          <p:cNvPicPr preferRelativeResize="0"/>
          <p:nvPr/>
        </p:nvPicPr>
        <p:blipFill rotWithShape="1">
          <a:blip r:embed="rId3">
            <a:alphaModFix/>
          </a:blip>
          <a:srcRect b="0" l="0" r="0" t="0"/>
          <a:stretch/>
        </p:blipFill>
        <p:spPr>
          <a:xfrm>
            <a:off x="357551" y="6064432"/>
            <a:ext cx="1551707" cy="447438"/>
          </a:xfrm>
          <a:prstGeom prst="rect">
            <a:avLst/>
          </a:prstGeom>
          <a:noFill/>
          <a:ln>
            <a:noFill/>
          </a:ln>
        </p:spPr>
      </p:pic>
      <p:sp>
        <p:nvSpPr>
          <p:cNvPr id="508" name="Google Shape;508;p43"/>
          <p:cNvSpPr txBox="1"/>
          <p:nvPr>
            <p:ph idx="1" type="body"/>
          </p:nvPr>
        </p:nvSpPr>
        <p:spPr>
          <a:xfrm>
            <a:off x="539188" y="551701"/>
            <a:ext cx="11113500" cy="584400"/>
          </a:xfrm>
          <a:prstGeom prst="rect">
            <a:avLst/>
          </a:prstGeom>
          <a:noFill/>
          <a:ln>
            <a:noFill/>
          </a:ln>
        </p:spPr>
        <p:txBody>
          <a:bodyPr anchorCtr="0" anchor="t" bIns="45700" lIns="91425" spcFirstLastPara="1" rIns="91425" wrap="square" tIns="45700">
            <a:noAutofit/>
          </a:bodyPr>
          <a:lstStyle>
            <a:lvl1pPr indent="-228600" lvl="0" marL="457200" marR="0" rtl="0" algn="l">
              <a:lnSpc>
                <a:spcPct val="90000"/>
              </a:lnSpc>
              <a:spcBef>
                <a:spcPts val="1000"/>
              </a:spcBef>
              <a:spcAft>
                <a:spcPts val="0"/>
              </a:spcAft>
              <a:buClr>
                <a:schemeClr val="accent2"/>
              </a:buClr>
              <a:buSzPts val="3600"/>
              <a:buFont typeface="Arial"/>
              <a:buNone/>
              <a:defRPr b="1" i="0" sz="3600" u="none" cap="none" strike="noStrike">
                <a:solidFill>
                  <a:schemeClr val="accent2"/>
                </a:solidFill>
                <a:latin typeface="Montserrat"/>
                <a:ea typeface="Montserrat"/>
                <a:cs typeface="Montserrat"/>
                <a:sym typeface="Montserrat"/>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Montserrat"/>
                <a:ea typeface="Montserrat"/>
                <a:cs typeface="Montserrat"/>
                <a:sym typeface="Montserrat"/>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Montserrat"/>
                <a:ea typeface="Montserrat"/>
                <a:cs typeface="Montserrat"/>
                <a:sym typeface="Montserrat"/>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Montserrat"/>
                <a:ea typeface="Montserrat"/>
                <a:cs typeface="Montserrat"/>
                <a:sym typeface="Montserrat"/>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Montserrat"/>
                <a:ea typeface="Montserrat"/>
                <a:cs typeface="Montserrat"/>
                <a:sym typeface="Montserrat"/>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Montserrat"/>
                <a:ea typeface="Montserrat"/>
                <a:cs typeface="Montserrat"/>
                <a:sym typeface="Montserrat"/>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Montserrat"/>
                <a:ea typeface="Montserrat"/>
                <a:cs typeface="Montserrat"/>
                <a:sym typeface="Montserrat"/>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Montserrat"/>
                <a:ea typeface="Montserrat"/>
                <a:cs typeface="Montserrat"/>
                <a:sym typeface="Montserrat"/>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Montserrat"/>
                <a:ea typeface="Montserrat"/>
                <a:cs typeface="Montserrat"/>
                <a:sym typeface="Montserrat"/>
              </a:defRPr>
            </a:lvl9pPr>
          </a:lstStyle>
          <a:p/>
        </p:txBody>
      </p:sp>
      <p:sp>
        <p:nvSpPr>
          <p:cNvPr id="509" name="Google Shape;509;p43"/>
          <p:cNvSpPr/>
          <p:nvPr/>
        </p:nvSpPr>
        <p:spPr>
          <a:xfrm>
            <a:off x="665019" y="1154545"/>
            <a:ext cx="489600" cy="138600"/>
          </a:xfrm>
          <a:prstGeom prst="roundRect">
            <a:avLst>
              <a:gd fmla="val 50000" name="adj"/>
            </a:avLst>
          </a:prstGeom>
          <a:solidFill>
            <a:schemeClr val="accen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Montserrat"/>
              <a:ea typeface="Montserrat"/>
              <a:cs typeface="Montserrat"/>
              <a:sym typeface="Montserrat"/>
            </a:endParaRPr>
          </a:p>
        </p:txBody>
      </p:sp>
      <p:sp>
        <p:nvSpPr>
          <p:cNvPr id="510" name="Google Shape;510;p43"/>
          <p:cNvSpPr txBox="1"/>
          <p:nvPr>
            <p:ph idx="2" type="body"/>
          </p:nvPr>
        </p:nvSpPr>
        <p:spPr>
          <a:xfrm>
            <a:off x="8191500" y="3800603"/>
            <a:ext cx="3188100" cy="625800"/>
          </a:xfrm>
          <a:prstGeom prst="rect">
            <a:avLst/>
          </a:prstGeom>
          <a:noFill/>
          <a:ln>
            <a:noFill/>
          </a:ln>
        </p:spPr>
        <p:txBody>
          <a:bodyPr anchorCtr="0" anchor="t" bIns="45700" lIns="91425" spcFirstLastPara="1" rIns="91425" wrap="square" tIns="45700">
            <a:noAutofit/>
          </a:bodyPr>
          <a:lstStyle>
            <a:lvl1pPr indent="-228600" lvl="0" marL="457200" marR="0" rtl="0" algn="ctr">
              <a:lnSpc>
                <a:spcPct val="90000"/>
              </a:lnSpc>
              <a:spcBef>
                <a:spcPts val="1000"/>
              </a:spcBef>
              <a:spcAft>
                <a:spcPts val="0"/>
              </a:spcAft>
              <a:buClr>
                <a:schemeClr val="accent5"/>
              </a:buClr>
              <a:buSzPts val="2000"/>
              <a:buFont typeface="Arial"/>
              <a:buNone/>
              <a:defRPr b="1" i="0" sz="2000" u="none" cap="none" strike="noStrike">
                <a:solidFill>
                  <a:schemeClr val="accent5"/>
                </a:solidFill>
                <a:latin typeface="Montserrat"/>
                <a:ea typeface="Montserrat"/>
                <a:cs typeface="Montserrat"/>
                <a:sym typeface="Montserrat"/>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Montserrat"/>
                <a:ea typeface="Montserrat"/>
                <a:cs typeface="Montserrat"/>
                <a:sym typeface="Montserrat"/>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Montserrat"/>
                <a:ea typeface="Montserrat"/>
                <a:cs typeface="Montserrat"/>
                <a:sym typeface="Montserrat"/>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Montserrat"/>
                <a:ea typeface="Montserrat"/>
                <a:cs typeface="Montserrat"/>
                <a:sym typeface="Montserrat"/>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Montserrat"/>
                <a:ea typeface="Montserrat"/>
                <a:cs typeface="Montserrat"/>
                <a:sym typeface="Montserrat"/>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Montserrat"/>
                <a:ea typeface="Montserrat"/>
                <a:cs typeface="Montserrat"/>
                <a:sym typeface="Montserrat"/>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Montserrat"/>
                <a:ea typeface="Montserrat"/>
                <a:cs typeface="Montserrat"/>
                <a:sym typeface="Montserrat"/>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Montserrat"/>
                <a:ea typeface="Montserrat"/>
                <a:cs typeface="Montserrat"/>
                <a:sym typeface="Montserrat"/>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Montserrat"/>
                <a:ea typeface="Montserrat"/>
                <a:cs typeface="Montserrat"/>
                <a:sym typeface="Montserrat"/>
              </a:defRPr>
            </a:lvl9pPr>
          </a:lstStyle>
          <a:p/>
        </p:txBody>
      </p:sp>
      <p:sp>
        <p:nvSpPr>
          <p:cNvPr id="511" name="Google Shape;511;p43"/>
          <p:cNvSpPr txBox="1"/>
          <p:nvPr>
            <p:ph idx="3" type="body"/>
          </p:nvPr>
        </p:nvSpPr>
        <p:spPr>
          <a:xfrm>
            <a:off x="8191499" y="4542341"/>
            <a:ext cx="3188100" cy="940800"/>
          </a:xfrm>
          <a:prstGeom prst="rect">
            <a:avLst/>
          </a:prstGeom>
          <a:noFill/>
          <a:ln>
            <a:noFill/>
          </a:ln>
        </p:spPr>
        <p:txBody>
          <a:bodyPr anchorCtr="0" anchor="ctr" bIns="45700" lIns="91425" spcFirstLastPara="1" rIns="91425" wrap="square" tIns="45700">
            <a:noAutofit/>
          </a:bodyPr>
          <a:lstStyle>
            <a:lvl1pPr indent="-228600" lvl="0" marL="457200" marR="0" rtl="0" algn="ctr">
              <a:lnSpc>
                <a:spcPct val="90000"/>
              </a:lnSpc>
              <a:spcBef>
                <a:spcPts val="1000"/>
              </a:spcBef>
              <a:spcAft>
                <a:spcPts val="0"/>
              </a:spcAft>
              <a:buClr>
                <a:schemeClr val="accent6"/>
              </a:buClr>
              <a:buSzPts val="1200"/>
              <a:buFont typeface="Arial"/>
              <a:buNone/>
              <a:defRPr b="0" i="0" sz="1200" u="none" cap="none" strike="noStrike">
                <a:solidFill>
                  <a:schemeClr val="accent6"/>
                </a:solidFill>
                <a:latin typeface="Montserrat"/>
                <a:ea typeface="Montserrat"/>
                <a:cs typeface="Montserrat"/>
                <a:sym typeface="Montserrat"/>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Montserrat"/>
                <a:ea typeface="Montserrat"/>
                <a:cs typeface="Montserrat"/>
                <a:sym typeface="Montserrat"/>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Montserrat"/>
                <a:ea typeface="Montserrat"/>
                <a:cs typeface="Montserrat"/>
                <a:sym typeface="Montserrat"/>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Montserrat"/>
                <a:ea typeface="Montserrat"/>
                <a:cs typeface="Montserrat"/>
                <a:sym typeface="Montserrat"/>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Montserrat"/>
                <a:ea typeface="Montserrat"/>
                <a:cs typeface="Montserrat"/>
                <a:sym typeface="Montserrat"/>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Montserrat"/>
                <a:ea typeface="Montserrat"/>
                <a:cs typeface="Montserrat"/>
                <a:sym typeface="Montserrat"/>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Montserrat"/>
                <a:ea typeface="Montserrat"/>
                <a:cs typeface="Montserrat"/>
                <a:sym typeface="Montserrat"/>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Montserrat"/>
                <a:ea typeface="Montserrat"/>
                <a:cs typeface="Montserrat"/>
                <a:sym typeface="Montserrat"/>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Montserrat"/>
                <a:ea typeface="Montserrat"/>
                <a:cs typeface="Montserrat"/>
                <a:sym typeface="Montserrat"/>
              </a:defRPr>
            </a:lvl9pPr>
          </a:lstStyle>
          <a:p/>
        </p:txBody>
      </p:sp>
      <p:sp>
        <p:nvSpPr>
          <p:cNvPr id="512" name="Google Shape;512;p43"/>
          <p:cNvSpPr txBox="1"/>
          <p:nvPr>
            <p:ph idx="4" type="body"/>
          </p:nvPr>
        </p:nvSpPr>
        <p:spPr>
          <a:xfrm>
            <a:off x="4501952" y="1908303"/>
            <a:ext cx="3188100" cy="625800"/>
          </a:xfrm>
          <a:prstGeom prst="rect">
            <a:avLst/>
          </a:prstGeom>
          <a:noFill/>
          <a:ln>
            <a:noFill/>
          </a:ln>
        </p:spPr>
        <p:txBody>
          <a:bodyPr anchorCtr="0" anchor="t" bIns="45700" lIns="91425" spcFirstLastPara="1" rIns="91425" wrap="square" tIns="45700">
            <a:noAutofit/>
          </a:bodyPr>
          <a:lstStyle>
            <a:lvl1pPr indent="-228600" lvl="0" marL="457200" marR="0" rtl="0" algn="ctr">
              <a:lnSpc>
                <a:spcPct val="90000"/>
              </a:lnSpc>
              <a:spcBef>
                <a:spcPts val="1000"/>
              </a:spcBef>
              <a:spcAft>
                <a:spcPts val="0"/>
              </a:spcAft>
              <a:buClr>
                <a:schemeClr val="accent3"/>
              </a:buClr>
              <a:buSzPts val="2000"/>
              <a:buFont typeface="Arial"/>
              <a:buNone/>
              <a:defRPr b="1" i="0" sz="2000" u="none" cap="none" strike="noStrike">
                <a:solidFill>
                  <a:schemeClr val="accent3"/>
                </a:solidFill>
                <a:latin typeface="Montserrat"/>
                <a:ea typeface="Montserrat"/>
                <a:cs typeface="Montserrat"/>
                <a:sym typeface="Montserrat"/>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Montserrat"/>
                <a:ea typeface="Montserrat"/>
                <a:cs typeface="Montserrat"/>
                <a:sym typeface="Montserrat"/>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Montserrat"/>
                <a:ea typeface="Montserrat"/>
                <a:cs typeface="Montserrat"/>
                <a:sym typeface="Montserrat"/>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Montserrat"/>
                <a:ea typeface="Montserrat"/>
                <a:cs typeface="Montserrat"/>
                <a:sym typeface="Montserrat"/>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Montserrat"/>
                <a:ea typeface="Montserrat"/>
                <a:cs typeface="Montserrat"/>
                <a:sym typeface="Montserrat"/>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Montserrat"/>
                <a:ea typeface="Montserrat"/>
                <a:cs typeface="Montserrat"/>
                <a:sym typeface="Montserrat"/>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Montserrat"/>
                <a:ea typeface="Montserrat"/>
                <a:cs typeface="Montserrat"/>
                <a:sym typeface="Montserrat"/>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Montserrat"/>
                <a:ea typeface="Montserrat"/>
                <a:cs typeface="Montserrat"/>
                <a:sym typeface="Montserrat"/>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Montserrat"/>
                <a:ea typeface="Montserrat"/>
                <a:cs typeface="Montserrat"/>
                <a:sym typeface="Montserrat"/>
              </a:defRPr>
            </a:lvl9pPr>
          </a:lstStyle>
          <a:p/>
        </p:txBody>
      </p:sp>
      <p:sp>
        <p:nvSpPr>
          <p:cNvPr id="513" name="Google Shape;513;p43"/>
          <p:cNvSpPr txBox="1"/>
          <p:nvPr>
            <p:ph idx="5" type="body"/>
          </p:nvPr>
        </p:nvSpPr>
        <p:spPr>
          <a:xfrm>
            <a:off x="4501951" y="2650041"/>
            <a:ext cx="3188100" cy="940800"/>
          </a:xfrm>
          <a:prstGeom prst="rect">
            <a:avLst/>
          </a:prstGeom>
          <a:noFill/>
          <a:ln>
            <a:noFill/>
          </a:ln>
        </p:spPr>
        <p:txBody>
          <a:bodyPr anchorCtr="0" anchor="ctr" bIns="45700" lIns="91425" spcFirstLastPara="1" rIns="91425" wrap="square" tIns="45700">
            <a:noAutofit/>
          </a:bodyPr>
          <a:lstStyle>
            <a:lvl1pPr indent="-228600" lvl="0" marL="457200" marR="0" rtl="0" algn="ctr">
              <a:lnSpc>
                <a:spcPct val="90000"/>
              </a:lnSpc>
              <a:spcBef>
                <a:spcPts val="1000"/>
              </a:spcBef>
              <a:spcAft>
                <a:spcPts val="0"/>
              </a:spcAft>
              <a:buClr>
                <a:schemeClr val="accent6"/>
              </a:buClr>
              <a:buSzPts val="1200"/>
              <a:buFont typeface="Arial"/>
              <a:buNone/>
              <a:defRPr b="0" i="0" sz="1200" u="none" cap="none" strike="noStrike">
                <a:solidFill>
                  <a:schemeClr val="accent6"/>
                </a:solidFill>
                <a:latin typeface="Montserrat"/>
                <a:ea typeface="Montserrat"/>
                <a:cs typeface="Montserrat"/>
                <a:sym typeface="Montserrat"/>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Montserrat"/>
                <a:ea typeface="Montserrat"/>
                <a:cs typeface="Montserrat"/>
                <a:sym typeface="Montserrat"/>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Montserrat"/>
                <a:ea typeface="Montserrat"/>
                <a:cs typeface="Montserrat"/>
                <a:sym typeface="Montserrat"/>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Montserrat"/>
                <a:ea typeface="Montserrat"/>
                <a:cs typeface="Montserrat"/>
                <a:sym typeface="Montserrat"/>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Montserrat"/>
                <a:ea typeface="Montserrat"/>
                <a:cs typeface="Montserrat"/>
                <a:sym typeface="Montserrat"/>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Montserrat"/>
                <a:ea typeface="Montserrat"/>
                <a:cs typeface="Montserrat"/>
                <a:sym typeface="Montserrat"/>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Montserrat"/>
                <a:ea typeface="Montserrat"/>
                <a:cs typeface="Montserrat"/>
                <a:sym typeface="Montserrat"/>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Montserrat"/>
                <a:ea typeface="Montserrat"/>
                <a:cs typeface="Montserrat"/>
                <a:sym typeface="Montserrat"/>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Montserrat"/>
                <a:ea typeface="Montserrat"/>
                <a:cs typeface="Montserrat"/>
                <a:sym typeface="Montserrat"/>
              </a:defRPr>
            </a:lvl9pPr>
          </a:lstStyle>
          <a:p/>
        </p:txBody>
      </p:sp>
      <p:sp>
        <p:nvSpPr>
          <p:cNvPr id="514" name="Google Shape;514;p43"/>
          <p:cNvSpPr txBox="1"/>
          <p:nvPr>
            <p:ph idx="6" type="body"/>
          </p:nvPr>
        </p:nvSpPr>
        <p:spPr>
          <a:xfrm>
            <a:off x="812798" y="3800603"/>
            <a:ext cx="3188100" cy="625800"/>
          </a:xfrm>
          <a:prstGeom prst="rect">
            <a:avLst/>
          </a:prstGeom>
          <a:noFill/>
          <a:ln>
            <a:noFill/>
          </a:ln>
        </p:spPr>
        <p:txBody>
          <a:bodyPr anchorCtr="0" anchor="t" bIns="45700" lIns="91425" spcFirstLastPara="1" rIns="91425" wrap="square" tIns="45700">
            <a:noAutofit/>
          </a:bodyPr>
          <a:lstStyle>
            <a:lvl1pPr indent="-228600" lvl="0" marL="457200" marR="0" rtl="0" algn="ctr">
              <a:lnSpc>
                <a:spcPct val="90000"/>
              </a:lnSpc>
              <a:spcBef>
                <a:spcPts val="1000"/>
              </a:spcBef>
              <a:spcAft>
                <a:spcPts val="0"/>
              </a:spcAft>
              <a:buClr>
                <a:schemeClr val="accent1"/>
              </a:buClr>
              <a:buSzPts val="2000"/>
              <a:buFont typeface="Arial"/>
              <a:buNone/>
              <a:defRPr b="1" i="0" sz="2000" u="none" cap="none" strike="noStrike">
                <a:solidFill>
                  <a:schemeClr val="accent1"/>
                </a:solidFill>
                <a:latin typeface="Montserrat"/>
                <a:ea typeface="Montserrat"/>
                <a:cs typeface="Montserrat"/>
                <a:sym typeface="Montserrat"/>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Montserrat"/>
                <a:ea typeface="Montserrat"/>
                <a:cs typeface="Montserrat"/>
                <a:sym typeface="Montserrat"/>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Montserrat"/>
                <a:ea typeface="Montserrat"/>
                <a:cs typeface="Montserrat"/>
                <a:sym typeface="Montserrat"/>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Montserrat"/>
                <a:ea typeface="Montserrat"/>
                <a:cs typeface="Montserrat"/>
                <a:sym typeface="Montserrat"/>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Montserrat"/>
                <a:ea typeface="Montserrat"/>
                <a:cs typeface="Montserrat"/>
                <a:sym typeface="Montserrat"/>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Montserrat"/>
                <a:ea typeface="Montserrat"/>
                <a:cs typeface="Montserrat"/>
                <a:sym typeface="Montserrat"/>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Montserrat"/>
                <a:ea typeface="Montserrat"/>
                <a:cs typeface="Montserrat"/>
                <a:sym typeface="Montserrat"/>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Montserrat"/>
                <a:ea typeface="Montserrat"/>
                <a:cs typeface="Montserrat"/>
                <a:sym typeface="Montserrat"/>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Montserrat"/>
                <a:ea typeface="Montserrat"/>
                <a:cs typeface="Montserrat"/>
                <a:sym typeface="Montserrat"/>
              </a:defRPr>
            </a:lvl9pPr>
          </a:lstStyle>
          <a:p/>
        </p:txBody>
      </p:sp>
      <p:sp>
        <p:nvSpPr>
          <p:cNvPr id="515" name="Google Shape;515;p43"/>
          <p:cNvSpPr txBox="1"/>
          <p:nvPr>
            <p:ph idx="7" type="body"/>
          </p:nvPr>
        </p:nvSpPr>
        <p:spPr>
          <a:xfrm>
            <a:off x="812797" y="4542341"/>
            <a:ext cx="3188100" cy="940800"/>
          </a:xfrm>
          <a:prstGeom prst="rect">
            <a:avLst/>
          </a:prstGeom>
          <a:noFill/>
          <a:ln>
            <a:noFill/>
          </a:ln>
        </p:spPr>
        <p:txBody>
          <a:bodyPr anchorCtr="0" anchor="ctr" bIns="45700" lIns="91425" spcFirstLastPara="1" rIns="91425" wrap="square" tIns="45700">
            <a:noAutofit/>
          </a:bodyPr>
          <a:lstStyle>
            <a:lvl1pPr indent="-228600" lvl="0" marL="457200" marR="0" rtl="0" algn="ctr">
              <a:lnSpc>
                <a:spcPct val="90000"/>
              </a:lnSpc>
              <a:spcBef>
                <a:spcPts val="1000"/>
              </a:spcBef>
              <a:spcAft>
                <a:spcPts val="0"/>
              </a:spcAft>
              <a:buClr>
                <a:schemeClr val="accent6"/>
              </a:buClr>
              <a:buSzPts val="1200"/>
              <a:buFont typeface="Arial"/>
              <a:buNone/>
              <a:defRPr b="0" i="0" sz="1200" u="none" cap="none" strike="noStrike">
                <a:solidFill>
                  <a:schemeClr val="accent6"/>
                </a:solidFill>
                <a:latin typeface="Montserrat"/>
                <a:ea typeface="Montserrat"/>
                <a:cs typeface="Montserrat"/>
                <a:sym typeface="Montserrat"/>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Montserrat"/>
                <a:ea typeface="Montserrat"/>
                <a:cs typeface="Montserrat"/>
                <a:sym typeface="Montserrat"/>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Montserrat"/>
                <a:ea typeface="Montserrat"/>
                <a:cs typeface="Montserrat"/>
                <a:sym typeface="Montserrat"/>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Montserrat"/>
                <a:ea typeface="Montserrat"/>
                <a:cs typeface="Montserrat"/>
                <a:sym typeface="Montserrat"/>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Montserrat"/>
                <a:ea typeface="Montserrat"/>
                <a:cs typeface="Montserrat"/>
                <a:sym typeface="Montserrat"/>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Montserrat"/>
                <a:ea typeface="Montserrat"/>
                <a:cs typeface="Montserrat"/>
                <a:sym typeface="Montserrat"/>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Montserrat"/>
                <a:ea typeface="Montserrat"/>
                <a:cs typeface="Montserrat"/>
                <a:sym typeface="Montserrat"/>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Montserrat"/>
                <a:ea typeface="Montserrat"/>
                <a:cs typeface="Montserrat"/>
                <a:sym typeface="Montserrat"/>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Montserrat"/>
                <a:ea typeface="Montserrat"/>
                <a:cs typeface="Montserrat"/>
                <a:sym typeface="Montserrat"/>
              </a:defRPr>
            </a:lvl9pPr>
          </a:lstStyle>
          <a:p/>
        </p:txBody>
      </p:sp>
      <p:cxnSp>
        <p:nvCxnSpPr>
          <p:cNvPr id="516" name="Google Shape;516;p43"/>
          <p:cNvCxnSpPr/>
          <p:nvPr/>
        </p:nvCxnSpPr>
        <p:spPr>
          <a:xfrm>
            <a:off x="3214310" y="2766568"/>
            <a:ext cx="1005900" cy="0"/>
          </a:xfrm>
          <a:prstGeom prst="straightConnector1">
            <a:avLst/>
          </a:prstGeom>
          <a:noFill/>
          <a:ln cap="flat" cmpd="sng" w="12700">
            <a:solidFill>
              <a:schemeClr val="accent5"/>
            </a:solidFill>
            <a:prstDash val="dash"/>
            <a:miter lim="800000"/>
            <a:headEnd len="sm" w="sm" type="none"/>
            <a:tailEnd len="sm" w="sm" type="none"/>
          </a:ln>
        </p:spPr>
      </p:cxnSp>
      <p:cxnSp>
        <p:nvCxnSpPr>
          <p:cNvPr id="517" name="Google Shape;517;p43"/>
          <p:cNvCxnSpPr/>
          <p:nvPr/>
        </p:nvCxnSpPr>
        <p:spPr>
          <a:xfrm>
            <a:off x="4282695" y="4673854"/>
            <a:ext cx="1005900" cy="0"/>
          </a:xfrm>
          <a:prstGeom prst="straightConnector1">
            <a:avLst/>
          </a:prstGeom>
          <a:noFill/>
          <a:ln cap="flat" cmpd="sng" w="12700">
            <a:solidFill>
              <a:schemeClr val="accent5"/>
            </a:solidFill>
            <a:prstDash val="dash"/>
            <a:miter lim="800000"/>
            <a:headEnd len="sm" w="sm" type="none"/>
            <a:tailEnd len="sm" w="sm" type="none"/>
          </a:ln>
        </p:spPr>
      </p:cxnSp>
      <p:cxnSp>
        <p:nvCxnSpPr>
          <p:cNvPr id="518" name="Google Shape;518;p43"/>
          <p:cNvCxnSpPr/>
          <p:nvPr/>
        </p:nvCxnSpPr>
        <p:spPr>
          <a:xfrm>
            <a:off x="4248346" y="2753614"/>
            <a:ext cx="0" cy="1920300"/>
          </a:xfrm>
          <a:prstGeom prst="straightConnector1">
            <a:avLst/>
          </a:prstGeom>
          <a:noFill/>
          <a:ln cap="flat" cmpd="sng" w="12700">
            <a:solidFill>
              <a:schemeClr val="accent5"/>
            </a:solidFill>
            <a:prstDash val="dash"/>
            <a:miter lim="800000"/>
            <a:headEnd len="sm" w="sm" type="none"/>
            <a:tailEnd len="sm" w="sm" type="none"/>
          </a:ln>
        </p:spPr>
      </p:cxnSp>
      <p:cxnSp>
        <p:nvCxnSpPr>
          <p:cNvPr id="519" name="Google Shape;519;p43"/>
          <p:cNvCxnSpPr/>
          <p:nvPr/>
        </p:nvCxnSpPr>
        <p:spPr>
          <a:xfrm rot="10800000">
            <a:off x="7974865" y="2766568"/>
            <a:ext cx="1005900" cy="0"/>
          </a:xfrm>
          <a:prstGeom prst="straightConnector1">
            <a:avLst/>
          </a:prstGeom>
          <a:noFill/>
          <a:ln cap="flat" cmpd="sng" w="12700">
            <a:solidFill>
              <a:schemeClr val="accent5"/>
            </a:solidFill>
            <a:prstDash val="dash"/>
            <a:miter lim="800000"/>
            <a:headEnd len="sm" w="sm" type="none"/>
            <a:tailEnd len="sm" w="sm" type="none"/>
          </a:ln>
        </p:spPr>
      </p:cxnSp>
      <p:cxnSp>
        <p:nvCxnSpPr>
          <p:cNvPr id="520" name="Google Shape;520;p43"/>
          <p:cNvCxnSpPr/>
          <p:nvPr/>
        </p:nvCxnSpPr>
        <p:spPr>
          <a:xfrm rot="10800000">
            <a:off x="6906480" y="4673854"/>
            <a:ext cx="1005900" cy="0"/>
          </a:xfrm>
          <a:prstGeom prst="straightConnector1">
            <a:avLst/>
          </a:prstGeom>
          <a:noFill/>
          <a:ln cap="flat" cmpd="sng" w="12700">
            <a:solidFill>
              <a:schemeClr val="accent5"/>
            </a:solidFill>
            <a:prstDash val="dash"/>
            <a:miter lim="800000"/>
            <a:headEnd len="sm" w="sm" type="none"/>
            <a:tailEnd len="sm" w="sm" type="none"/>
          </a:ln>
        </p:spPr>
      </p:cxnSp>
      <p:cxnSp>
        <p:nvCxnSpPr>
          <p:cNvPr id="521" name="Google Shape;521;p43"/>
          <p:cNvCxnSpPr/>
          <p:nvPr/>
        </p:nvCxnSpPr>
        <p:spPr>
          <a:xfrm>
            <a:off x="7946729" y="2753614"/>
            <a:ext cx="0" cy="1920300"/>
          </a:xfrm>
          <a:prstGeom prst="straightConnector1">
            <a:avLst/>
          </a:prstGeom>
          <a:noFill/>
          <a:ln cap="flat" cmpd="sng" w="12700">
            <a:solidFill>
              <a:schemeClr val="accent5"/>
            </a:solidFill>
            <a:prstDash val="dash"/>
            <a:miter lim="800000"/>
            <a:headEnd len="sm" w="sm" type="none"/>
            <a:tailEnd len="sm" w="sm" type="none"/>
          </a:ln>
        </p:spPr>
      </p:cxnSp>
      <p:cxnSp>
        <p:nvCxnSpPr>
          <p:cNvPr id="522" name="Google Shape;522;p43"/>
          <p:cNvCxnSpPr/>
          <p:nvPr/>
        </p:nvCxnSpPr>
        <p:spPr>
          <a:xfrm>
            <a:off x="0" y="2766568"/>
            <a:ext cx="1645800" cy="0"/>
          </a:xfrm>
          <a:prstGeom prst="straightConnector1">
            <a:avLst/>
          </a:prstGeom>
          <a:noFill/>
          <a:ln cap="flat" cmpd="sng" w="12700">
            <a:solidFill>
              <a:schemeClr val="accent5"/>
            </a:solidFill>
            <a:prstDash val="dash"/>
            <a:miter lim="800000"/>
            <a:headEnd len="sm" w="sm" type="none"/>
            <a:tailEnd len="sm" w="sm" type="none"/>
          </a:ln>
        </p:spPr>
      </p:cxnSp>
      <p:cxnSp>
        <p:nvCxnSpPr>
          <p:cNvPr id="523" name="Google Shape;523;p43"/>
          <p:cNvCxnSpPr/>
          <p:nvPr/>
        </p:nvCxnSpPr>
        <p:spPr>
          <a:xfrm>
            <a:off x="10546080" y="2766568"/>
            <a:ext cx="1645800" cy="0"/>
          </a:xfrm>
          <a:prstGeom prst="straightConnector1">
            <a:avLst/>
          </a:prstGeom>
          <a:noFill/>
          <a:ln cap="flat" cmpd="sng" w="12700">
            <a:solidFill>
              <a:schemeClr val="accent5"/>
            </a:solidFill>
            <a:prstDash val="dash"/>
            <a:miter lim="800000"/>
            <a:headEnd len="sm" w="sm" type="none"/>
            <a:tailEnd len="sm" w="sm" type="none"/>
          </a:ln>
        </p:spPr>
      </p:cxnSp>
      <p:sp>
        <p:nvSpPr>
          <p:cNvPr id="524" name="Google Shape;524;p43"/>
          <p:cNvSpPr/>
          <p:nvPr/>
        </p:nvSpPr>
        <p:spPr>
          <a:xfrm>
            <a:off x="1958790" y="2357139"/>
            <a:ext cx="896100" cy="896100"/>
          </a:xfrm>
          <a:prstGeom prst="ellipse">
            <a:avLst/>
          </a:prstGeom>
          <a:solidFill>
            <a:schemeClr val="accen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4400"/>
              <a:buFont typeface="Arial"/>
              <a:buNone/>
            </a:pPr>
            <a:r>
              <a:t/>
            </a:r>
            <a:endParaRPr b="1" i="0" sz="4400" u="none" cap="none" strike="noStrike">
              <a:solidFill>
                <a:schemeClr val="lt1"/>
              </a:solidFill>
              <a:latin typeface="Montserrat"/>
              <a:ea typeface="Montserrat"/>
              <a:cs typeface="Montserrat"/>
              <a:sym typeface="Montserrat"/>
            </a:endParaRPr>
          </a:p>
        </p:txBody>
      </p:sp>
      <p:sp>
        <p:nvSpPr>
          <p:cNvPr id="525" name="Google Shape;525;p43"/>
          <p:cNvSpPr/>
          <p:nvPr/>
        </p:nvSpPr>
        <p:spPr>
          <a:xfrm>
            <a:off x="5653824" y="4239784"/>
            <a:ext cx="896100" cy="896100"/>
          </a:xfrm>
          <a:prstGeom prst="ellipse">
            <a:avLst/>
          </a:prstGeom>
          <a:solidFill>
            <a:schemeClr val="accent3"/>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4400"/>
              <a:buFont typeface="Arial"/>
              <a:buNone/>
            </a:pPr>
            <a:r>
              <a:t/>
            </a:r>
            <a:endParaRPr b="1" i="0" sz="4400" u="none" cap="none" strike="noStrike">
              <a:solidFill>
                <a:schemeClr val="lt1"/>
              </a:solidFill>
              <a:latin typeface="Montserrat"/>
              <a:ea typeface="Montserrat"/>
              <a:cs typeface="Montserrat"/>
              <a:sym typeface="Montserrat"/>
            </a:endParaRPr>
          </a:p>
        </p:txBody>
      </p:sp>
      <p:sp>
        <p:nvSpPr>
          <p:cNvPr id="526" name="Google Shape;526;p43"/>
          <p:cNvSpPr/>
          <p:nvPr/>
        </p:nvSpPr>
        <p:spPr>
          <a:xfrm>
            <a:off x="9337098" y="2354924"/>
            <a:ext cx="896100" cy="896100"/>
          </a:xfrm>
          <a:prstGeom prst="ellipse">
            <a:avLst/>
          </a:prstGeom>
          <a:solidFill>
            <a:schemeClr val="accent5"/>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4400"/>
              <a:buFont typeface="Arial"/>
              <a:buNone/>
            </a:pPr>
            <a:r>
              <a:t/>
            </a:r>
            <a:endParaRPr b="1" i="0" sz="4400" u="none" cap="none" strike="noStrike">
              <a:solidFill>
                <a:schemeClr val="lt1"/>
              </a:solidFill>
              <a:latin typeface="Montserrat"/>
              <a:ea typeface="Montserrat"/>
              <a:cs typeface="Montserrat"/>
              <a:sym typeface="Montserrat"/>
            </a:endParaRPr>
          </a:p>
        </p:txBody>
      </p:sp>
      <p:sp>
        <p:nvSpPr>
          <p:cNvPr id="527" name="Google Shape;527;p43"/>
          <p:cNvSpPr txBox="1"/>
          <p:nvPr>
            <p:ph idx="8" type="body"/>
          </p:nvPr>
        </p:nvSpPr>
        <p:spPr>
          <a:xfrm>
            <a:off x="1964807" y="2513268"/>
            <a:ext cx="884100" cy="583800"/>
          </a:xfrm>
          <a:prstGeom prst="rect">
            <a:avLst/>
          </a:prstGeom>
          <a:noFill/>
          <a:ln>
            <a:noFill/>
          </a:ln>
        </p:spPr>
        <p:txBody>
          <a:bodyPr anchorCtr="0" anchor="t" bIns="45700" lIns="91425" spcFirstLastPara="1" rIns="91425" wrap="square" tIns="45700">
            <a:noAutofit/>
          </a:bodyPr>
          <a:lstStyle>
            <a:lvl1pPr indent="-228600" lvl="0" marL="457200" marR="0" rtl="0" algn="ctr">
              <a:lnSpc>
                <a:spcPct val="90000"/>
              </a:lnSpc>
              <a:spcBef>
                <a:spcPts val="1000"/>
              </a:spcBef>
              <a:spcAft>
                <a:spcPts val="0"/>
              </a:spcAft>
              <a:buClr>
                <a:schemeClr val="lt1"/>
              </a:buClr>
              <a:buSzPts val="4000"/>
              <a:buFont typeface="Arial"/>
              <a:buNone/>
              <a:defRPr b="1" i="0" sz="4000" u="none" cap="none" strike="noStrike">
                <a:solidFill>
                  <a:schemeClr val="lt1"/>
                </a:solidFill>
                <a:latin typeface="Montserrat"/>
                <a:ea typeface="Montserrat"/>
                <a:cs typeface="Montserrat"/>
                <a:sym typeface="Montserrat"/>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Montserrat"/>
                <a:ea typeface="Montserrat"/>
                <a:cs typeface="Montserrat"/>
                <a:sym typeface="Montserrat"/>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Montserrat"/>
                <a:ea typeface="Montserrat"/>
                <a:cs typeface="Montserrat"/>
                <a:sym typeface="Montserrat"/>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Montserrat"/>
                <a:ea typeface="Montserrat"/>
                <a:cs typeface="Montserrat"/>
                <a:sym typeface="Montserrat"/>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Montserrat"/>
                <a:ea typeface="Montserrat"/>
                <a:cs typeface="Montserrat"/>
                <a:sym typeface="Montserrat"/>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Montserrat"/>
                <a:ea typeface="Montserrat"/>
                <a:cs typeface="Montserrat"/>
                <a:sym typeface="Montserrat"/>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Montserrat"/>
                <a:ea typeface="Montserrat"/>
                <a:cs typeface="Montserrat"/>
                <a:sym typeface="Montserrat"/>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Montserrat"/>
                <a:ea typeface="Montserrat"/>
                <a:cs typeface="Montserrat"/>
                <a:sym typeface="Montserrat"/>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Montserrat"/>
                <a:ea typeface="Montserrat"/>
                <a:cs typeface="Montserrat"/>
                <a:sym typeface="Montserrat"/>
              </a:defRPr>
            </a:lvl9pPr>
          </a:lstStyle>
          <a:p/>
        </p:txBody>
      </p:sp>
      <p:sp>
        <p:nvSpPr>
          <p:cNvPr id="528" name="Google Shape;528;p43"/>
          <p:cNvSpPr txBox="1"/>
          <p:nvPr>
            <p:ph idx="9" type="body"/>
          </p:nvPr>
        </p:nvSpPr>
        <p:spPr>
          <a:xfrm>
            <a:off x="5659841" y="4395913"/>
            <a:ext cx="884100" cy="583800"/>
          </a:xfrm>
          <a:prstGeom prst="rect">
            <a:avLst/>
          </a:prstGeom>
          <a:noFill/>
          <a:ln>
            <a:noFill/>
          </a:ln>
        </p:spPr>
        <p:txBody>
          <a:bodyPr anchorCtr="0" anchor="t" bIns="45700" lIns="91425" spcFirstLastPara="1" rIns="91425" wrap="square" tIns="45700">
            <a:noAutofit/>
          </a:bodyPr>
          <a:lstStyle>
            <a:lvl1pPr indent="-228600" lvl="0" marL="457200" marR="0" rtl="0" algn="ctr">
              <a:lnSpc>
                <a:spcPct val="90000"/>
              </a:lnSpc>
              <a:spcBef>
                <a:spcPts val="1000"/>
              </a:spcBef>
              <a:spcAft>
                <a:spcPts val="0"/>
              </a:spcAft>
              <a:buClr>
                <a:schemeClr val="lt1"/>
              </a:buClr>
              <a:buSzPts val="4000"/>
              <a:buFont typeface="Arial"/>
              <a:buNone/>
              <a:defRPr b="1" i="0" sz="4000" u="none" cap="none" strike="noStrike">
                <a:solidFill>
                  <a:schemeClr val="lt1"/>
                </a:solidFill>
                <a:latin typeface="Montserrat"/>
                <a:ea typeface="Montserrat"/>
                <a:cs typeface="Montserrat"/>
                <a:sym typeface="Montserrat"/>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Montserrat"/>
                <a:ea typeface="Montserrat"/>
                <a:cs typeface="Montserrat"/>
                <a:sym typeface="Montserrat"/>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Montserrat"/>
                <a:ea typeface="Montserrat"/>
                <a:cs typeface="Montserrat"/>
                <a:sym typeface="Montserrat"/>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Montserrat"/>
                <a:ea typeface="Montserrat"/>
                <a:cs typeface="Montserrat"/>
                <a:sym typeface="Montserrat"/>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Montserrat"/>
                <a:ea typeface="Montserrat"/>
                <a:cs typeface="Montserrat"/>
                <a:sym typeface="Montserrat"/>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Montserrat"/>
                <a:ea typeface="Montserrat"/>
                <a:cs typeface="Montserrat"/>
                <a:sym typeface="Montserrat"/>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Montserrat"/>
                <a:ea typeface="Montserrat"/>
                <a:cs typeface="Montserrat"/>
                <a:sym typeface="Montserrat"/>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Montserrat"/>
                <a:ea typeface="Montserrat"/>
                <a:cs typeface="Montserrat"/>
                <a:sym typeface="Montserrat"/>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Montserrat"/>
                <a:ea typeface="Montserrat"/>
                <a:cs typeface="Montserrat"/>
                <a:sym typeface="Montserrat"/>
              </a:defRPr>
            </a:lvl9pPr>
          </a:lstStyle>
          <a:p/>
        </p:txBody>
      </p:sp>
      <p:sp>
        <p:nvSpPr>
          <p:cNvPr id="529" name="Google Shape;529;p43"/>
          <p:cNvSpPr txBox="1"/>
          <p:nvPr>
            <p:ph idx="13" type="body"/>
          </p:nvPr>
        </p:nvSpPr>
        <p:spPr>
          <a:xfrm>
            <a:off x="9343115" y="2511053"/>
            <a:ext cx="884100" cy="583800"/>
          </a:xfrm>
          <a:prstGeom prst="rect">
            <a:avLst/>
          </a:prstGeom>
          <a:noFill/>
          <a:ln>
            <a:noFill/>
          </a:ln>
        </p:spPr>
        <p:txBody>
          <a:bodyPr anchorCtr="0" anchor="t" bIns="45700" lIns="91425" spcFirstLastPara="1" rIns="91425" wrap="square" tIns="45700">
            <a:noAutofit/>
          </a:bodyPr>
          <a:lstStyle>
            <a:lvl1pPr indent="-228600" lvl="0" marL="457200" marR="0" rtl="0" algn="ctr">
              <a:lnSpc>
                <a:spcPct val="90000"/>
              </a:lnSpc>
              <a:spcBef>
                <a:spcPts val="1000"/>
              </a:spcBef>
              <a:spcAft>
                <a:spcPts val="0"/>
              </a:spcAft>
              <a:buClr>
                <a:schemeClr val="lt1"/>
              </a:buClr>
              <a:buSzPts val="4000"/>
              <a:buFont typeface="Arial"/>
              <a:buNone/>
              <a:defRPr b="1" i="0" sz="4000" u="none" cap="none" strike="noStrike">
                <a:solidFill>
                  <a:schemeClr val="lt1"/>
                </a:solidFill>
                <a:latin typeface="Montserrat"/>
                <a:ea typeface="Montserrat"/>
                <a:cs typeface="Montserrat"/>
                <a:sym typeface="Montserrat"/>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Montserrat"/>
                <a:ea typeface="Montserrat"/>
                <a:cs typeface="Montserrat"/>
                <a:sym typeface="Montserrat"/>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Montserrat"/>
                <a:ea typeface="Montserrat"/>
                <a:cs typeface="Montserrat"/>
                <a:sym typeface="Montserrat"/>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Montserrat"/>
                <a:ea typeface="Montserrat"/>
                <a:cs typeface="Montserrat"/>
                <a:sym typeface="Montserrat"/>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Montserrat"/>
                <a:ea typeface="Montserrat"/>
                <a:cs typeface="Montserrat"/>
                <a:sym typeface="Montserrat"/>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Montserrat"/>
                <a:ea typeface="Montserrat"/>
                <a:cs typeface="Montserrat"/>
                <a:sym typeface="Montserrat"/>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Montserrat"/>
                <a:ea typeface="Montserrat"/>
                <a:cs typeface="Montserrat"/>
                <a:sym typeface="Montserrat"/>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Montserrat"/>
                <a:ea typeface="Montserrat"/>
                <a:cs typeface="Montserrat"/>
                <a:sym typeface="Montserrat"/>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Montserrat"/>
                <a:ea typeface="Montserrat"/>
                <a:cs typeface="Montserrat"/>
                <a:sym typeface="Montserrat"/>
              </a:defRPr>
            </a:lvl9pPr>
          </a:lstStyle>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Slide - 4 Column">
  <p:cSld name="Content Slide - 4 Column">
    <p:spTree>
      <p:nvGrpSpPr>
        <p:cNvPr id="530" name="Shape 530"/>
        <p:cNvGrpSpPr/>
        <p:nvPr/>
      </p:nvGrpSpPr>
      <p:grpSpPr>
        <a:xfrm>
          <a:off x="0" y="0"/>
          <a:ext cx="0" cy="0"/>
          <a:chOff x="0" y="0"/>
          <a:chExt cx="0" cy="0"/>
        </a:xfrm>
      </p:grpSpPr>
      <p:sp>
        <p:nvSpPr>
          <p:cNvPr id="531" name="Google Shape;531;p44"/>
          <p:cNvSpPr/>
          <p:nvPr/>
        </p:nvSpPr>
        <p:spPr>
          <a:xfrm>
            <a:off x="25" y="0"/>
            <a:ext cx="12192000" cy="6923100"/>
          </a:xfrm>
          <a:prstGeom prst="rect">
            <a:avLst/>
          </a:prstGeom>
          <a:solidFill>
            <a:schemeClr val="lt1"/>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pic>
        <p:nvPicPr>
          <p:cNvPr descr="A black and grey logo&#10;&#10;Description automatically generated with medium confidence" id="532" name="Google Shape;532;p44"/>
          <p:cNvPicPr preferRelativeResize="0"/>
          <p:nvPr/>
        </p:nvPicPr>
        <p:blipFill rotWithShape="1">
          <a:blip r:embed="rId2">
            <a:alphaModFix/>
          </a:blip>
          <a:srcRect b="0" l="0" r="0" t="0"/>
          <a:stretch/>
        </p:blipFill>
        <p:spPr>
          <a:xfrm>
            <a:off x="9220823" y="0"/>
            <a:ext cx="2971177" cy="6858001"/>
          </a:xfrm>
          <a:prstGeom prst="rect">
            <a:avLst/>
          </a:prstGeom>
          <a:noFill/>
          <a:ln>
            <a:noFill/>
          </a:ln>
        </p:spPr>
      </p:pic>
      <p:sp>
        <p:nvSpPr>
          <p:cNvPr id="533" name="Google Shape;533;p44"/>
          <p:cNvSpPr/>
          <p:nvPr/>
        </p:nvSpPr>
        <p:spPr>
          <a:xfrm>
            <a:off x="11597049" y="6274470"/>
            <a:ext cx="237300" cy="237300"/>
          </a:xfrm>
          <a:prstGeom prst="ellipse">
            <a:avLst/>
          </a:prstGeom>
          <a:solidFill>
            <a:schemeClr val="accent2"/>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Montserrat"/>
              <a:ea typeface="Montserrat"/>
              <a:cs typeface="Montserrat"/>
              <a:sym typeface="Montserrat"/>
            </a:endParaRPr>
          </a:p>
        </p:txBody>
      </p:sp>
      <p:sp>
        <p:nvSpPr>
          <p:cNvPr id="534" name="Google Shape;534;p44"/>
          <p:cNvSpPr txBox="1"/>
          <p:nvPr/>
        </p:nvSpPr>
        <p:spPr>
          <a:xfrm>
            <a:off x="11513370" y="6277754"/>
            <a:ext cx="404700" cy="23070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900"/>
              <a:buFont typeface="Arial"/>
              <a:buNone/>
            </a:pPr>
            <a:fld id="{00000000-1234-1234-1234-123412341234}" type="slidenum">
              <a:rPr b="1" i="0" lang="en-US" sz="900" u="none" cap="none" strike="noStrike">
                <a:solidFill>
                  <a:schemeClr val="lt1"/>
                </a:solidFill>
                <a:latin typeface="Montserrat"/>
                <a:ea typeface="Montserrat"/>
                <a:cs typeface="Montserrat"/>
                <a:sym typeface="Montserrat"/>
              </a:rPr>
              <a:t>‹#›</a:t>
            </a:fld>
            <a:endParaRPr b="1" i="0" sz="900" u="none" cap="none" strike="noStrike">
              <a:solidFill>
                <a:schemeClr val="lt1"/>
              </a:solidFill>
              <a:latin typeface="Montserrat"/>
              <a:ea typeface="Montserrat"/>
              <a:cs typeface="Montserrat"/>
              <a:sym typeface="Montserrat"/>
            </a:endParaRPr>
          </a:p>
        </p:txBody>
      </p:sp>
      <p:sp>
        <p:nvSpPr>
          <p:cNvPr id="535" name="Google Shape;535;p44"/>
          <p:cNvSpPr/>
          <p:nvPr/>
        </p:nvSpPr>
        <p:spPr>
          <a:xfrm>
            <a:off x="2050474" y="6347450"/>
            <a:ext cx="6766500" cy="91500"/>
          </a:xfrm>
          <a:prstGeom prst="rect">
            <a:avLst/>
          </a:prstGeom>
          <a:solidFill>
            <a:srgbClr val="D8D8D8"/>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Montserrat"/>
              <a:ea typeface="Montserrat"/>
              <a:cs typeface="Montserrat"/>
              <a:sym typeface="Montserrat"/>
            </a:endParaRPr>
          </a:p>
        </p:txBody>
      </p:sp>
      <p:sp>
        <p:nvSpPr>
          <p:cNvPr id="536" name="Google Shape;536;p44"/>
          <p:cNvSpPr txBox="1"/>
          <p:nvPr/>
        </p:nvSpPr>
        <p:spPr>
          <a:xfrm>
            <a:off x="8787442" y="6274470"/>
            <a:ext cx="2834700" cy="230700"/>
          </a:xfrm>
          <a:prstGeom prst="rect">
            <a:avLst/>
          </a:prstGeom>
          <a:noFill/>
          <a:ln>
            <a:noFill/>
          </a:ln>
        </p:spPr>
        <p:txBody>
          <a:bodyPr anchorCtr="0" anchor="t" bIns="45700" lIns="91425" spcFirstLastPara="1" rIns="91425" wrap="square" tIns="45700">
            <a:spAutoFit/>
          </a:bodyPr>
          <a:lstStyle/>
          <a:p>
            <a:pPr indent="0" lvl="0" marL="0" marR="0" rtl="0" algn="r">
              <a:lnSpc>
                <a:spcPct val="100000"/>
              </a:lnSpc>
              <a:spcBef>
                <a:spcPts val="0"/>
              </a:spcBef>
              <a:spcAft>
                <a:spcPts val="0"/>
              </a:spcAft>
              <a:buClr>
                <a:srgbClr val="000000"/>
              </a:buClr>
              <a:buSzPts val="900"/>
              <a:buFont typeface="Arial"/>
              <a:buNone/>
            </a:pPr>
            <a:r>
              <a:rPr b="0" i="0" lang="en-US" sz="900" u="none" cap="none" strike="noStrike">
                <a:solidFill>
                  <a:schemeClr val="dk1"/>
                </a:solidFill>
                <a:latin typeface="Montserrat"/>
                <a:ea typeface="Montserrat"/>
                <a:cs typeface="Montserrat"/>
                <a:sym typeface="Montserrat"/>
              </a:rPr>
              <a:t>© </a:t>
            </a:r>
            <a:r>
              <a:rPr lang="en-US" sz="900">
                <a:solidFill>
                  <a:schemeClr val="dk1"/>
                </a:solidFill>
                <a:latin typeface="Montserrat"/>
                <a:ea typeface="Montserrat"/>
                <a:cs typeface="Montserrat"/>
                <a:sym typeface="Montserrat"/>
              </a:rPr>
              <a:t>2025</a:t>
            </a:r>
            <a:r>
              <a:rPr b="0" i="0" lang="en-US" sz="900" u="none" cap="none" strike="noStrike">
                <a:solidFill>
                  <a:schemeClr val="dk1"/>
                </a:solidFill>
                <a:latin typeface="Montserrat"/>
                <a:ea typeface="Montserrat"/>
                <a:cs typeface="Montserrat"/>
                <a:sym typeface="Montserrat"/>
              </a:rPr>
              <a:t> </a:t>
            </a:r>
            <a:r>
              <a:rPr b="1" i="0" lang="en-US" sz="900" u="none" cap="none" strike="noStrike">
                <a:solidFill>
                  <a:schemeClr val="dk1"/>
                </a:solidFill>
                <a:latin typeface="Montserrat"/>
                <a:ea typeface="Montserrat"/>
                <a:cs typeface="Montserrat"/>
                <a:sym typeface="Montserrat"/>
              </a:rPr>
              <a:t>Square 9</a:t>
            </a:r>
            <a:r>
              <a:rPr b="0" i="0" lang="en-US" sz="900" u="none" cap="none" strike="noStrike">
                <a:solidFill>
                  <a:schemeClr val="dk1"/>
                </a:solidFill>
                <a:latin typeface="Montserrat"/>
                <a:ea typeface="Montserrat"/>
                <a:cs typeface="Montserrat"/>
                <a:sym typeface="Montserrat"/>
              </a:rPr>
              <a:t>. All Rights Reserved.</a:t>
            </a:r>
            <a:endParaRPr b="0" i="0" sz="1400" u="none" cap="none" strike="noStrike">
              <a:solidFill>
                <a:srgbClr val="000000"/>
              </a:solidFill>
              <a:latin typeface="Arial"/>
              <a:ea typeface="Arial"/>
              <a:cs typeface="Arial"/>
              <a:sym typeface="Arial"/>
            </a:endParaRPr>
          </a:p>
        </p:txBody>
      </p:sp>
      <p:pic>
        <p:nvPicPr>
          <p:cNvPr descr="A blue and orange text on a black background&#10;&#10;Description automatically generated" id="537" name="Google Shape;537;p44"/>
          <p:cNvPicPr preferRelativeResize="0"/>
          <p:nvPr/>
        </p:nvPicPr>
        <p:blipFill rotWithShape="1">
          <a:blip r:embed="rId3">
            <a:alphaModFix/>
          </a:blip>
          <a:srcRect b="0" l="0" r="0" t="0"/>
          <a:stretch/>
        </p:blipFill>
        <p:spPr>
          <a:xfrm>
            <a:off x="357551" y="6064432"/>
            <a:ext cx="1551707" cy="447438"/>
          </a:xfrm>
          <a:prstGeom prst="rect">
            <a:avLst/>
          </a:prstGeom>
          <a:noFill/>
          <a:ln>
            <a:noFill/>
          </a:ln>
        </p:spPr>
      </p:pic>
      <p:sp>
        <p:nvSpPr>
          <p:cNvPr id="538" name="Google Shape;538;p44"/>
          <p:cNvSpPr txBox="1"/>
          <p:nvPr>
            <p:ph idx="1" type="body"/>
          </p:nvPr>
        </p:nvSpPr>
        <p:spPr>
          <a:xfrm>
            <a:off x="539188" y="551701"/>
            <a:ext cx="11113500" cy="584400"/>
          </a:xfrm>
          <a:prstGeom prst="rect">
            <a:avLst/>
          </a:prstGeom>
          <a:noFill/>
          <a:ln>
            <a:noFill/>
          </a:ln>
        </p:spPr>
        <p:txBody>
          <a:bodyPr anchorCtr="0" anchor="t" bIns="45700" lIns="91425" spcFirstLastPara="1" rIns="91425" wrap="square" tIns="45700">
            <a:noAutofit/>
          </a:bodyPr>
          <a:lstStyle>
            <a:lvl1pPr indent="-228600" lvl="0" marL="457200" marR="0" rtl="0" algn="l">
              <a:lnSpc>
                <a:spcPct val="90000"/>
              </a:lnSpc>
              <a:spcBef>
                <a:spcPts val="1000"/>
              </a:spcBef>
              <a:spcAft>
                <a:spcPts val="0"/>
              </a:spcAft>
              <a:buClr>
                <a:schemeClr val="accent2"/>
              </a:buClr>
              <a:buSzPts val="3600"/>
              <a:buFont typeface="Arial"/>
              <a:buNone/>
              <a:defRPr b="1" i="0" sz="3600" u="none" cap="none" strike="noStrike">
                <a:solidFill>
                  <a:schemeClr val="accent2"/>
                </a:solidFill>
                <a:latin typeface="Montserrat"/>
                <a:ea typeface="Montserrat"/>
                <a:cs typeface="Montserrat"/>
                <a:sym typeface="Montserrat"/>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Montserrat"/>
                <a:ea typeface="Montserrat"/>
                <a:cs typeface="Montserrat"/>
                <a:sym typeface="Montserrat"/>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Montserrat"/>
                <a:ea typeface="Montserrat"/>
                <a:cs typeface="Montserrat"/>
                <a:sym typeface="Montserrat"/>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Montserrat"/>
                <a:ea typeface="Montserrat"/>
                <a:cs typeface="Montserrat"/>
                <a:sym typeface="Montserrat"/>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Montserrat"/>
                <a:ea typeface="Montserrat"/>
                <a:cs typeface="Montserrat"/>
                <a:sym typeface="Montserrat"/>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Montserrat"/>
                <a:ea typeface="Montserrat"/>
                <a:cs typeface="Montserrat"/>
                <a:sym typeface="Montserrat"/>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Montserrat"/>
                <a:ea typeface="Montserrat"/>
                <a:cs typeface="Montserrat"/>
                <a:sym typeface="Montserrat"/>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Montserrat"/>
                <a:ea typeface="Montserrat"/>
                <a:cs typeface="Montserrat"/>
                <a:sym typeface="Montserrat"/>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Montserrat"/>
                <a:ea typeface="Montserrat"/>
                <a:cs typeface="Montserrat"/>
                <a:sym typeface="Montserrat"/>
              </a:defRPr>
            </a:lvl9pPr>
          </a:lstStyle>
          <a:p/>
        </p:txBody>
      </p:sp>
      <p:sp>
        <p:nvSpPr>
          <p:cNvPr id="539" name="Google Shape;539;p44"/>
          <p:cNvSpPr/>
          <p:nvPr/>
        </p:nvSpPr>
        <p:spPr>
          <a:xfrm>
            <a:off x="665019" y="1154545"/>
            <a:ext cx="489600" cy="138600"/>
          </a:xfrm>
          <a:prstGeom prst="roundRect">
            <a:avLst>
              <a:gd fmla="val 50000" name="adj"/>
            </a:avLst>
          </a:prstGeom>
          <a:solidFill>
            <a:schemeClr val="accen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Montserrat"/>
              <a:ea typeface="Montserrat"/>
              <a:cs typeface="Montserrat"/>
              <a:sym typeface="Montserrat"/>
            </a:endParaRPr>
          </a:p>
        </p:txBody>
      </p:sp>
      <p:sp>
        <p:nvSpPr>
          <p:cNvPr id="540" name="Google Shape;540;p44"/>
          <p:cNvSpPr txBox="1"/>
          <p:nvPr>
            <p:ph idx="2" type="body"/>
          </p:nvPr>
        </p:nvSpPr>
        <p:spPr>
          <a:xfrm>
            <a:off x="764304" y="2212105"/>
            <a:ext cx="2242200" cy="803700"/>
          </a:xfrm>
          <a:prstGeom prst="rect">
            <a:avLst/>
          </a:prstGeom>
          <a:noFill/>
          <a:ln>
            <a:noFill/>
          </a:ln>
        </p:spPr>
        <p:txBody>
          <a:bodyPr anchorCtr="0" anchor="t" bIns="45700" lIns="91425" spcFirstLastPara="1" rIns="91425" wrap="square" tIns="45700">
            <a:noAutofit/>
          </a:bodyPr>
          <a:lstStyle>
            <a:lvl1pPr indent="-228600" lvl="0" marL="457200" marR="0" rtl="0" algn="l">
              <a:lnSpc>
                <a:spcPct val="90000"/>
              </a:lnSpc>
              <a:spcBef>
                <a:spcPts val="1000"/>
              </a:spcBef>
              <a:spcAft>
                <a:spcPts val="0"/>
              </a:spcAft>
              <a:buClr>
                <a:schemeClr val="lt1"/>
              </a:buClr>
              <a:buSzPts val="6000"/>
              <a:buFont typeface="Arial"/>
              <a:buNone/>
              <a:defRPr b="1" i="0" sz="6000" u="none" cap="none" strike="noStrike">
                <a:solidFill>
                  <a:schemeClr val="dk1"/>
                </a:solidFill>
                <a:latin typeface="Montserrat"/>
                <a:ea typeface="Montserrat"/>
                <a:cs typeface="Montserrat"/>
                <a:sym typeface="Montserrat"/>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Montserrat"/>
                <a:ea typeface="Montserrat"/>
                <a:cs typeface="Montserrat"/>
                <a:sym typeface="Montserrat"/>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Montserrat"/>
                <a:ea typeface="Montserrat"/>
                <a:cs typeface="Montserrat"/>
                <a:sym typeface="Montserrat"/>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Montserrat"/>
                <a:ea typeface="Montserrat"/>
                <a:cs typeface="Montserrat"/>
                <a:sym typeface="Montserrat"/>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Montserrat"/>
                <a:ea typeface="Montserrat"/>
                <a:cs typeface="Montserrat"/>
                <a:sym typeface="Montserrat"/>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Montserrat"/>
                <a:ea typeface="Montserrat"/>
                <a:cs typeface="Montserrat"/>
                <a:sym typeface="Montserrat"/>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Montserrat"/>
                <a:ea typeface="Montserrat"/>
                <a:cs typeface="Montserrat"/>
                <a:sym typeface="Montserrat"/>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Montserrat"/>
                <a:ea typeface="Montserrat"/>
                <a:cs typeface="Montserrat"/>
                <a:sym typeface="Montserrat"/>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Montserrat"/>
                <a:ea typeface="Montserrat"/>
                <a:cs typeface="Montserrat"/>
                <a:sym typeface="Montserrat"/>
              </a:defRPr>
            </a:lvl9pPr>
          </a:lstStyle>
          <a:p/>
        </p:txBody>
      </p:sp>
      <p:sp>
        <p:nvSpPr>
          <p:cNvPr id="541" name="Google Shape;541;p44"/>
          <p:cNvSpPr txBox="1"/>
          <p:nvPr>
            <p:ph idx="3" type="body"/>
          </p:nvPr>
        </p:nvSpPr>
        <p:spPr>
          <a:xfrm>
            <a:off x="764304" y="3269668"/>
            <a:ext cx="2242200" cy="803700"/>
          </a:xfrm>
          <a:prstGeom prst="rect">
            <a:avLst/>
          </a:prstGeom>
          <a:noFill/>
          <a:ln>
            <a:noFill/>
          </a:ln>
        </p:spPr>
        <p:txBody>
          <a:bodyPr anchorCtr="0" anchor="t" bIns="45700" lIns="91425" spcFirstLastPara="1" rIns="91425" wrap="square" tIns="45700">
            <a:noAutofit/>
          </a:bodyPr>
          <a:lstStyle>
            <a:lvl1pPr indent="-228600" lvl="0" marL="457200" marR="0" rtl="0" algn="l">
              <a:lnSpc>
                <a:spcPct val="90000"/>
              </a:lnSpc>
              <a:spcBef>
                <a:spcPts val="1000"/>
              </a:spcBef>
              <a:spcAft>
                <a:spcPts val="0"/>
              </a:spcAft>
              <a:buClr>
                <a:schemeClr val="lt1"/>
              </a:buClr>
              <a:buSzPts val="1800"/>
              <a:buFont typeface="Arial"/>
              <a:buNone/>
              <a:defRPr b="1" i="0" sz="1800" u="none" cap="none" strike="noStrike">
                <a:solidFill>
                  <a:schemeClr val="dk1"/>
                </a:solidFill>
                <a:latin typeface="Montserrat"/>
                <a:ea typeface="Montserrat"/>
                <a:cs typeface="Montserrat"/>
                <a:sym typeface="Montserrat"/>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Montserrat"/>
                <a:ea typeface="Montserrat"/>
                <a:cs typeface="Montserrat"/>
                <a:sym typeface="Montserrat"/>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Montserrat"/>
                <a:ea typeface="Montserrat"/>
                <a:cs typeface="Montserrat"/>
                <a:sym typeface="Montserrat"/>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Montserrat"/>
                <a:ea typeface="Montserrat"/>
                <a:cs typeface="Montserrat"/>
                <a:sym typeface="Montserrat"/>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Montserrat"/>
                <a:ea typeface="Montserrat"/>
                <a:cs typeface="Montserrat"/>
                <a:sym typeface="Montserrat"/>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Montserrat"/>
                <a:ea typeface="Montserrat"/>
                <a:cs typeface="Montserrat"/>
                <a:sym typeface="Montserrat"/>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Montserrat"/>
                <a:ea typeface="Montserrat"/>
                <a:cs typeface="Montserrat"/>
                <a:sym typeface="Montserrat"/>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Montserrat"/>
                <a:ea typeface="Montserrat"/>
                <a:cs typeface="Montserrat"/>
                <a:sym typeface="Montserrat"/>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Montserrat"/>
                <a:ea typeface="Montserrat"/>
                <a:cs typeface="Montserrat"/>
                <a:sym typeface="Montserrat"/>
              </a:defRPr>
            </a:lvl9pPr>
          </a:lstStyle>
          <a:p/>
        </p:txBody>
      </p:sp>
      <p:sp>
        <p:nvSpPr>
          <p:cNvPr id="542" name="Google Shape;542;p44"/>
          <p:cNvSpPr txBox="1"/>
          <p:nvPr>
            <p:ph idx="4" type="body"/>
          </p:nvPr>
        </p:nvSpPr>
        <p:spPr>
          <a:xfrm>
            <a:off x="764304" y="4211777"/>
            <a:ext cx="2242200" cy="1080600"/>
          </a:xfrm>
          <a:prstGeom prst="rect">
            <a:avLst/>
          </a:prstGeom>
          <a:noFill/>
          <a:ln>
            <a:noFill/>
          </a:ln>
        </p:spPr>
        <p:txBody>
          <a:bodyPr anchorCtr="0" anchor="t" bIns="45700" lIns="91425" spcFirstLastPara="1" rIns="91425" wrap="square" tIns="45700">
            <a:noAutofit/>
          </a:bodyPr>
          <a:lstStyle>
            <a:lvl1pPr indent="-228600" lvl="0" marL="457200" marR="0" rtl="0" algn="l">
              <a:lnSpc>
                <a:spcPct val="90000"/>
              </a:lnSpc>
              <a:spcBef>
                <a:spcPts val="1000"/>
              </a:spcBef>
              <a:spcAft>
                <a:spcPts val="0"/>
              </a:spcAft>
              <a:buClr>
                <a:schemeClr val="lt1"/>
              </a:buClr>
              <a:buSzPts val="1400"/>
              <a:buFont typeface="Arial"/>
              <a:buNone/>
              <a:defRPr b="0" i="0" sz="1400" u="none" cap="none" strike="noStrike">
                <a:solidFill>
                  <a:schemeClr val="dk1"/>
                </a:solidFill>
                <a:latin typeface="Montserrat"/>
                <a:ea typeface="Montserrat"/>
                <a:cs typeface="Montserrat"/>
                <a:sym typeface="Montserrat"/>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Montserrat"/>
                <a:ea typeface="Montserrat"/>
                <a:cs typeface="Montserrat"/>
                <a:sym typeface="Montserrat"/>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Montserrat"/>
                <a:ea typeface="Montserrat"/>
                <a:cs typeface="Montserrat"/>
                <a:sym typeface="Montserrat"/>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Montserrat"/>
                <a:ea typeface="Montserrat"/>
                <a:cs typeface="Montserrat"/>
                <a:sym typeface="Montserrat"/>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Montserrat"/>
                <a:ea typeface="Montserrat"/>
                <a:cs typeface="Montserrat"/>
                <a:sym typeface="Montserrat"/>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Montserrat"/>
                <a:ea typeface="Montserrat"/>
                <a:cs typeface="Montserrat"/>
                <a:sym typeface="Montserrat"/>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Montserrat"/>
                <a:ea typeface="Montserrat"/>
                <a:cs typeface="Montserrat"/>
                <a:sym typeface="Montserrat"/>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Montserrat"/>
                <a:ea typeface="Montserrat"/>
                <a:cs typeface="Montserrat"/>
                <a:sym typeface="Montserrat"/>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Montserrat"/>
                <a:ea typeface="Montserrat"/>
                <a:cs typeface="Montserrat"/>
                <a:sym typeface="Montserrat"/>
              </a:defRPr>
            </a:lvl9pPr>
          </a:lstStyle>
          <a:p/>
        </p:txBody>
      </p:sp>
      <p:sp>
        <p:nvSpPr>
          <p:cNvPr id="543" name="Google Shape;543;p44"/>
          <p:cNvSpPr txBox="1"/>
          <p:nvPr>
            <p:ph idx="5" type="body"/>
          </p:nvPr>
        </p:nvSpPr>
        <p:spPr>
          <a:xfrm>
            <a:off x="3569855" y="2212105"/>
            <a:ext cx="2242200" cy="803700"/>
          </a:xfrm>
          <a:prstGeom prst="rect">
            <a:avLst/>
          </a:prstGeom>
          <a:noFill/>
          <a:ln>
            <a:noFill/>
          </a:ln>
        </p:spPr>
        <p:txBody>
          <a:bodyPr anchorCtr="0" anchor="t" bIns="45700" lIns="91425" spcFirstLastPara="1" rIns="91425" wrap="square" tIns="45700">
            <a:noAutofit/>
          </a:bodyPr>
          <a:lstStyle>
            <a:lvl1pPr indent="-228600" lvl="0" marL="457200" marR="0" rtl="0" algn="l">
              <a:lnSpc>
                <a:spcPct val="90000"/>
              </a:lnSpc>
              <a:spcBef>
                <a:spcPts val="1000"/>
              </a:spcBef>
              <a:spcAft>
                <a:spcPts val="0"/>
              </a:spcAft>
              <a:buClr>
                <a:schemeClr val="lt1"/>
              </a:buClr>
              <a:buSzPts val="6000"/>
              <a:buFont typeface="Arial"/>
              <a:buNone/>
              <a:defRPr b="1" i="0" sz="6000" u="none" cap="none" strike="noStrike">
                <a:solidFill>
                  <a:schemeClr val="dk1"/>
                </a:solidFill>
                <a:latin typeface="Montserrat"/>
                <a:ea typeface="Montserrat"/>
                <a:cs typeface="Montserrat"/>
                <a:sym typeface="Montserrat"/>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Montserrat"/>
                <a:ea typeface="Montserrat"/>
                <a:cs typeface="Montserrat"/>
                <a:sym typeface="Montserrat"/>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Montserrat"/>
                <a:ea typeface="Montserrat"/>
                <a:cs typeface="Montserrat"/>
                <a:sym typeface="Montserrat"/>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Montserrat"/>
                <a:ea typeface="Montserrat"/>
                <a:cs typeface="Montserrat"/>
                <a:sym typeface="Montserrat"/>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Montserrat"/>
                <a:ea typeface="Montserrat"/>
                <a:cs typeface="Montserrat"/>
                <a:sym typeface="Montserrat"/>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Montserrat"/>
                <a:ea typeface="Montserrat"/>
                <a:cs typeface="Montserrat"/>
                <a:sym typeface="Montserrat"/>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Montserrat"/>
                <a:ea typeface="Montserrat"/>
                <a:cs typeface="Montserrat"/>
                <a:sym typeface="Montserrat"/>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Montserrat"/>
                <a:ea typeface="Montserrat"/>
                <a:cs typeface="Montserrat"/>
                <a:sym typeface="Montserrat"/>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Montserrat"/>
                <a:ea typeface="Montserrat"/>
                <a:cs typeface="Montserrat"/>
                <a:sym typeface="Montserrat"/>
              </a:defRPr>
            </a:lvl9pPr>
          </a:lstStyle>
          <a:p/>
        </p:txBody>
      </p:sp>
      <p:sp>
        <p:nvSpPr>
          <p:cNvPr id="544" name="Google Shape;544;p44"/>
          <p:cNvSpPr txBox="1"/>
          <p:nvPr>
            <p:ph idx="6" type="body"/>
          </p:nvPr>
        </p:nvSpPr>
        <p:spPr>
          <a:xfrm>
            <a:off x="3569855" y="3269668"/>
            <a:ext cx="2242200" cy="803700"/>
          </a:xfrm>
          <a:prstGeom prst="rect">
            <a:avLst/>
          </a:prstGeom>
          <a:noFill/>
          <a:ln>
            <a:noFill/>
          </a:ln>
        </p:spPr>
        <p:txBody>
          <a:bodyPr anchorCtr="0" anchor="t" bIns="45700" lIns="91425" spcFirstLastPara="1" rIns="91425" wrap="square" tIns="45700">
            <a:noAutofit/>
          </a:bodyPr>
          <a:lstStyle>
            <a:lvl1pPr indent="-228600" lvl="0" marL="457200" marR="0" rtl="0" algn="l">
              <a:lnSpc>
                <a:spcPct val="90000"/>
              </a:lnSpc>
              <a:spcBef>
                <a:spcPts val="1000"/>
              </a:spcBef>
              <a:spcAft>
                <a:spcPts val="0"/>
              </a:spcAft>
              <a:buClr>
                <a:schemeClr val="lt1"/>
              </a:buClr>
              <a:buSzPts val="1800"/>
              <a:buFont typeface="Arial"/>
              <a:buNone/>
              <a:defRPr b="1" i="0" sz="1800" u="none" cap="none" strike="noStrike">
                <a:solidFill>
                  <a:schemeClr val="dk1"/>
                </a:solidFill>
                <a:latin typeface="Montserrat"/>
                <a:ea typeface="Montserrat"/>
                <a:cs typeface="Montserrat"/>
                <a:sym typeface="Montserrat"/>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Montserrat"/>
                <a:ea typeface="Montserrat"/>
                <a:cs typeface="Montserrat"/>
                <a:sym typeface="Montserrat"/>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Montserrat"/>
                <a:ea typeface="Montserrat"/>
                <a:cs typeface="Montserrat"/>
                <a:sym typeface="Montserrat"/>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Montserrat"/>
                <a:ea typeface="Montserrat"/>
                <a:cs typeface="Montserrat"/>
                <a:sym typeface="Montserrat"/>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Montserrat"/>
                <a:ea typeface="Montserrat"/>
                <a:cs typeface="Montserrat"/>
                <a:sym typeface="Montserrat"/>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Montserrat"/>
                <a:ea typeface="Montserrat"/>
                <a:cs typeface="Montserrat"/>
                <a:sym typeface="Montserrat"/>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Montserrat"/>
                <a:ea typeface="Montserrat"/>
                <a:cs typeface="Montserrat"/>
                <a:sym typeface="Montserrat"/>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Montserrat"/>
                <a:ea typeface="Montserrat"/>
                <a:cs typeface="Montserrat"/>
                <a:sym typeface="Montserrat"/>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Montserrat"/>
                <a:ea typeface="Montserrat"/>
                <a:cs typeface="Montserrat"/>
                <a:sym typeface="Montserrat"/>
              </a:defRPr>
            </a:lvl9pPr>
          </a:lstStyle>
          <a:p/>
        </p:txBody>
      </p:sp>
      <p:sp>
        <p:nvSpPr>
          <p:cNvPr id="545" name="Google Shape;545;p44"/>
          <p:cNvSpPr txBox="1"/>
          <p:nvPr>
            <p:ph idx="7" type="body"/>
          </p:nvPr>
        </p:nvSpPr>
        <p:spPr>
          <a:xfrm>
            <a:off x="3569855" y="4211777"/>
            <a:ext cx="2242200" cy="1080600"/>
          </a:xfrm>
          <a:prstGeom prst="rect">
            <a:avLst/>
          </a:prstGeom>
          <a:noFill/>
          <a:ln>
            <a:noFill/>
          </a:ln>
        </p:spPr>
        <p:txBody>
          <a:bodyPr anchorCtr="0" anchor="t" bIns="45700" lIns="91425" spcFirstLastPara="1" rIns="91425" wrap="square" tIns="45700">
            <a:noAutofit/>
          </a:bodyPr>
          <a:lstStyle>
            <a:lvl1pPr indent="-228600" lvl="0" marL="457200" marR="0" rtl="0" algn="l">
              <a:lnSpc>
                <a:spcPct val="90000"/>
              </a:lnSpc>
              <a:spcBef>
                <a:spcPts val="1000"/>
              </a:spcBef>
              <a:spcAft>
                <a:spcPts val="0"/>
              </a:spcAft>
              <a:buClr>
                <a:schemeClr val="lt1"/>
              </a:buClr>
              <a:buSzPts val="1400"/>
              <a:buFont typeface="Arial"/>
              <a:buNone/>
              <a:defRPr b="0" i="0" sz="1400" u="none" cap="none" strike="noStrike">
                <a:solidFill>
                  <a:schemeClr val="dk1"/>
                </a:solidFill>
                <a:latin typeface="Montserrat"/>
                <a:ea typeface="Montserrat"/>
                <a:cs typeface="Montserrat"/>
                <a:sym typeface="Montserrat"/>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Montserrat"/>
                <a:ea typeface="Montserrat"/>
                <a:cs typeface="Montserrat"/>
                <a:sym typeface="Montserrat"/>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Montserrat"/>
                <a:ea typeface="Montserrat"/>
                <a:cs typeface="Montserrat"/>
                <a:sym typeface="Montserrat"/>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Montserrat"/>
                <a:ea typeface="Montserrat"/>
                <a:cs typeface="Montserrat"/>
                <a:sym typeface="Montserrat"/>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Montserrat"/>
                <a:ea typeface="Montserrat"/>
                <a:cs typeface="Montserrat"/>
                <a:sym typeface="Montserrat"/>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Montserrat"/>
                <a:ea typeface="Montserrat"/>
                <a:cs typeface="Montserrat"/>
                <a:sym typeface="Montserrat"/>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Montserrat"/>
                <a:ea typeface="Montserrat"/>
                <a:cs typeface="Montserrat"/>
                <a:sym typeface="Montserrat"/>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Montserrat"/>
                <a:ea typeface="Montserrat"/>
                <a:cs typeface="Montserrat"/>
                <a:sym typeface="Montserrat"/>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Montserrat"/>
                <a:ea typeface="Montserrat"/>
                <a:cs typeface="Montserrat"/>
                <a:sym typeface="Montserrat"/>
              </a:defRPr>
            </a:lvl9pPr>
          </a:lstStyle>
          <a:p/>
        </p:txBody>
      </p:sp>
      <p:sp>
        <p:nvSpPr>
          <p:cNvPr id="546" name="Google Shape;546;p44"/>
          <p:cNvSpPr txBox="1"/>
          <p:nvPr>
            <p:ph idx="8" type="body"/>
          </p:nvPr>
        </p:nvSpPr>
        <p:spPr>
          <a:xfrm>
            <a:off x="6375406" y="2212105"/>
            <a:ext cx="2242200" cy="803700"/>
          </a:xfrm>
          <a:prstGeom prst="rect">
            <a:avLst/>
          </a:prstGeom>
          <a:noFill/>
          <a:ln>
            <a:noFill/>
          </a:ln>
        </p:spPr>
        <p:txBody>
          <a:bodyPr anchorCtr="0" anchor="t" bIns="45700" lIns="91425" spcFirstLastPara="1" rIns="91425" wrap="square" tIns="45700">
            <a:noAutofit/>
          </a:bodyPr>
          <a:lstStyle>
            <a:lvl1pPr indent="-228600" lvl="0" marL="457200" marR="0" rtl="0" algn="l">
              <a:lnSpc>
                <a:spcPct val="90000"/>
              </a:lnSpc>
              <a:spcBef>
                <a:spcPts val="1000"/>
              </a:spcBef>
              <a:spcAft>
                <a:spcPts val="0"/>
              </a:spcAft>
              <a:buClr>
                <a:schemeClr val="lt1"/>
              </a:buClr>
              <a:buSzPts val="6000"/>
              <a:buFont typeface="Arial"/>
              <a:buNone/>
              <a:defRPr b="1" i="0" sz="6000" u="none" cap="none" strike="noStrike">
                <a:solidFill>
                  <a:schemeClr val="dk1"/>
                </a:solidFill>
                <a:latin typeface="Montserrat"/>
                <a:ea typeface="Montserrat"/>
                <a:cs typeface="Montserrat"/>
                <a:sym typeface="Montserrat"/>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Montserrat"/>
                <a:ea typeface="Montserrat"/>
                <a:cs typeface="Montserrat"/>
                <a:sym typeface="Montserrat"/>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Montserrat"/>
                <a:ea typeface="Montserrat"/>
                <a:cs typeface="Montserrat"/>
                <a:sym typeface="Montserrat"/>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Montserrat"/>
                <a:ea typeface="Montserrat"/>
                <a:cs typeface="Montserrat"/>
                <a:sym typeface="Montserrat"/>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Montserrat"/>
                <a:ea typeface="Montserrat"/>
                <a:cs typeface="Montserrat"/>
                <a:sym typeface="Montserrat"/>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Montserrat"/>
                <a:ea typeface="Montserrat"/>
                <a:cs typeface="Montserrat"/>
                <a:sym typeface="Montserrat"/>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Montserrat"/>
                <a:ea typeface="Montserrat"/>
                <a:cs typeface="Montserrat"/>
                <a:sym typeface="Montserrat"/>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Montserrat"/>
                <a:ea typeface="Montserrat"/>
                <a:cs typeface="Montserrat"/>
                <a:sym typeface="Montserrat"/>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Montserrat"/>
                <a:ea typeface="Montserrat"/>
                <a:cs typeface="Montserrat"/>
                <a:sym typeface="Montserrat"/>
              </a:defRPr>
            </a:lvl9pPr>
          </a:lstStyle>
          <a:p/>
        </p:txBody>
      </p:sp>
      <p:sp>
        <p:nvSpPr>
          <p:cNvPr id="547" name="Google Shape;547;p44"/>
          <p:cNvSpPr txBox="1"/>
          <p:nvPr>
            <p:ph idx="9" type="body"/>
          </p:nvPr>
        </p:nvSpPr>
        <p:spPr>
          <a:xfrm>
            <a:off x="6375406" y="3269668"/>
            <a:ext cx="2242200" cy="803700"/>
          </a:xfrm>
          <a:prstGeom prst="rect">
            <a:avLst/>
          </a:prstGeom>
          <a:noFill/>
          <a:ln>
            <a:noFill/>
          </a:ln>
        </p:spPr>
        <p:txBody>
          <a:bodyPr anchorCtr="0" anchor="t" bIns="45700" lIns="91425" spcFirstLastPara="1" rIns="91425" wrap="square" tIns="45700">
            <a:noAutofit/>
          </a:bodyPr>
          <a:lstStyle>
            <a:lvl1pPr indent="-228600" lvl="0" marL="457200" marR="0" rtl="0" algn="l">
              <a:lnSpc>
                <a:spcPct val="90000"/>
              </a:lnSpc>
              <a:spcBef>
                <a:spcPts val="1000"/>
              </a:spcBef>
              <a:spcAft>
                <a:spcPts val="0"/>
              </a:spcAft>
              <a:buClr>
                <a:schemeClr val="lt1"/>
              </a:buClr>
              <a:buSzPts val="1800"/>
              <a:buFont typeface="Arial"/>
              <a:buNone/>
              <a:defRPr b="1" i="0" sz="1800" u="none" cap="none" strike="noStrike">
                <a:solidFill>
                  <a:schemeClr val="dk1"/>
                </a:solidFill>
                <a:latin typeface="Montserrat"/>
                <a:ea typeface="Montserrat"/>
                <a:cs typeface="Montserrat"/>
                <a:sym typeface="Montserrat"/>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Montserrat"/>
                <a:ea typeface="Montserrat"/>
                <a:cs typeface="Montserrat"/>
                <a:sym typeface="Montserrat"/>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Montserrat"/>
                <a:ea typeface="Montserrat"/>
                <a:cs typeface="Montserrat"/>
                <a:sym typeface="Montserrat"/>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Montserrat"/>
                <a:ea typeface="Montserrat"/>
                <a:cs typeface="Montserrat"/>
                <a:sym typeface="Montserrat"/>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Montserrat"/>
                <a:ea typeface="Montserrat"/>
                <a:cs typeface="Montserrat"/>
                <a:sym typeface="Montserrat"/>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Montserrat"/>
                <a:ea typeface="Montserrat"/>
                <a:cs typeface="Montserrat"/>
                <a:sym typeface="Montserrat"/>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Montserrat"/>
                <a:ea typeface="Montserrat"/>
                <a:cs typeface="Montserrat"/>
                <a:sym typeface="Montserrat"/>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Montserrat"/>
                <a:ea typeface="Montserrat"/>
                <a:cs typeface="Montserrat"/>
                <a:sym typeface="Montserrat"/>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Montserrat"/>
                <a:ea typeface="Montserrat"/>
                <a:cs typeface="Montserrat"/>
                <a:sym typeface="Montserrat"/>
              </a:defRPr>
            </a:lvl9pPr>
          </a:lstStyle>
          <a:p/>
        </p:txBody>
      </p:sp>
      <p:sp>
        <p:nvSpPr>
          <p:cNvPr id="548" name="Google Shape;548;p44"/>
          <p:cNvSpPr txBox="1"/>
          <p:nvPr>
            <p:ph idx="13" type="body"/>
          </p:nvPr>
        </p:nvSpPr>
        <p:spPr>
          <a:xfrm>
            <a:off x="6375406" y="4211777"/>
            <a:ext cx="2242200" cy="1080600"/>
          </a:xfrm>
          <a:prstGeom prst="rect">
            <a:avLst/>
          </a:prstGeom>
          <a:noFill/>
          <a:ln>
            <a:noFill/>
          </a:ln>
        </p:spPr>
        <p:txBody>
          <a:bodyPr anchorCtr="0" anchor="t" bIns="45700" lIns="91425" spcFirstLastPara="1" rIns="91425" wrap="square" tIns="45700">
            <a:noAutofit/>
          </a:bodyPr>
          <a:lstStyle>
            <a:lvl1pPr indent="-228600" lvl="0" marL="457200" marR="0" rtl="0" algn="l">
              <a:lnSpc>
                <a:spcPct val="90000"/>
              </a:lnSpc>
              <a:spcBef>
                <a:spcPts val="1000"/>
              </a:spcBef>
              <a:spcAft>
                <a:spcPts val="0"/>
              </a:spcAft>
              <a:buClr>
                <a:schemeClr val="lt1"/>
              </a:buClr>
              <a:buSzPts val="1400"/>
              <a:buFont typeface="Arial"/>
              <a:buNone/>
              <a:defRPr b="0" i="0" sz="1400" u="none" cap="none" strike="noStrike">
                <a:solidFill>
                  <a:schemeClr val="dk1"/>
                </a:solidFill>
                <a:latin typeface="Montserrat"/>
                <a:ea typeface="Montserrat"/>
                <a:cs typeface="Montserrat"/>
                <a:sym typeface="Montserrat"/>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Montserrat"/>
                <a:ea typeface="Montserrat"/>
                <a:cs typeface="Montserrat"/>
                <a:sym typeface="Montserrat"/>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Montserrat"/>
                <a:ea typeface="Montserrat"/>
                <a:cs typeface="Montserrat"/>
                <a:sym typeface="Montserrat"/>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Montserrat"/>
                <a:ea typeface="Montserrat"/>
                <a:cs typeface="Montserrat"/>
                <a:sym typeface="Montserrat"/>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Montserrat"/>
                <a:ea typeface="Montserrat"/>
                <a:cs typeface="Montserrat"/>
                <a:sym typeface="Montserrat"/>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Montserrat"/>
                <a:ea typeface="Montserrat"/>
                <a:cs typeface="Montserrat"/>
                <a:sym typeface="Montserrat"/>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Montserrat"/>
                <a:ea typeface="Montserrat"/>
                <a:cs typeface="Montserrat"/>
                <a:sym typeface="Montserrat"/>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Montserrat"/>
                <a:ea typeface="Montserrat"/>
                <a:cs typeface="Montserrat"/>
                <a:sym typeface="Montserrat"/>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Montserrat"/>
                <a:ea typeface="Montserrat"/>
                <a:cs typeface="Montserrat"/>
                <a:sym typeface="Montserrat"/>
              </a:defRPr>
            </a:lvl9pPr>
          </a:lstStyle>
          <a:p/>
        </p:txBody>
      </p:sp>
      <p:sp>
        <p:nvSpPr>
          <p:cNvPr id="549" name="Google Shape;549;p44"/>
          <p:cNvSpPr txBox="1"/>
          <p:nvPr>
            <p:ph idx="14" type="body"/>
          </p:nvPr>
        </p:nvSpPr>
        <p:spPr>
          <a:xfrm>
            <a:off x="9180957" y="2212105"/>
            <a:ext cx="2242200" cy="803700"/>
          </a:xfrm>
          <a:prstGeom prst="rect">
            <a:avLst/>
          </a:prstGeom>
          <a:noFill/>
          <a:ln>
            <a:noFill/>
          </a:ln>
        </p:spPr>
        <p:txBody>
          <a:bodyPr anchorCtr="0" anchor="t" bIns="45700" lIns="91425" spcFirstLastPara="1" rIns="91425" wrap="square" tIns="45700">
            <a:noAutofit/>
          </a:bodyPr>
          <a:lstStyle>
            <a:lvl1pPr indent="-228600" lvl="0" marL="457200" marR="0" rtl="0" algn="l">
              <a:lnSpc>
                <a:spcPct val="90000"/>
              </a:lnSpc>
              <a:spcBef>
                <a:spcPts val="1000"/>
              </a:spcBef>
              <a:spcAft>
                <a:spcPts val="0"/>
              </a:spcAft>
              <a:buClr>
                <a:schemeClr val="lt1"/>
              </a:buClr>
              <a:buSzPts val="6000"/>
              <a:buFont typeface="Arial"/>
              <a:buNone/>
              <a:defRPr b="1" i="0" sz="6000" u="none" cap="none" strike="noStrike">
                <a:solidFill>
                  <a:schemeClr val="dk1"/>
                </a:solidFill>
                <a:latin typeface="Montserrat"/>
                <a:ea typeface="Montserrat"/>
                <a:cs typeface="Montserrat"/>
                <a:sym typeface="Montserrat"/>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Montserrat"/>
                <a:ea typeface="Montserrat"/>
                <a:cs typeface="Montserrat"/>
                <a:sym typeface="Montserrat"/>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Montserrat"/>
                <a:ea typeface="Montserrat"/>
                <a:cs typeface="Montserrat"/>
                <a:sym typeface="Montserrat"/>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Montserrat"/>
                <a:ea typeface="Montserrat"/>
                <a:cs typeface="Montserrat"/>
                <a:sym typeface="Montserrat"/>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Montserrat"/>
                <a:ea typeface="Montserrat"/>
                <a:cs typeface="Montserrat"/>
                <a:sym typeface="Montserrat"/>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Montserrat"/>
                <a:ea typeface="Montserrat"/>
                <a:cs typeface="Montserrat"/>
                <a:sym typeface="Montserrat"/>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Montserrat"/>
                <a:ea typeface="Montserrat"/>
                <a:cs typeface="Montserrat"/>
                <a:sym typeface="Montserrat"/>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Montserrat"/>
                <a:ea typeface="Montserrat"/>
                <a:cs typeface="Montserrat"/>
                <a:sym typeface="Montserrat"/>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Montserrat"/>
                <a:ea typeface="Montserrat"/>
                <a:cs typeface="Montserrat"/>
                <a:sym typeface="Montserrat"/>
              </a:defRPr>
            </a:lvl9pPr>
          </a:lstStyle>
          <a:p/>
        </p:txBody>
      </p:sp>
      <p:sp>
        <p:nvSpPr>
          <p:cNvPr id="550" name="Google Shape;550;p44"/>
          <p:cNvSpPr txBox="1"/>
          <p:nvPr>
            <p:ph idx="15" type="body"/>
          </p:nvPr>
        </p:nvSpPr>
        <p:spPr>
          <a:xfrm>
            <a:off x="9180957" y="3269668"/>
            <a:ext cx="2242200" cy="803700"/>
          </a:xfrm>
          <a:prstGeom prst="rect">
            <a:avLst/>
          </a:prstGeom>
          <a:noFill/>
          <a:ln>
            <a:noFill/>
          </a:ln>
        </p:spPr>
        <p:txBody>
          <a:bodyPr anchorCtr="0" anchor="t" bIns="45700" lIns="91425" spcFirstLastPara="1" rIns="91425" wrap="square" tIns="45700">
            <a:noAutofit/>
          </a:bodyPr>
          <a:lstStyle>
            <a:lvl1pPr indent="-228600" lvl="0" marL="457200" marR="0" rtl="0" algn="l">
              <a:lnSpc>
                <a:spcPct val="90000"/>
              </a:lnSpc>
              <a:spcBef>
                <a:spcPts val="1000"/>
              </a:spcBef>
              <a:spcAft>
                <a:spcPts val="0"/>
              </a:spcAft>
              <a:buClr>
                <a:schemeClr val="lt1"/>
              </a:buClr>
              <a:buSzPts val="1800"/>
              <a:buFont typeface="Arial"/>
              <a:buNone/>
              <a:defRPr b="1" i="0" sz="1800" u="none" cap="none" strike="noStrike">
                <a:solidFill>
                  <a:schemeClr val="dk1"/>
                </a:solidFill>
                <a:latin typeface="Montserrat"/>
                <a:ea typeface="Montserrat"/>
                <a:cs typeface="Montserrat"/>
                <a:sym typeface="Montserrat"/>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Montserrat"/>
                <a:ea typeface="Montserrat"/>
                <a:cs typeface="Montserrat"/>
                <a:sym typeface="Montserrat"/>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Montserrat"/>
                <a:ea typeface="Montserrat"/>
                <a:cs typeface="Montserrat"/>
                <a:sym typeface="Montserrat"/>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Montserrat"/>
                <a:ea typeface="Montserrat"/>
                <a:cs typeface="Montserrat"/>
                <a:sym typeface="Montserrat"/>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Montserrat"/>
                <a:ea typeface="Montserrat"/>
                <a:cs typeface="Montserrat"/>
                <a:sym typeface="Montserrat"/>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Montserrat"/>
                <a:ea typeface="Montserrat"/>
                <a:cs typeface="Montserrat"/>
                <a:sym typeface="Montserrat"/>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Montserrat"/>
                <a:ea typeface="Montserrat"/>
                <a:cs typeface="Montserrat"/>
                <a:sym typeface="Montserrat"/>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Montserrat"/>
                <a:ea typeface="Montserrat"/>
                <a:cs typeface="Montserrat"/>
                <a:sym typeface="Montserrat"/>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Montserrat"/>
                <a:ea typeface="Montserrat"/>
                <a:cs typeface="Montserrat"/>
                <a:sym typeface="Montserrat"/>
              </a:defRPr>
            </a:lvl9pPr>
          </a:lstStyle>
          <a:p/>
        </p:txBody>
      </p:sp>
      <p:sp>
        <p:nvSpPr>
          <p:cNvPr id="551" name="Google Shape;551;p44"/>
          <p:cNvSpPr txBox="1"/>
          <p:nvPr>
            <p:ph idx="16" type="body"/>
          </p:nvPr>
        </p:nvSpPr>
        <p:spPr>
          <a:xfrm>
            <a:off x="9180957" y="4211777"/>
            <a:ext cx="2242200" cy="1080600"/>
          </a:xfrm>
          <a:prstGeom prst="rect">
            <a:avLst/>
          </a:prstGeom>
          <a:noFill/>
          <a:ln>
            <a:noFill/>
          </a:ln>
        </p:spPr>
        <p:txBody>
          <a:bodyPr anchorCtr="0" anchor="t" bIns="45700" lIns="91425" spcFirstLastPara="1" rIns="91425" wrap="square" tIns="45700">
            <a:noAutofit/>
          </a:bodyPr>
          <a:lstStyle>
            <a:lvl1pPr indent="-228600" lvl="0" marL="457200" marR="0" rtl="0" algn="l">
              <a:lnSpc>
                <a:spcPct val="90000"/>
              </a:lnSpc>
              <a:spcBef>
                <a:spcPts val="1000"/>
              </a:spcBef>
              <a:spcAft>
                <a:spcPts val="0"/>
              </a:spcAft>
              <a:buClr>
                <a:schemeClr val="lt1"/>
              </a:buClr>
              <a:buSzPts val="1400"/>
              <a:buFont typeface="Arial"/>
              <a:buNone/>
              <a:defRPr b="0" i="0" sz="1400" u="none" cap="none" strike="noStrike">
                <a:solidFill>
                  <a:schemeClr val="dk1"/>
                </a:solidFill>
                <a:latin typeface="Montserrat"/>
                <a:ea typeface="Montserrat"/>
                <a:cs typeface="Montserrat"/>
                <a:sym typeface="Montserrat"/>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Montserrat"/>
                <a:ea typeface="Montserrat"/>
                <a:cs typeface="Montserrat"/>
                <a:sym typeface="Montserrat"/>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Montserrat"/>
                <a:ea typeface="Montserrat"/>
                <a:cs typeface="Montserrat"/>
                <a:sym typeface="Montserrat"/>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Montserrat"/>
                <a:ea typeface="Montserrat"/>
                <a:cs typeface="Montserrat"/>
                <a:sym typeface="Montserrat"/>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Montserrat"/>
                <a:ea typeface="Montserrat"/>
                <a:cs typeface="Montserrat"/>
                <a:sym typeface="Montserrat"/>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Montserrat"/>
                <a:ea typeface="Montserrat"/>
                <a:cs typeface="Montserrat"/>
                <a:sym typeface="Montserrat"/>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Montserrat"/>
                <a:ea typeface="Montserrat"/>
                <a:cs typeface="Montserrat"/>
                <a:sym typeface="Montserrat"/>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Montserrat"/>
                <a:ea typeface="Montserrat"/>
                <a:cs typeface="Montserrat"/>
                <a:sym typeface="Montserrat"/>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Montserrat"/>
                <a:ea typeface="Montserrat"/>
                <a:cs typeface="Montserrat"/>
                <a:sym typeface="Montserrat"/>
              </a:defRPr>
            </a:lvl9pPr>
          </a:lstStyle>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Slide - 6 Icon &amp; Boxes">
  <p:cSld name="Content Slide - 6 Icon &amp; Boxes">
    <p:spTree>
      <p:nvGrpSpPr>
        <p:cNvPr id="552" name="Shape 552"/>
        <p:cNvGrpSpPr/>
        <p:nvPr/>
      </p:nvGrpSpPr>
      <p:grpSpPr>
        <a:xfrm>
          <a:off x="0" y="0"/>
          <a:ext cx="0" cy="0"/>
          <a:chOff x="0" y="0"/>
          <a:chExt cx="0" cy="0"/>
        </a:xfrm>
      </p:grpSpPr>
      <p:sp>
        <p:nvSpPr>
          <p:cNvPr id="553" name="Google Shape;553;p45"/>
          <p:cNvSpPr/>
          <p:nvPr/>
        </p:nvSpPr>
        <p:spPr>
          <a:xfrm>
            <a:off x="25" y="0"/>
            <a:ext cx="12192000" cy="6923100"/>
          </a:xfrm>
          <a:prstGeom prst="rect">
            <a:avLst/>
          </a:prstGeom>
          <a:solidFill>
            <a:schemeClr val="lt1"/>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pic>
        <p:nvPicPr>
          <p:cNvPr descr="A black and grey logo&#10;&#10;Description automatically generated with medium confidence" id="554" name="Google Shape;554;p45"/>
          <p:cNvPicPr preferRelativeResize="0"/>
          <p:nvPr/>
        </p:nvPicPr>
        <p:blipFill rotWithShape="1">
          <a:blip r:embed="rId2">
            <a:alphaModFix/>
          </a:blip>
          <a:srcRect b="0" l="0" r="0" t="0"/>
          <a:stretch/>
        </p:blipFill>
        <p:spPr>
          <a:xfrm>
            <a:off x="9220823" y="0"/>
            <a:ext cx="2971177" cy="6858001"/>
          </a:xfrm>
          <a:prstGeom prst="rect">
            <a:avLst/>
          </a:prstGeom>
          <a:noFill/>
          <a:ln>
            <a:noFill/>
          </a:ln>
        </p:spPr>
      </p:pic>
      <p:sp>
        <p:nvSpPr>
          <p:cNvPr id="555" name="Google Shape;555;p45"/>
          <p:cNvSpPr/>
          <p:nvPr/>
        </p:nvSpPr>
        <p:spPr>
          <a:xfrm>
            <a:off x="42926" y="3578005"/>
            <a:ext cx="946200" cy="946200"/>
          </a:xfrm>
          <a:prstGeom prst="ellipse">
            <a:avLst/>
          </a:prstGeom>
          <a:solidFill>
            <a:schemeClr val="accent2"/>
          </a:solidFill>
          <a:ln>
            <a:noFill/>
          </a:ln>
        </p:spPr>
        <p:txBody>
          <a:bodyPr anchorCtr="0" anchor="ctr" bIns="60950" lIns="60950" spcFirstLastPara="1" rIns="60950" wrap="square" tIns="60950">
            <a:noAutofit/>
          </a:bodyPr>
          <a:lstStyle/>
          <a:p>
            <a:pPr indent="0" lvl="0" marL="0" marR="0" rtl="0" algn="ctr">
              <a:lnSpc>
                <a:spcPct val="100000"/>
              </a:lnSpc>
              <a:spcBef>
                <a:spcPts val="0"/>
              </a:spcBef>
              <a:spcAft>
                <a:spcPts val="0"/>
              </a:spcAft>
              <a:buClr>
                <a:srgbClr val="000000"/>
              </a:buClr>
              <a:buSzPts val="1900"/>
              <a:buFont typeface="Arial"/>
              <a:buNone/>
            </a:pPr>
            <a:r>
              <a:t/>
            </a:r>
            <a:endParaRPr b="0" i="0" sz="1900" u="none" cap="none" strike="noStrike">
              <a:solidFill>
                <a:schemeClr val="lt1"/>
              </a:solidFill>
              <a:latin typeface="Montserrat"/>
              <a:ea typeface="Montserrat"/>
              <a:cs typeface="Montserrat"/>
              <a:sym typeface="Montserrat"/>
            </a:endParaRPr>
          </a:p>
        </p:txBody>
      </p:sp>
      <p:sp>
        <p:nvSpPr>
          <p:cNvPr id="556" name="Google Shape;556;p45"/>
          <p:cNvSpPr/>
          <p:nvPr/>
        </p:nvSpPr>
        <p:spPr>
          <a:xfrm>
            <a:off x="2081914" y="3578005"/>
            <a:ext cx="946200" cy="946200"/>
          </a:xfrm>
          <a:prstGeom prst="ellipse">
            <a:avLst/>
          </a:prstGeom>
          <a:solidFill>
            <a:schemeClr val="accent2"/>
          </a:solidFill>
          <a:ln>
            <a:noFill/>
          </a:ln>
        </p:spPr>
        <p:txBody>
          <a:bodyPr anchorCtr="0" anchor="ctr" bIns="60950" lIns="60950" spcFirstLastPara="1" rIns="60950" wrap="square" tIns="60950">
            <a:noAutofit/>
          </a:bodyPr>
          <a:lstStyle/>
          <a:p>
            <a:pPr indent="0" lvl="0" marL="0" marR="0" rtl="0" algn="ctr">
              <a:lnSpc>
                <a:spcPct val="100000"/>
              </a:lnSpc>
              <a:spcBef>
                <a:spcPts val="0"/>
              </a:spcBef>
              <a:spcAft>
                <a:spcPts val="0"/>
              </a:spcAft>
              <a:buClr>
                <a:srgbClr val="000000"/>
              </a:buClr>
              <a:buSzPts val="1900"/>
              <a:buFont typeface="Arial"/>
              <a:buNone/>
            </a:pPr>
            <a:r>
              <a:t/>
            </a:r>
            <a:endParaRPr b="0" i="0" sz="1900" u="none" cap="none" strike="noStrike">
              <a:solidFill>
                <a:schemeClr val="lt1"/>
              </a:solidFill>
              <a:latin typeface="Montserrat"/>
              <a:ea typeface="Montserrat"/>
              <a:cs typeface="Montserrat"/>
              <a:sym typeface="Montserrat"/>
            </a:endParaRPr>
          </a:p>
        </p:txBody>
      </p:sp>
      <p:sp>
        <p:nvSpPr>
          <p:cNvPr id="557" name="Google Shape;557;p45"/>
          <p:cNvSpPr/>
          <p:nvPr/>
        </p:nvSpPr>
        <p:spPr>
          <a:xfrm>
            <a:off x="4120887" y="3578005"/>
            <a:ext cx="946200" cy="946200"/>
          </a:xfrm>
          <a:prstGeom prst="ellipse">
            <a:avLst/>
          </a:prstGeom>
          <a:solidFill>
            <a:schemeClr val="accent2"/>
          </a:solidFill>
          <a:ln>
            <a:noFill/>
          </a:ln>
        </p:spPr>
        <p:txBody>
          <a:bodyPr anchorCtr="0" anchor="ctr" bIns="60950" lIns="60950" spcFirstLastPara="1" rIns="60950" wrap="square" tIns="60950">
            <a:noAutofit/>
          </a:bodyPr>
          <a:lstStyle/>
          <a:p>
            <a:pPr indent="0" lvl="0" marL="0" marR="0" rtl="0" algn="ctr">
              <a:lnSpc>
                <a:spcPct val="100000"/>
              </a:lnSpc>
              <a:spcBef>
                <a:spcPts val="0"/>
              </a:spcBef>
              <a:spcAft>
                <a:spcPts val="0"/>
              </a:spcAft>
              <a:buClr>
                <a:srgbClr val="000000"/>
              </a:buClr>
              <a:buSzPts val="1900"/>
              <a:buFont typeface="Arial"/>
              <a:buNone/>
            </a:pPr>
            <a:r>
              <a:t/>
            </a:r>
            <a:endParaRPr b="0" i="0" sz="1900" u="none" cap="none" strike="noStrike">
              <a:solidFill>
                <a:schemeClr val="lt1"/>
              </a:solidFill>
              <a:latin typeface="Montserrat"/>
              <a:ea typeface="Montserrat"/>
              <a:cs typeface="Montserrat"/>
              <a:sym typeface="Montserrat"/>
            </a:endParaRPr>
          </a:p>
        </p:txBody>
      </p:sp>
      <p:sp>
        <p:nvSpPr>
          <p:cNvPr id="558" name="Google Shape;558;p45"/>
          <p:cNvSpPr/>
          <p:nvPr/>
        </p:nvSpPr>
        <p:spPr>
          <a:xfrm>
            <a:off x="6159876" y="3578005"/>
            <a:ext cx="946200" cy="946200"/>
          </a:xfrm>
          <a:prstGeom prst="ellipse">
            <a:avLst/>
          </a:prstGeom>
          <a:solidFill>
            <a:schemeClr val="accent2"/>
          </a:solidFill>
          <a:ln>
            <a:noFill/>
          </a:ln>
        </p:spPr>
        <p:txBody>
          <a:bodyPr anchorCtr="0" anchor="ctr" bIns="60950" lIns="60950" spcFirstLastPara="1" rIns="60950" wrap="square" tIns="60950">
            <a:noAutofit/>
          </a:bodyPr>
          <a:lstStyle/>
          <a:p>
            <a:pPr indent="0" lvl="0" marL="0" marR="0" rtl="0" algn="ctr">
              <a:lnSpc>
                <a:spcPct val="100000"/>
              </a:lnSpc>
              <a:spcBef>
                <a:spcPts val="0"/>
              </a:spcBef>
              <a:spcAft>
                <a:spcPts val="0"/>
              </a:spcAft>
              <a:buClr>
                <a:srgbClr val="000000"/>
              </a:buClr>
              <a:buSzPts val="1900"/>
              <a:buFont typeface="Arial"/>
              <a:buNone/>
            </a:pPr>
            <a:r>
              <a:t/>
            </a:r>
            <a:endParaRPr b="0" i="0" sz="1900" u="none" cap="none" strike="noStrike">
              <a:solidFill>
                <a:schemeClr val="lt1"/>
              </a:solidFill>
              <a:latin typeface="Montserrat"/>
              <a:ea typeface="Montserrat"/>
              <a:cs typeface="Montserrat"/>
              <a:sym typeface="Montserrat"/>
            </a:endParaRPr>
          </a:p>
        </p:txBody>
      </p:sp>
      <p:sp>
        <p:nvSpPr>
          <p:cNvPr id="559" name="Google Shape;559;p45"/>
          <p:cNvSpPr/>
          <p:nvPr/>
        </p:nvSpPr>
        <p:spPr>
          <a:xfrm>
            <a:off x="8198848" y="3578005"/>
            <a:ext cx="946200" cy="946200"/>
          </a:xfrm>
          <a:prstGeom prst="ellipse">
            <a:avLst/>
          </a:prstGeom>
          <a:solidFill>
            <a:schemeClr val="accent2"/>
          </a:solidFill>
          <a:ln>
            <a:noFill/>
          </a:ln>
        </p:spPr>
        <p:txBody>
          <a:bodyPr anchorCtr="0" anchor="ctr" bIns="60950" lIns="60950" spcFirstLastPara="1" rIns="60950" wrap="square" tIns="60950">
            <a:noAutofit/>
          </a:bodyPr>
          <a:lstStyle/>
          <a:p>
            <a:pPr indent="0" lvl="0" marL="0" marR="0" rtl="0" algn="ctr">
              <a:lnSpc>
                <a:spcPct val="100000"/>
              </a:lnSpc>
              <a:spcBef>
                <a:spcPts val="0"/>
              </a:spcBef>
              <a:spcAft>
                <a:spcPts val="0"/>
              </a:spcAft>
              <a:buClr>
                <a:srgbClr val="000000"/>
              </a:buClr>
              <a:buSzPts val="1900"/>
              <a:buFont typeface="Arial"/>
              <a:buNone/>
            </a:pPr>
            <a:r>
              <a:t/>
            </a:r>
            <a:endParaRPr b="0" i="0" sz="1900" u="none" cap="none" strike="noStrike">
              <a:solidFill>
                <a:schemeClr val="lt1"/>
              </a:solidFill>
              <a:latin typeface="Montserrat"/>
              <a:ea typeface="Montserrat"/>
              <a:cs typeface="Montserrat"/>
              <a:sym typeface="Montserrat"/>
            </a:endParaRPr>
          </a:p>
        </p:txBody>
      </p:sp>
      <p:sp>
        <p:nvSpPr>
          <p:cNvPr id="560" name="Google Shape;560;p45"/>
          <p:cNvSpPr/>
          <p:nvPr/>
        </p:nvSpPr>
        <p:spPr>
          <a:xfrm>
            <a:off x="10237837" y="3578005"/>
            <a:ext cx="946200" cy="946200"/>
          </a:xfrm>
          <a:prstGeom prst="ellipse">
            <a:avLst/>
          </a:prstGeom>
          <a:solidFill>
            <a:schemeClr val="accent2"/>
          </a:solidFill>
          <a:ln>
            <a:noFill/>
          </a:ln>
        </p:spPr>
        <p:txBody>
          <a:bodyPr anchorCtr="0" anchor="ctr" bIns="60950" lIns="60950" spcFirstLastPara="1" rIns="60950" wrap="square" tIns="60950">
            <a:noAutofit/>
          </a:bodyPr>
          <a:lstStyle/>
          <a:p>
            <a:pPr indent="0" lvl="0" marL="0" marR="0" rtl="0" algn="ctr">
              <a:lnSpc>
                <a:spcPct val="100000"/>
              </a:lnSpc>
              <a:spcBef>
                <a:spcPts val="0"/>
              </a:spcBef>
              <a:spcAft>
                <a:spcPts val="0"/>
              </a:spcAft>
              <a:buClr>
                <a:srgbClr val="000000"/>
              </a:buClr>
              <a:buSzPts val="1900"/>
              <a:buFont typeface="Arial"/>
              <a:buNone/>
            </a:pPr>
            <a:r>
              <a:t/>
            </a:r>
            <a:endParaRPr b="0" i="0" sz="1900" u="none" cap="none" strike="noStrike">
              <a:solidFill>
                <a:schemeClr val="lt1"/>
              </a:solidFill>
              <a:latin typeface="Montserrat"/>
              <a:ea typeface="Montserrat"/>
              <a:cs typeface="Montserrat"/>
              <a:sym typeface="Montserrat"/>
            </a:endParaRPr>
          </a:p>
        </p:txBody>
      </p:sp>
      <p:cxnSp>
        <p:nvCxnSpPr>
          <p:cNvPr id="561" name="Google Shape;561;p45"/>
          <p:cNvCxnSpPr>
            <a:stCxn id="555" idx="6"/>
            <a:endCxn id="556" idx="2"/>
          </p:cNvCxnSpPr>
          <p:nvPr/>
        </p:nvCxnSpPr>
        <p:spPr>
          <a:xfrm>
            <a:off x="989126" y="4051105"/>
            <a:ext cx="1092900" cy="0"/>
          </a:xfrm>
          <a:prstGeom prst="straightConnector1">
            <a:avLst/>
          </a:prstGeom>
          <a:noFill/>
          <a:ln cap="flat" cmpd="sng" w="38100">
            <a:solidFill>
              <a:schemeClr val="accent1"/>
            </a:solidFill>
            <a:prstDash val="solid"/>
            <a:round/>
            <a:headEnd len="sm" w="sm" type="none"/>
            <a:tailEnd len="sm" w="sm" type="none"/>
          </a:ln>
        </p:spPr>
      </p:cxnSp>
      <p:cxnSp>
        <p:nvCxnSpPr>
          <p:cNvPr id="562" name="Google Shape;562;p45"/>
          <p:cNvCxnSpPr>
            <a:stCxn id="556" idx="6"/>
            <a:endCxn id="557" idx="2"/>
          </p:cNvCxnSpPr>
          <p:nvPr/>
        </p:nvCxnSpPr>
        <p:spPr>
          <a:xfrm>
            <a:off x="3028114" y="4051105"/>
            <a:ext cx="1092900" cy="0"/>
          </a:xfrm>
          <a:prstGeom prst="straightConnector1">
            <a:avLst/>
          </a:prstGeom>
          <a:noFill/>
          <a:ln cap="flat" cmpd="sng" w="38100">
            <a:solidFill>
              <a:schemeClr val="accent1"/>
            </a:solidFill>
            <a:prstDash val="solid"/>
            <a:round/>
            <a:headEnd len="sm" w="sm" type="none"/>
            <a:tailEnd len="sm" w="sm" type="none"/>
          </a:ln>
        </p:spPr>
      </p:cxnSp>
      <p:cxnSp>
        <p:nvCxnSpPr>
          <p:cNvPr id="563" name="Google Shape;563;p45"/>
          <p:cNvCxnSpPr>
            <a:stCxn id="557" idx="6"/>
            <a:endCxn id="558" idx="2"/>
          </p:cNvCxnSpPr>
          <p:nvPr/>
        </p:nvCxnSpPr>
        <p:spPr>
          <a:xfrm>
            <a:off x="5067087" y="4051105"/>
            <a:ext cx="1092900" cy="0"/>
          </a:xfrm>
          <a:prstGeom prst="straightConnector1">
            <a:avLst/>
          </a:prstGeom>
          <a:noFill/>
          <a:ln cap="flat" cmpd="sng" w="38100">
            <a:solidFill>
              <a:schemeClr val="accent1"/>
            </a:solidFill>
            <a:prstDash val="solid"/>
            <a:round/>
            <a:headEnd len="sm" w="sm" type="none"/>
            <a:tailEnd len="sm" w="sm" type="none"/>
          </a:ln>
        </p:spPr>
      </p:cxnSp>
      <p:cxnSp>
        <p:nvCxnSpPr>
          <p:cNvPr id="564" name="Google Shape;564;p45"/>
          <p:cNvCxnSpPr>
            <a:stCxn id="558" idx="6"/>
            <a:endCxn id="559" idx="2"/>
          </p:cNvCxnSpPr>
          <p:nvPr/>
        </p:nvCxnSpPr>
        <p:spPr>
          <a:xfrm>
            <a:off x="7106076" y="4051105"/>
            <a:ext cx="1092900" cy="0"/>
          </a:xfrm>
          <a:prstGeom prst="straightConnector1">
            <a:avLst/>
          </a:prstGeom>
          <a:noFill/>
          <a:ln cap="flat" cmpd="sng" w="38100">
            <a:solidFill>
              <a:schemeClr val="accent1"/>
            </a:solidFill>
            <a:prstDash val="solid"/>
            <a:round/>
            <a:headEnd len="sm" w="sm" type="none"/>
            <a:tailEnd len="sm" w="sm" type="none"/>
          </a:ln>
        </p:spPr>
      </p:cxnSp>
      <p:cxnSp>
        <p:nvCxnSpPr>
          <p:cNvPr id="565" name="Google Shape;565;p45"/>
          <p:cNvCxnSpPr>
            <a:stCxn id="559" idx="6"/>
            <a:endCxn id="560" idx="2"/>
          </p:cNvCxnSpPr>
          <p:nvPr/>
        </p:nvCxnSpPr>
        <p:spPr>
          <a:xfrm>
            <a:off x="9145048" y="4051105"/>
            <a:ext cx="1092900" cy="0"/>
          </a:xfrm>
          <a:prstGeom prst="straightConnector1">
            <a:avLst/>
          </a:prstGeom>
          <a:noFill/>
          <a:ln cap="flat" cmpd="sng" w="38100">
            <a:solidFill>
              <a:schemeClr val="accent1"/>
            </a:solidFill>
            <a:prstDash val="solid"/>
            <a:round/>
            <a:headEnd len="sm" w="sm" type="none"/>
            <a:tailEnd len="sm" w="sm" type="none"/>
          </a:ln>
        </p:spPr>
      </p:cxnSp>
      <p:sp>
        <p:nvSpPr>
          <p:cNvPr id="566" name="Google Shape;566;p45"/>
          <p:cNvSpPr txBox="1"/>
          <p:nvPr>
            <p:ph idx="1" type="body"/>
          </p:nvPr>
        </p:nvSpPr>
        <p:spPr>
          <a:xfrm>
            <a:off x="42950" y="3578000"/>
            <a:ext cx="946200" cy="946200"/>
          </a:xfrm>
          <a:prstGeom prst="rect">
            <a:avLst/>
          </a:prstGeom>
          <a:noFill/>
          <a:ln>
            <a:noFill/>
          </a:ln>
        </p:spPr>
        <p:txBody>
          <a:bodyPr anchorCtr="0" anchor="ctr" bIns="45700" lIns="91425" spcFirstLastPara="1" rIns="91425" wrap="square" tIns="45700">
            <a:noAutofit/>
          </a:bodyPr>
          <a:lstStyle>
            <a:lvl1pPr indent="-228600" lvl="0" marL="457200" marR="0" rtl="0" algn="ctr">
              <a:lnSpc>
                <a:spcPct val="90000"/>
              </a:lnSpc>
              <a:spcBef>
                <a:spcPts val="1000"/>
              </a:spcBef>
              <a:spcAft>
                <a:spcPts val="0"/>
              </a:spcAft>
              <a:buClr>
                <a:schemeClr val="lt1"/>
              </a:buClr>
              <a:buSzPts val="1600"/>
              <a:buFont typeface="Arial"/>
              <a:buNone/>
              <a:defRPr b="1" i="0" sz="1600" u="none" cap="none" strike="noStrike">
                <a:solidFill>
                  <a:schemeClr val="lt1"/>
                </a:solidFill>
                <a:latin typeface="Montserrat"/>
                <a:ea typeface="Montserrat"/>
                <a:cs typeface="Montserrat"/>
                <a:sym typeface="Montserrat"/>
              </a:defRPr>
            </a:lvl1pPr>
            <a:lvl2pPr indent="-330200" lvl="1" marL="914400" marR="0" rtl="0" algn="l">
              <a:lnSpc>
                <a:spcPct val="90000"/>
              </a:lnSpc>
              <a:spcBef>
                <a:spcPts val="500"/>
              </a:spcBef>
              <a:spcAft>
                <a:spcPts val="0"/>
              </a:spcAft>
              <a:buClr>
                <a:schemeClr val="lt1"/>
              </a:buClr>
              <a:buSzPts val="1600"/>
              <a:buFont typeface="Arial"/>
              <a:buChar char="•"/>
              <a:defRPr b="1" i="0" sz="1600" u="none" cap="none" strike="noStrike">
                <a:solidFill>
                  <a:schemeClr val="lt1"/>
                </a:solidFill>
                <a:latin typeface="Montserrat"/>
                <a:ea typeface="Montserrat"/>
                <a:cs typeface="Montserrat"/>
                <a:sym typeface="Montserrat"/>
              </a:defRPr>
            </a:lvl2pPr>
            <a:lvl3pPr indent="-330200" lvl="2" marL="1371600" marR="0" rtl="0" algn="l">
              <a:lnSpc>
                <a:spcPct val="90000"/>
              </a:lnSpc>
              <a:spcBef>
                <a:spcPts val="500"/>
              </a:spcBef>
              <a:spcAft>
                <a:spcPts val="0"/>
              </a:spcAft>
              <a:buClr>
                <a:schemeClr val="lt1"/>
              </a:buClr>
              <a:buSzPts val="1600"/>
              <a:buFont typeface="Arial"/>
              <a:buChar char="•"/>
              <a:defRPr b="1" i="0" sz="1600" u="none" cap="none" strike="noStrike">
                <a:solidFill>
                  <a:schemeClr val="lt1"/>
                </a:solidFill>
                <a:latin typeface="Montserrat"/>
                <a:ea typeface="Montserrat"/>
                <a:cs typeface="Montserrat"/>
                <a:sym typeface="Montserrat"/>
              </a:defRPr>
            </a:lvl3pPr>
            <a:lvl4pPr indent="-330200" lvl="3" marL="1828800" marR="0" rtl="0" algn="l">
              <a:lnSpc>
                <a:spcPct val="90000"/>
              </a:lnSpc>
              <a:spcBef>
                <a:spcPts val="500"/>
              </a:spcBef>
              <a:spcAft>
                <a:spcPts val="0"/>
              </a:spcAft>
              <a:buClr>
                <a:schemeClr val="lt1"/>
              </a:buClr>
              <a:buSzPts val="1600"/>
              <a:buFont typeface="Arial"/>
              <a:buChar char="•"/>
              <a:defRPr b="1" i="0" sz="1600" u="none" cap="none" strike="noStrike">
                <a:solidFill>
                  <a:schemeClr val="lt1"/>
                </a:solidFill>
                <a:latin typeface="Montserrat"/>
                <a:ea typeface="Montserrat"/>
                <a:cs typeface="Montserrat"/>
                <a:sym typeface="Montserrat"/>
              </a:defRPr>
            </a:lvl4pPr>
            <a:lvl5pPr indent="-330200" lvl="4" marL="2286000" marR="0" rtl="0" algn="l">
              <a:lnSpc>
                <a:spcPct val="90000"/>
              </a:lnSpc>
              <a:spcBef>
                <a:spcPts val="500"/>
              </a:spcBef>
              <a:spcAft>
                <a:spcPts val="0"/>
              </a:spcAft>
              <a:buClr>
                <a:schemeClr val="lt1"/>
              </a:buClr>
              <a:buSzPts val="1600"/>
              <a:buFont typeface="Arial"/>
              <a:buChar char="•"/>
              <a:defRPr b="1" i="0" sz="1600" u="none" cap="none" strike="noStrike">
                <a:solidFill>
                  <a:schemeClr val="lt1"/>
                </a:solidFill>
                <a:latin typeface="Montserrat"/>
                <a:ea typeface="Montserrat"/>
                <a:cs typeface="Montserrat"/>
                <a:sym typeface="Montserrat"/>
              </a:defRPr>
            </a:lvl5pPr>
            <a:lvl6pPr indent="-330200" lvl="5" marL="2743200" marR="0" rtl="0" algn="l">
              <a:lnSpc>
                <a:spcPct val="90000"/>
              </a:lnSpc>
              <a:spcBef>
                <a:spcPts val="500"/>
              </a:spcBef>
              <a:spcAft>
                <a:spcPts val="0"/>
              </a:spcAft>
              <a:buClr>
                <a:schemeClr val="lt1"/>
              </a:buClr>
              <a:buSzPts val="1600"/>
              <a:buFont typeface="Arial"/>
              <a:buChar char="•"/>
              <a:defRPr b="1" i="0" sz="1600" u="none" cap="none" strike="noStrike">
                <a:solidFill>
                  <a:schemeClr val="lt1"/>
                </a:solidFill>
                <a:latin typeface="Montserrat"/>
                <a:ea typeface="Montserrat"/>
                <a:cs typeface="Montserrat"/>
                <a:sym typeface="Montserrat"/>
              </a:defRPr>
            </a:lvl6pPr>
            <a:lvl7pPr indent="-330200" lvl="6" marL="3200400" marR="0" rtl="0" algn="l">
              <a:lnSpc>
                <a:spcPct val="90000"/>
              </a:lnSpc>
              <a:spcBef>
                <a:spcPts val="500"/>
              </a:spcBef>
              <a:spcAft>
                <a:spcPts val="0"/>
              </a:spcAft>
              <a:buClr>
                <a:schemeClr val="lt1"/>
              </a:buClr>
              <a:buSzPts val="1600"/>
              <a:buFont typeface="Arial"/>
              <a:buChar char="•"/>
              <a:defRPr b="1" i="0" sz="1600" u="none" cap="none" strike="noStrike">
                <a:solidFill>
                  <a:schemeClr val="lt1"/>
                </a:solidFill>
                <a:latin typeface="Montserrat"/>
                <a:ea typeface="Montserrat"/>
                <a:cs typeface="Montserrat"/>
                <a:sym typeface="Montserrat"/>
              </a:defRPr>
            </a:lvl7pPr>
            <a:lvl8pPr indent="-330200" lvl="7" marL="3657600" marR="0" rtl="0" algn="l">
              <a:lnSpc>
                <a:spcPct val="90000"/>
              </a:lnSpc>
              <a:spcBef>
                <a:spcPts val="500"/>
              </a:spcBef>
              <a:spcAft>
                <a:spcPts val="0"/>
              </a:spcAft>
              <a:buClr>
                <a:schemeClr val="lt1"/>
              </a:buClr>
              <a:buSzPts val="1600"/>
              <a:buFont typeface="Arial"/>
              <a:buChar char="•"/>
              <a:defRPr b="1" i="0" sz="1600" u="none" cap="none" strike="noStrike">
                <a:solidFill>
                  <a:schemeClr val="lt1"/>
                </a:solidFill>
                <a:latin typeface="Montserrat"/>
                <a:ea typeface="Montserrat"/>
                <a:cs typeface="Montserrat"/>
                <a:sym typeface="Montserrat"/>
              </a:defRPr>
            </a:lvl8pPr>
            <a:lvl9pPr indent="-330200" lvl="8" marL="4114800" marR="0" rtl="0" algn="l">
              <a:lnSpc>
                <a:spcPct val="90000"/>
              </a:lnSpc>
              <a:spcBef>
                <a:spcPts val="500"/>
              </a:spcBef>
              <a:spcAft>
                <a:spcPts val="0"/>
              </a:spcAft>
              <a:buClr>
                <a:schemeClr val="lt1"/>
              </a:buClr>
              <a:buSzPts val="1600"/>
              <a:buFont typeface="Arial"/>
              <a:buChar char="•"/>
              <a:defRPr b="1" i="0" sz="1600" u="none" cap="none" strike="noStrike">
                <a:solidFill>
                  <a:schemeClr val="lt1"/>
                </a:solidFill>
                <a:latin typeface="Montserrat"/>
                <a:ea typeface="Montserrat"/>
                <a:cs typeface="Montserrat"/>
                <a:sym typeface="Montserrat"/>
              </a:defRPr>
            </a:lvl9pPr>
          </a:lstStyle>
          <a:p/>
        </p:txBody>
      </p:sp>
      <p:sp>
        <p:nvSpPr>
          <p:cNvPr id="567" name="Google Shape;567;p45"/>
          <p:cNvSpPr txBox="1"/>
          <p:nvPr>
            <p:ph idx="2" type="body"/>
          </p:nvPr>
        </p:nvSpPr>
        <p:spPr>
          <a:xfrm>
            <a:off x="2081917" y="3578000"/>
            <a:ext cx="946200" cy="946200"/>
          </a:xfrm>
          <a:prstGeom prst="rect">
            <a:avLst/>
          </a:prstGeom>
          <a:noFill/>
          <a:ln>
            <a:noFill/>
          </a:ln>
        </p:spPr>
        <p:txBody>
          <a:bodyPr anchorCtr="0" anchor="ctr" bIns="45700" lIns="91425" spcFirstLastPara="1" rIns="91425" wrap="square" tIns="45700">
            <a:noAutofit/>
          </a:bodyPr>
          <a:lstStyle>
            <a:lvl1pPr indent="-228600" lvl="0" marL="457200" marR="0" rtl="0" algn="ctr">
              <a:lnSpc>
                <a:spcPct val="90000"/>
              </a:lnSpc>
              <a:spcBef>
                <a:spcPts val="1000"/>
              </a:spcBef>
              <a:spcAft>
                <a:spcPts val="0"/>
              </a:spcAft>
              <a:buClr>
                <a:schemeClr val="lt1"/>
              </a:buClr>
              <a:buSzPts val="1600"/>
              <a:buFont typeface="Arial"/>
              <a:buNone/>
              <a:defRPr b="1" i="0" sz="1600" u="none" cap="none" strike="noStrike">
                <a:solidFill>
                  <a:schemeClr val="lt1"/>
                </a:solidFill>
                <a:latin typeface="Montserrat"/>
                <a:ea typeface="Montserrat"/>
                <a:cs typeface="Montserrat"/>
                <a:sym typeface="Montserrat"/>
              </a:defRPr>
            </a:lvl1pPr>
            <a:lvl2pPr indent="-330200" lvl="1" marL="914400" marR="0" rtl="0" algn="l">
              <a:lnSpc>
                <a:spcPct val="90000"/>
              </a:lnSpc>
              <a:spcBef>
                <a:spcPts val="500"/>
              </a:spcBef>
              <a:spcAft>
                <a:spcPts val="0"/>
              </a:spcAft>
              <a:buClr>
                <a:schemeClr val="lt1"/>
              </a:buClr>
              <a:buSzPts val="1600"/>
              <a:buFont typeface="Arial"/>
              <a:buChar char="•"/>
              <a:defRPr b="1" i="0" sz="1600" u="none" cap="none" strike="noStrike">
                <a:solidFill>
                  <a:schemeClr val="lt1"/>
                </a:solidFill>
                <a:latin typeface="Montserrat"/>
                <a:ea typeface="Montserrat"/>
                <a:cs typeface="Montserrat"/>
                <a:sym typeface="Montserrat"/>
              </a:defRPr>
            </a:lvl2pPr>
            <a:lvl3pPr indent="-330200" lvl="2" marL="1371600" marR="0" rtl="0" algn="l">
              <a:lnSpc>
                <a:spcPct val="90000"/>
              </a:lnSpc>
              <a:spcBef>
                <a:spcPts val="500"/>
              </a:spcBef>
              <a:spcAft>
                <a:spcPts val="0"/>
              </a:spcAft>
              <a:buClr>
                <a:schemeClr val="lt1"/>
              </a:buClr>
              <a:buSzPts val="1600"/>
              <a:buFont typeface="Arial"/>
              <a:buChar char="•"/>
              <a:defRPr b="1" i="0" sz="1600" u="none" cap="none" strike="noStrike">
                <a:solidFill>
                  <a:schemeClr val="lt1"/>
                </a:solidFill>
                <a:latin typeface="Montserrat"/>
                <a:ea typeface="Montserrat"/>
                <a:cs typeface="Montserrat"/>
                <a:sym typeface="Montserrat"/>
              </a:defRPr>
            </a:lvl3pPr>
            <a:lvl4pPr indent="-330200" lvl="3" marL="1828800" marR="0" rtl="0" algn="l">
              <a:lnSpc>
                <a:spcPct val="90000"/>
              </a:lnSpc>
              <a:spcBef>
                <a:spcPts val="500"/>
              </a:spcBef>
              <a:spcAft>
                <a:spcPts val="0"/>
              </a:spcAft>
              <a:buClr>
                <a:schemeClr val="lt1"/>
              </a:buClr>
              <a:buSzPts val="1600"/>
              <a:buFont typeface="Arial"/>
              <a:buChar char="•"/>
              <a:defRPr b="1" i="0" sz="1600" u="none" cap="none" strike="noStrike">
                <a:solidFill>
                  <a:schemeClr val="lt1"/>
                </a:solidFill>
                <a:latin typeface="Montserrat"/>
                <a:ea typeface="Montserrat"/>
                <a:cs typeface="Montserrat"/>
                <a:sym typeface="Montserrat"/>
              </a:defRPr>
            </a:lvl4pPr>
            <a:lvl5pPr indent="-330200" lvl="4" marL="2286000" marR="0" rtl="0" algn="l">
              <a:lnSpc>
                <a:spcPct val="90000"/>
              </a:lnSpc>
              <a:spcBef>
                <a:spcPts val="500"/>
              </a:spcBef>
              <a:spcAft>
                <a:spcPts val="0"/>
              </a:spcAft>
              <a:buClr>
                <a:schemeClr val="lt1"/>
              </a:buClr>
              <a:buSzPts val="1600"/>
              <a:buFont typeface="Arial"/>
              <a:buChar char="•"/>
              <a:defRPr b="1" i="0" sz="1600" u="none" cap="none" strike="noStrike">
                <a:solidFill>
                  <a:schemeClr val="lt1"/>
                </a:solidFill>
                <a:latin typeface="Montserrat"/>
                <a:ea typeface="Montserrat"/>
                <a:cs typeface="Montserrat"/>
                <a:sym typeface="Montserrat"/>
              </a:defRPr>
            </a:lvl5pPr>
            <a:lvl6pPr indent="-330200" lvl="5" marL="2743200" marR="0" rtl="0" algn="l">
              <a:lnSpc>
                <a:spcPct val="90000"/>
              </a:lnSpc>
              <a:spcBef>
                <a:spcPts val="500"/>
              </a:spcBef>
              <a:spcAft>
                <a:spcPts val="0"/>
              </a:spcAft>
              <a:buClr>
                <a:schemeClr val="lt1"/>
              </a:buClr>
              <a:buSzPts val="1600"/>
              <a:buFont typeface="Arial"/>
              <a:buChar char="•"/>
              <a:defRPr b="1" i="0" sz="1600" u="none" cap="none" strike="noStrike">
                <a:solidFill>
                  <a:schemeClr val="lt1"/>
                </a:solidFill>
                <a:latin typeface="Montserrat"/>
                <a:ea typeface="Montserrat"/>
                <a:cs typeface="Montserrat"/>
                <a:sym typeface="Montserrat"/>
              </a:defRPr>
            </a:lvl6pPr>
            <a:lvl7pPr indent="-330200" lvl="6" marL="3200400" marR="0" rtl="0" algn="l">
              <a:lnSpc>
                <a:spcPct val="90000"/>
              </a:lnSpc>
              <a:spcBef>
                <a:spcPts val="500"/>
              </a:spcBef>
              <a:spcAft>
                <a:spcPts val="0"/>
              </a:spcAft>
              <a:buClr>
                <a:schemeClr val="lt1"/>
              </a:buClr>
              <a:buSzPts val="1600"/>
              <a:buFont typeface="Arial"/>
              <a:buChar char="•"/>
              <a:defRPr b="1" i="0" sz="1600" u="none" cap="none" strike="noStrike">
                <a:solidFill>
                  <a:schemeClr val="lt1"/>
                </a:solidFill>
                <a:latin typeface="Montserrat"/>
                <a:ea typeface="Montserrat"/>
                <a:cs typeface="Montserrat"/>
                <a:sym typeface="Montserrat"/>
              </a:defRPr>
            </a:lvl7pPr>
            <a:lvl8pPr indent="-330200" lvl="7" marL="3657600" marR="0" rtl="0" algn="l">
              <a:lnSpc>
                <a:spcPct val="90000"/>
              </a:lnSpc>
              <a:spcBef>
                <a:spcPts val="500"/>
              </a:spcBef>
              <a:spcAft>
                <a:spcPts val="0"/>
              </a:spcAft>
              <a:buClr>
                <a:schemeClr val="lt1"/>
              </a:buClr>
              <a:buSzPts val="1600"/>
              <a:buFont typeface="Arial"/>
              <a:buChar char="•"/>
              <a:defRPr b="1" i="0" sz="1600" u="none" cap="none" strike="noStrike">
                <a:solidFill>
                  <a:schemeClr val="lt1"/>
                </a:solidFill>
                <a:latin typeface="Montserrat"/>
                <a:ea typeface="Montserrat"/>
                <a:cs typeface="Montserrat"/>
                <a:sym typeface="Montserrat"/>
              </a:defRPr>
            </a:lvl8pPr>
            <a:lvl9pPr indent="-330200" lvl="8" marL="4114800" marR="0" rtl="0" algn="l">
              <a:lnSpc>
                <a:spcPct val="90000"/>
              </a:lnSpc>
              <a:spcBef>
                <a:spcPts val="500"/>
              </a:spcBef>
              <a:spcAft>
                <a:spcPts val="0"/>
              </a:spcAft>
              <a:buClr>
                <a:schemeClr val="lt1"/>
              </a:buClr>
              <a:buSzPts val="1600"/>
              <a:buFont typeface="Arial"/>
              <a:buChar char="•"/>
              <a:defRPr b="1" i="0" sz="1600" u="none" cap="none" strike="noStrike">
                <a:solidFill>
                  <a:schemeClr val="lt1"/>
                </a:solidFill>
                <a:latin typeface="Montserrat"/>
                <a:ea typeface="Montserrat"/>
                <a:cs typeface="Montserrat"/>
                <a:sym typeface="Montserrat"/>
              </a:defRPr>
            </a:lvl9pPr>
          </a:lstStyle>
          <a:p/>
        </p:txBody>
      </p:sp>
      <p:sp>
        <p:nvSpPr>
          <p:cNvPr id="568" name="Google Shape;568;p45"/>
          <p:cNvSpPr txBox="1"/>
          <p:nvPr>
            <p:ph idx="3" type="body"/>
          </p:nvPr>
        </p:nvSpPr>
        <p:spPr>
          <a:xfrm>
            <a:off x="4120900" y="3578000"/>
            <a:ext cx="946200" cy="946200"/>
          </a:xfrm>
          <a:prstGeom prst="rect">
            <a:avLst/>
          </a:prstGeom>
          <a:noFill/>
          <a:ln>
            <a:noFill/>
          </a:ln>
        </p:spPr>
        <p:txBody>
          <a:bodyPr anchorCtr="0" anchor="ctr" bIns="45700" lIns="91425" spcFirstLastPara="1" rIns="91425" wrap="square" tIns="45700">
            <a:noAutofit/>
          </a:bodyPr>
          <a:lstStyle>
            <a:lvl1pPr indent="-228600" lvl="0" marL="457200" marR="0" rtl="0" algn="ctr">
              <a:lnSpc>
                <a:spcPct val="90000"/>
              </a:lnSpc>
              <a:spcBef>
                <a:spcPts val="1000"/>
              </a:spcBef>
              <a:spcAft>
                <a:spcPts val="0"/>
              </a:spcAft>
              <a:buClr>
                <a:schemeClr val="lt1"/>
              </a:buClr>
              <a:buSzPts val="1600"/>
              <a:buFont typeface="Arial"/>
              <a:buNone/>
              <a:defRPr b="1" i="0" sz="1600" u="none" cap="none" strike="noStrike">
                <a:solidFill>
                  <a:schemeClr val="lt1"/>
                </a:solidFill>
                <a:latin typeface="Montserrat"/>
                <a:ea typeface="Montserrat"/>
                <a:cs typeface="Montserrat"/>
                <a:sym typeface="Montserrat"/>
              </a:defRPr>
            </a:lvl1pPr>
            <a:lvl2pPr indent="-330200" lvl="1" marL="914400" marR="0" rtl="0" algn="l">
              <a:lnSpc>
                <a:spcPct val="90000"/>
              </a:lnSpc>
              <a:spcBef>
                <a:spcPts val="500"/>
              </a:spcBef>
              <a:spcAft>
                <a:spcPts val="0"/>
              </a:spcAft>
              <a:buClr>
                <a:schemeClr val="lt1"/>
              </a:buClr>
              <a:buSzPts val="1600"/>
              <a:buFont typeface="Arial"/>
              <a:buChar char="•"/>
              <a:defRPr b="1" i="0" sz="1600" u="none" cap="none" strike="noStrike">
                <a:solidFill>
                  <a:schemeClr val="lt1"/>
                </a:solidFill>
                <a:latin typeface="Montserrat"/>
                <a:ea typeface="Montserrat"/>
                <a:cs typeface="Montserrat"/>
                <a:sym typeface="Montserrat"/>
              </a:defRPr>
            </a:lvl2pPr>
            <a:lvl3pPr indent="-330200" lvl="2" marL="1371600" marR="0" rtl="0" algn="l">
              <a:lnSpc>
                <a:spcPct val="90000"/>
              </a:lnSpc>
              <a:spcBef>
                <a:spcPts val="500"/>
              </a:spcBef>
              <a:spcAft>
                <a:spcPts val="0"/>
              </a:spcAft>
              <a:buClr>
                <a:schemeClr val="lt1"/>
              </a:buClr>
              <a:buSzPts val="1600"/>
              <a:buFont typeface="Arial"/>
              <a:buChar char="•"/>
              <a:defRPr b="1" i="0" sz="1600" u="none" cap="none" strike="noStrike">
                <a:solidFill>
                  <a:schemeClr val="lt1"/>
                </a:solidFill>
                <a:latin typeface="Montserrat"/>
                <a:ea typeface="Montserrat"/>
                <a:cs typeface="Montserrat"/>
                <a:sym typeface="Montserrat"/>
              </a:defRPr>
            </a:lvl3pPr>
            <a:lvl4pPr indent="-330200" lvl="3" marL="1828800" marR="0" rtl="0" algn="l">
              <a:lnSpc>
                <a:spcPct val="90000"/>
              </a:lnSpc>
              <a:spcBef>
                <a:spcPts val="500"/>
              </a:spcBef>
              <a:spcAft>
                <a:spcPts val="0"/>
              </a:spcAft>
              <a:buClr>
                <a:schemeClr val="lt1"/>
              </a:buClr>
              <a:buSzPts val="1600"/>
              <a:buFont typeface="Arial"/>
              <a:buChar char="•"/>
              <a:defRPr b="1" i="0" sz="1600" u="none" cap="none" strike="noStrike">
                <a:solidFill>
                  <a:schemeClr val="lt1"/>
                </a:solidFill>
                <a:latin typeface="Montserrat"/>
                <a:ea typeface="Montserrat"/>
                <a:cs typeface="Montserrat"/>
                <a:sym typeface="Montserrat"/>
              </a:defRPr>
            </a:lvl4pPr>
            <a:lvl5pPr indent="-330200" lvl="4" marL="2286000" marR="0" rtl="0" algn="l">
              <a:lnSpc>
                <a:spcPct val="90000"/>
              </a:lnSpc>
              <a:spcBef>
                <a:spcPts val="500"/>
              </a:spcBef>
              <a:spcAft>
                <a:spcPts val="0"/>
              </a:spcAft>
              <a:buClr>
                <a:schemeClr val="lt1"/>
              </a:buClr>
              <a:buSzPts val="1600"/>
              <a:buFont typeface="Arial"/>
              <a:buChar char="•"/>
              <a:defRPr b="1" i="0" sz="1600" u="none" cap="none" strike="noStrike">
                <a:solidFill>
                  <a:schemeClr val="lt1"/>
                </a:solidFill>
                <a:latin typeface="Montserrat"/>
                <a:ea typeface="Montserrat"/>
                <a:cs typeface="Montserrat"/>
                <a:sym typeface="Montserrat"/>
              </a:defRPr>
            </a:lvl5pPr>
            <a:lvl6pPr indent="-330200" lvl="5" marL="2743200" marR="0" rtl="0" algn="l">
              <a:lnSpc>
                <a:spcPct val="90000"/>
              </a:lnSpc>
              <a:spcBef>
                <a:spcPts val="500"/>
              </a:spcBef>
              <a:spcAft>
                <a:spcPts val="0"/>
              </a:spcAft>
              <a:buClr>
                <a:schemeClr val="lt1"/>
              </a:buClr>
              <a:buSzPts val="1600"/>
              <a:buFont typeface="Arial"/>
              <a:buChar char="•"/>
              <a:defRPr b="1" i="0" sz="1600" u="none" cap="none" strike="noStrike">
                <a:solidFill>
                  <a:schemeClr val="lt1"/>
                </a:solidFill>
                <a:latin typeface="Montserrat"/>
                <a:ea typeface="Montserrat"/>
                <a:cs typeface="Montserrat"/>
                <a:sym typeface="Montserrat"/>
              </a:defRPr>
            </a:lvl6pPr>
            <a:lvl7pPr indent="-330200" lvl="6" marL="3200400" marR="0" rtl="0" algn="l">
              <a:lnSpc>
                <a:spcPct val="90000"/>
              </a:lnSpc>
              <a:spcBef>
                <a:spcPts val="500"/>
              </a:spcBef>
              <a:spcAft>
                <a:spcPts val="0"/>
              </a:spcAft>
              <a:buClr>
                <a:schemeClr val="lt1"/>
              </a:buClr>
              <a:buSzPts val="1600"/>
              <a:buFont typeface="Arial"/>
              <a:buChar char="•"/>
              <a:defRPr b="1" i="0" sz="1600" u="none" cap="none" strike="noStrike">
                <a:solidFill>
                  <a:schemeClr val="lt1"/>
                </a:solidFill>
                <a:latin typeface="Montserrat"/>
                <a:ea typeface="Montserrat"/>
                <a:cs typeface="Montserrat"/>
                <a:sym typeface="Montserrat"/>
              </a:defRPr>
            </a:lvl7pPr>
            <a:lvl8pPr indent="-330200" lvl="7" marL="3657600" marR="0" rtl="0" algn="l">
              <a:lnSpc>
                <a:spcPct val="90000"/>
              </a:lnSpc>
              <a:spcBef>
                <a:spcPts val="500"/>
              </a:spcBef>
              <a:spcAft>
                <a:spcPts val="0"/>
              </a:spcAft>
              <a:buClr>
                <a:schemeClr val="lt1"/>
              </a:buClr>
              <a:buSzPts val="1600"/>
              <a:buFont typeface="Arial"/>
              <a:buChar char="•"/>
              <a:defRPr b="1" i="0" sz="1600" u="none" cap="none" strike="noStrike">
                <a:solidFill>
                  <a:schemeClr val="lt1"/>
                </a:solidFill>
                <a:latin typeface="Montserrat"/>
                <a:ea typeface="Montserrat"/>
                <a:cs typeface="Montserrat"/>
                <a:sym typeface="Montserrat"/>
              </a:defRPr>
            </a:lvl8pPr>
            <a:lvl9pPr indent="-330200" lvl="8" marL="4114800" marR="0" rtl="0" algn="l">
              <a:lnSpc>
                <a:spcPct val="90000"/>
              </a:lnSpc>
              <a:spcBef>
                <a:spcPts val="500"/>
              </a:spcBef>
              <a:spcAft>
                <a:spcPts val="0"/>
              </a:spcAft>
              <a:buClr>
                <a:schemeClr val="lt1"/>
              </a:buClr>
              <a:buSzPts val="1600"/>
              <a:buFont typeface="Arial"/>
              <a:buChar char="•"/>
              <a:defRPr b="1" i="0" sz="1600" u="none" cap="none" strike="noStrike">
                <a:solidFill>
                  <a:schemeClr val="lt1"/>
                </a:solidFill>
                <a:latin typeface="Montserrat"/>
                <a:ea typeface="Montserrat"/>
                <a:cs typeface="Montserrat"/>
                <a:sym typeface="Montserrat"/>
              </a:defRPr>
            </a:lvl9pPr>
          </a:lstStyle>
          <a:p/>
        </p:txBody>
      </p:sp>
      <p:sp>
        <p:nvSpPr>
          <p:cNvPr id="569" name="Google Shape;569;p45"/>
          <p:cNvSpPr txBox="1"/>
          <p:nvPr>
            <p:ph idx="4" type="body"/>
          </p:nvPr>
        </p:nvSpPr>
        <p:spPr>
          <a:xfrm>
            <a:off x="6159867" y="3578000"/>
            <a:ext cx="946200" cy="946200"/>
          </a:xfrm>
          <a:prstGeom prst="rect">
            <a:avLst/>
          </a:prstGeom>
          <a:noFill/>
          <a:ln>
            <a:noFill/>
          </a:ln>
        </p:spPr>
        <p:txBody>
          <a:bodyPr anchorCtr="0" anchor="ctr" bIns="45700" lIns="91425" spcFirstLastPara="1" rIns="91425" wrap="square" tIns="45700">
            <a:noAutofit/>
          </a:bodyPr>
          <a:lstStyle>
            <a:lvl1pPr indent="-228600" lvl="0" marL="457200" marR="0" rtl="0" algn="ctr">
              <a:lnSpc>
                <a:spcPct val="90000"/>
              </a:lnSpc>
              <a:spcBef>
                <a:spcPts val="1000"/>
              </a:spcBef>
              <a:spcAft>
                <a:spcPts val="0"/>
              </a:spcAft>
              <a:buClr>
                <a:schemeClr val="lt1"/>
              </a:buClr>
              <a:buSzPts val="1600"/>
              <a:buFont typeface="Arial"/>
              <a:buNone/>
              <a:defRPr b="1" i="0" sz="1600" u="none" cap="none" strike="noStrike">
                <a:solidFill>
                  <a:schemeClr val="lt1"/>
                </a:solidFill>
                <a:latin typeface="Montserrat"/>
                <a:ea typeface="Montserrat"/>
                <a:cs typeface="Montserrat"/>
                <a:sym typeface="Montserrat"/>
              </a:defRPr>
            </a:lvl1pPr>
            <a:lvl2pPr indent="-330200" lvl="1" marL="914400" marR="0" rtl="0" algn="l">
              <a:lnSpc>
                <a:spcPct val="90000"/>
              </a:lnSpc>
              <a:spcBef>
                <a:spcPts val="500"/>
              </a:spcBef>
              <a:spcAft>
                <a:spcPts val="0"/>
              </a:spcAft>
              <a:buClr>
                <a:schemeClr val="lt1"/>
              </a:buClr>
              <a:buSzPts val="1600"/>
              <a:buFont typeface="Arial"/>
              <a:buChar char="•"/>
              <a:defRPr b="1" i="0" sz="1600" u="none" cap="none" strike="noStrike">
                <a:solidFill>
                  <a:schemeClr val="lt1"/>
                </a:solidFill>
                <a:latin typeface="Montserrat"/>
                <a:ea typeface="Montserrat"/>
                <a:cs typeface="Montserrat"/>
                <a:sym typeface="Montserrat"/>
              </a:defRPr>
            </a:lvl2pPr>
            <a:lvl3pPr indent="-330200" lvl="2" marL="1371600" marR="0" rtl="0" algn="l">
              <a:lnSpc>
                <a:spcPct val="90000"/>
              </a:lnSpc>
              <a:spcBef>
                <a:spcPts val="500"/>
              </a:spcBef>
              <a:spcAft>
                <a:spcPts val="0"/>
              </a:spcAft>
              <a:buClr>
                <a:schemeClr val="lt1"/>
              </a:buClr>
              <a:buSzPts val="1600"/>
              <a:buFont typeface="Arial"/>
              <a:buChar char="•"/>
              <a:defRPr b="1" i="0" sz="1600" u="none" cap="none" strike="noStrike">
                <a:solidFill>
                  <a:schemeClr val="lt1"/>
                </a:solidFill>
                <a:latin typeface="Montserrat"/>
                <a:ea typeface="Montserrat"/>
                <a:cs typeface="Montserrat"/>
                <a:sym typeface="Montserrat"/>
              </a:defRPr>
            </a:lvl3pPr>
            <a:lvl4pPr indent="-330200" lvl="3" marL="1828800" marR="0" rtl="0" algn="l">
              <a:lnSpc>
                <a:spcPct val="90000"/>
              </a:lnSpc>
              <a:spcBef>
                <a:spcPts val="500"/>
              </a:spcBef>
              <a:spcAft>
                <a:spcPts val="0"/>
              </a:spcAft>
              <a:buClr>
                <a:schemeClr val="lt1"/>
              </a:buClr>
              <a:buSzPts val="1600"/>
              <a:buFont typeface="Arial"/>
              <a:buChar char="•"/>
              <a:defRPr b="1" i="0" sz="1600" u="none" cap="none" strike="noStrike">
                <a:solidFill>
                  <a:schemeClr val="lt1"/>
                </a:solidFill>
                <a:latin typeface="Montserrat"/>
                <a:ea typeface="Montserrat"/>
                <a:cs typeface="Montserrat"/>
                <a:sym typeface="Montserrat"/>
              </a:defRPr>
            </a:lvl4pPr>
            <a:lvl5pPr indent="-330200" lvl="4" marL="2286000" marR="0" rtl="0" algn="l">
              <a:lnSpc>
                <a:spcPct val="90000"/>
              </a:lnSpc>
              <a:spcBef>
                <a:spcPts val="500"/>
              </a:spcBef>
              <a:spcAft>
                <a:spcPts val="0"/>
              </a:spcAft>
              <a:buClr>
                <a:schemeClr val="lt1"/>
              </a:buClr>
              <a:buSzPts val="1600"/>
              <a:buFont typeface="Arial"/>
              <a:buChar char="•"/>
              <a:defRPr b="1" i="0" sz="1600" u="none" cap="none" strike="noStrike">
                <a:solidFill>
                  <a:schemeClr val="lt1"/>
                </a:solidFill>
                <a:latin typeface="Montserrat"/>
                <a:ea typeface="Montserrat"/>
                <a:cs typeface="Montserrat"/>
                <a:sym typeface="Montserrat"/>
              </a:defRPr>
            </a:lvl5pPr>
            <a:lvl6pPr indent="-330200" lvl="5" marL="2743200" marR="0" rtl="0" algn="l">
              <a:lnSpc>
                <a:spcPct val="90000"/>
              </a:lnSpc>
              <a:spcBef>
                <a:spcPts val="500"/>
              </a:spcBef>
              <a:spcAft>
                <a:spcPts val="0"/>
              </a:spcAft>
              <a:buClr>
                <a:schemeClr val="lt1"/>
              </a:buClr>
              <a:buSzPts val="1600"/>
              <a:buFont typeface="Arial"/>
              <a:buChar char="•"/>
              <a:defRPr b="1" i="0" sz="1600" u="none" cap="none" strike="noStrike">
                <a:solidFill>
                  <a:schemeClr val="lt1"/>
                </a:solidFill>
                <a:latin typeface="Montserrat"/>
                <a:ea typeface="Montserrat"/>
                <a:cs typeface="Montserrat"/>
                <a:sym typeface="Montserrat"/>
              </a:defRPr>
            </a:lvl6pPr>
            <a:lvl7pPr indent="-330200" lvl="6" marL="3200400" marR="0" rtl="0" algn="l">
              <a:lnSpc>
                <a:spcPct val="90000"/>
              </a:lnSpc>
              <a:spcBef>
                <a:spcPts val="500"/>
              </a:spcBef>
              <a:spcAft>
                <a:spcPts val="0"/>
              </a:spcAft>
              <a:buClr>
                <a:schemeClr val="lt1"/>
              </a:buClr>
              <a:buSzPts val="1600"/>
              <a:buFont typeface="Arial"/>
              <a:buChar char="•"/>
              <a:defRPr b="1" i="0" sz="1600" u="none" cap="none" strike="noStrike">
                <a:solidFill>
                  <a:schemeClr val="lt1"/>
                </a:solidFill>
                <a:latin typeface="Montserrat"/>
                <a:ea typeface="Montserrat"/>
                <a:cs typeface="Montserrat"/>
                <a:sym typeface="Montserrat"/>
              </a:defRPr>
            </a:lvl7pPr>
            <a:lvl8pPr indent="-330200" lvl="7" marL="3657600" marR="0" rtl="0" algn="l">
              <a:lnSpc>
                <a:spcPct val="90000"/>
              </a:lnSpc>
              <a:spcBef>
                <a:spcPts val="500"/>
              </a:spcBef>
              <a:spcAft>
                <a:spcPts val="0"/>
              </a:spcAft>
              <a:buClr>
                <a:schemeClr val="lt1"/>
              </a:buClr>
              <a:buSzPts val="1600"/>
              <a:buFont typeface="Arial"/>
              <a:buChar char="•"/>
              <a:defRPr b="1" i="0" sz="1600" u="none" cap="none" strike="noStrike">
                <a:solidFill>
                  <a:schemeClr val="lt1"/>
                </a:solidFill>
                <a:latin typeface="Montserrat"/>
                <a:ea typeface="Montserrat"/>
                <a:cs typeface="Montserrat"/>
                <a:sym typeface="Montserrat"/>
              </a:defRPr>
            </a:lvl8pPr>
            <a:lvl9pPr indent="-330200" lvl="8" marL="4114800" marR="0" rtl="0" algn="l">
              <a:lnSpc>
                <a:spcPct val="90000"/>
              </a:lnSpc>
              <a:spcBef>
                <a:spcPts val="500"/>
              </a:spcBef>
              <a:spcAft>
                <a:spcPts val="0"/>
              </a:spcAft>
              <a:buClr>
                <a:schemeClr val="lt1"/>
              </a:buClr>
              <a:buSzPts val="1600"/>
              <a:buFont typeface="Arial"/>
              <a:buChar char="•"/>
              <a:defRPr b="1" i="0" sz="1600" u="none" cap="none" strike="noStrike">
                <a:solidFill>
                  <a:schemeClr val="lt1"/>
                </a:solidFill>
                <a:latin typeface="Montserrat"/>
                <a:ea typeface="Montserrat"/>
                <a:cs typeface="Montserrat"/>
                <a:sym typeface="Montserrat"/>
              </a:defRPr>
            </a:lvl9pPr>
          </a:lstStyle>
          <a:p/>
        </p:txBody>
      </p:sp>
      <p:sp>
        <p:nvSpPr>
          <p:cNvPr id="570" name="Google Shape;570;p45"/>
          <p:cNvSpPr txBox="1"/>
          <p:nvPr>
            <p:ph idx="5" type="body"/>
          </p:nvPr>
        </p:nvSpPr>
        <p:spPr>
          <a:xfrm>
            <a:off x="8198850" y="3578000"/>
            <a:ext cx="946200" cy="946200"/>
          </a:xfrm>
          <a:prstGeom prst="rect">
            <a:avLst/>
          </a:prstGeom>
          <a:noFill/>
          <a:ln>
            <a:noFill/>
          </a:ln>
        </p:spPr>
        <p:txBody>
          <a:bodyPr anchorCtr="0" anchor="ctr" bIns="45700" lIns="91425" spcFirstLastPara="1" rIns="91425" wrap="square" tIns="45700">
            <a:noAutofit/>
          </a:bodyPr>
          <a:lstStyle>
            <a:lvl1pPr indent="-228600" lvl="0" marL="457200" marR="0" rtl="0" algn="ctr">
              <a:lnSpc>
                <a:spcPct val="90000"/>
              </a:lnSpc>
              <a:spcBef>
                <a:spcPts val="1000"/>
              </a:spcBef>
              <a:spcAft>
                <a:spcPts val="0"/>
              </a:spcAft>
              <a:buClr>
                <a:schemeClr val="lt1"/>
              </a:buClr>
              <a:buSzPts val="1600"/>
              <a:buFont typeface="Arial"/>
              <a:buNone/>
              <a:defRPr b="1" i="0" sz="1600" u="none" cap="none" strike="noStrike">
                <a:solidFill>
                  <a:schemeClr val="lt1"/>
                </a:solidFill>
                <a:latin typeface="Montserrat"/>
                <a:ea typeface="Montserrat"/>
                <a:cs typeface="Montserrat"/>
                <a:sym typeface="Montserrat"/>
              </a:defRPr>
            </a:lvl1pPr>
            <a:lvl2pPr indent="-330200" lvl="1" marL="914400" marR="0" rtl="0" algn="l">
              <a:lnSpc>
                <a:spcPct val="90000"/>
              </a:lnSpc>
              <a:spcBef>
                <a:spcPts val="500"/>
              </a:spcBef>
              <a:spcAft>
                <a:spcPts val="0"/>
              </a:spcAft>
              <a:buClr>
                <a:schemeClr val="lt1"/>
              </a:buClr>
              <a:buSzPts val="1600"/>
              <a:buFont typeface="Arial"/>
              <a:buChar char="•"/>
              <a:defRPr b="1" i="0" sz="1600" u="none" cap="none" strike="noStrike">
                <a:solidFill>
                  <a:schemeClr val="lt1"/>
                </a:solidFill>
                <a:latin typeface="Montserrat"/>
                <a:ea typeface="Montserrat"/>
                <a:cs typeface="Montserrat"/>
                <a:sym typeface="Montserrat"/>
              </a:defRPr>
            </a:lvl2pPr>
            <a:lvl3pPr indent="-330200" lvl="2" marL="1371600" marR="0" rtl="0" algn="l">
              <a:lnSpc>
                <a:spcPct val="90000"/>
              </a:lnSpc>
              <a:spcBef>
                <a:spcPts val="500"/>
              </a:spcBef>
              <a:spcAft>
                <a:spcPts val="0"/>
              </a:spcAft>
              <a:buClr>
                <a:schemeClr val="lt1"/>
              </a:buClr>
              <a:buSzPts val="1600"/>
              <a:buFont typeface="Arial"/>
              <a:buChar char="•"/>
              <a:defRPr b="1" i="0" sz="1600" u="none" cap="none" strike="noStrike">
                <a:solidFill>
                  <a:schemeClr val="lt1"/>
                </a:solidFill>
                <a:latin typeface="Montserrat"/>
                <a:ea typeface="Montserrat"/>
                <a:cs typeface="Montserrat"/>
                <a:sym typeface="Montserrat"/>
              </a:defRPr>
            </a:lvl3pPr>
            <a:lvl4pPr indent="-330200" lvl="3" marL="1828800" marR="0" rtl="0" algn="l">
              <a:lnSpc>
                <a:spcPct val="90000"/>
              </a:lnSpc>
              <a:spcBef>
                <a:spcPts val="500"/>
              </a:spcBef>
              <a:spcAft>
                <a:spcPts val="0"/>
              </a:spcAft>
              <a:buClr>
                <a:schemeClr val="lt1"/>
              </a:buClr>
              <a:buSzPts val="1600"/>
              <a:buFont typeface="Arial"/>
              <a:buChar char="•"/>
              <a:defRPr b="1" i="0" sz="1600" u="none" cap="none" strike="noStrike">
                <a:solidFill>
                  <a:schemeClr val="lt1"/>
                </a:solidFill>
                <a:latin typeface="Montserrat"/>
                <a:ea typeface="Montserrat"/>
                <a:cs typeface="Montserrat"/>
                <a:sym typeface="Montserrat"/>
              </a:defRPr>
            </a:lvl4pPr>
            <a:lvl5pPr indent="-330200" lvl="4" marL="2286000" marR="0" rtl="0" algn="l">
              <a:lnSpc>
                <a:spcPct val="90000"/>
              </a:lnSpc>
              <a:spcBef>
                <a:spcPts val="500"/>
              </a:spcBef>
              <a:spcAft>
                <a:spcPts val="0"/>
              </a:spcAft>
              <a:buClr>
                <a:schemeClr val="lt1"/>
              </a:buClr>
              <a:buSzPts val="1600"/>
              <a:buFont typeface="Arial"/>
              <a:buChar char="•"/>
              <a:defRPr b="1" i="0" sz="1600" u="none" cap="none" strike="noStrike">
                <a:solidFill>
                  <a:schemeClr val="lt1"/>
                </a:solidFill>
                <a:latin typeface="Montserrat"/>
                <a:ea typeface="Montserrat"/>
                <a:cs typeface="Montserrat"/>
                <a:sym typeface="Montserrat"/>
              </a:defRPr>
            </a:lvl5pPr>
            <a:lvl6pPr indent="-330200" lvl="5" marL="2743200" marR="0" rtl="0" algn="l">
              <a:lnSpc>
                <a:spcPct val="90000"/>
              </a:lnSpc>
              <a:spcBef>
                <a:spcPts val="500"/>
              </a:spcBef>
              <a:spcAft>
                <a:spcPts val="0"/>
              </a:spcAft>
              <a:buClr>
                <a:schemeClr val="lt1"/>
              </a:buClr>
              <a:buSzPts val="1600"/>
              <a:buFont typeface="Arial"/>
              <a:buChar char="•"/>
              <a:defRPr b="1" i="0" sz="1600" u="none" cap="none" strike="noStrike">
                <a:solidFill>
                  <a:schemeClr val="lt1"/>
                </a:solidFill>
                <a:latin typeface="Montserrat"/>
                <a:ea typeface="Montserrat"/>
                <a:cs typeface="Montserrat"/>
                <a:sym typeface="Montserrat"/>
              </a:defRPr>
            </a:lvl6pPr>
            <a:lvl7pPr indent="-330200" lvl="6" marL="3200400" marR="0" rtl="0" algn="l">
              <a:lnSpc>
                <a:spcPct val="90000"/>
              </a:lnSpc>
              <a:spcBef>
                <a:spcPts val="500"/>
              </a:spcBef>
              <a:spcAft>
                <a:spcPts val="0"/>
              </a:spcAft>
              <a:buClr>
                <a:schemeClr val="lt1"/>
              </a:buClr>
              <a:buSzPts val="1600"/>
              <a:buFont typeface="Arial"/>
              <a:buChar char="•"/>
              <a:defRPr b="1" i="0" sz="1600" u="none" cap="none" strike="noStrike">
                <a:solidFill>
                  <a:schemeClr val="lt1"/>
                </a:solidFill>
                <a:latin typeface="Montserrat"/>
                <a:ea typeface="Montserrat"/>
                <a:cs typeface="Montserrat"/>
                <a:sym typeface="Montserrat"/>
              </a:defRPr>
            </a:lvl7pPr>
            <a:lvl8pPr indent="-330200" lvl="7" marL="3657600" marR="0" rtl="0" algn="l">
              <a:lnSpc>
                <a:spcPct val="90000"/>
              </a:lnSpc>
              <a:spcBef>
                <a:spcPts val="500"/>
              </a:spcBef>
              <a:spcAft>
                <a:spcPts val="0"/>
              </a:spcAft>
              <a:buClr>
                <a:schemeClr val="lt1"/>
              </a:buClr>
              <a:buSzPts val="1600"/>
              <a:buFont typeface="Arial"/>
              <a:buChar char="•"/>
              <a:defRPr b="1" i="0" sz="1600" u="none" cap="none" strike="noStrike">
                <a:solidFill>
                  <a:schemeClr val="lt1"/>
                </a:solidFill>
                <a:latin typeface="Montserrat"/>
                <a:ea typeface="Montserrat"/>
                <a:cs typeface="Montserrat"/>
                <a:sym typeface="Montserrat"/>
              </a:defRPr>
            </a:lvl8pPr>
            <a:lvl9pPr indent="-330200" lvl="8" marL="4114800" marR="0" rtl="0" algn="l">
              <a:lnSpc>
                <a:spcPct val="90000"/>
              </a:lnSpc>
              <a:spcBef>
                <a:spcPts val="500"/>
              </a:spcBef>
              <a:spcAft>
                <a:spcPts val="0"/>
              </a:spcAft>
              <a:buClr>
                <a:schemeClr val="lt1"/>
              </a:buClr>
              <a:buSzPts val="1600"/>
              <a:buFont typeface="Arial"/>
              <a:buChar char="•"/>
              <a:defRPr b="1" i="0" sz="1600" u="none" cap="none" strike="noStrike">
                <a:solidFill>
                  <a:schemeClr val="lt1"/>
                </a:solidFill>
                <a:latin typeface="Montserrat"/>
                <a:ea typeface="Montserrat"/>
                <a:cs typeface="Montserrat"/>
                <a:sym typeface="Montserrat"/>
              </a:defRPr>
            </a:lvl9pPr>
          </a:lstStyle>
          <a:p/>
        </p:txBody>
      </p:sp>
      <p:sp>
        <p:nvSpPr>
          <p:cNvPr id="571" name="Google Shape;571;p45"/>
          <p:cNvSpPr txBox="1"/>
          <p:nvPr>
            <p:ph idx="6" type="body"/>
          </p:nvPr>
        </p:nvSpPr>
        <p:spPr>
          <a:xfrm>
            <a:off x="10237817" y="3578000"/>
            <a:ext cx="946200" cy="946200"/>
          </a:xfrm>
          <a:prstGeom prst="rect">
            <a:avLst/>
          </a:prstGeom>
          <a:noFill/>
          <a:ln>
            <a:noFill/>
          </a:ln>
        </p:spPr>
        <p:txBody>
          <a:bodyPr anchorCtr="0" anchor="ctr" bIns="45700" lIns="91425" spcFirstLastPara="1" rIns="91425" wrap="square" tIns="45700">
            <a:noAutofit/>
          </a:bodyPr>
          <a:lstStyle>
            <a:lvl1pPr indent="-228600" lvl="0" marL="457200" marR="0" rtl="0" algn="ctr">
              <a:lnSpc>
                <a:spcPct val="90000"/>
              </a:lnSpc>
              <a:spcBef>
                <a:spcPts val="1000"/>
              </a:spcBef>
              <a:spcAft>
                <a:spcPts val="0"/>
              </a:spcAft>
              <a:buClr>
                <a:schemeClr val="lt1"/>
              </a:buClr>
              <a:buSzPts val="1600"/>
              <a:buFont typeface="Arial"/>
              <a:buNone/>
              <a:defRPr b="1" i="0" sz="1600" u="none" cap="none" strike="noStrike">
                <a:solidFill>
                  <a:schemeClr val="lt1"/>
                </a:solidFill>
                <a:latin typeface="Montserrat"/>
                <a:ea typeface="Montserrat"/>
                <a:cs typeface="Montserrat"/>
                <a:sym typeface="Montserrat"/>
              </a:defRPr>
            </a:lvl1pPr>
            <a:lvl2pPr indent="-330200" lvl="1" marL="914400" marR="0" rtl="0" algn="l">
              <a:lnSpc>
                <a:spcPct val="90000"/>
              </a:lnSpc>
              <a:spcBef>
                <a:spcPts val="500"/>
              </a:spcBef>
              <a:spcAft>
                <a:spcPts val="0"/>
              </a:spcAft>
              <a:buClr>
                <a:schemeClr val="lt1"/>
              </a:buClr>
              <a:buSzPts val="1600"/>
              <a:buFont typeface="Arial"/>
              <a:buChar char="•"/>
              <a:defRPr b="1" i="0" sz="1600" u="none" cap="none" strike="noStrike">
                <a:solidFill>
                  <a:schemeClr val="lt1"/>
                </a:solidFill>
                <a:latin typeface="Montserrat"/>
                <a:ea typeface="Montserrat"/>
                <a:cs typeface="Montserrat"/>
                <a:sym typeface="Montserrat"/>
              </a:defRPr>
            </a:lvl2pPr>
            <a:lvl3pPr indent="-330200" lvl="2" marL="1371600" marR="0" rtl="0" algn="l">
              <a:lnSpc>
                <a:spcPct val="90000"/>
              </a:lnSpc>
              <a:spcBef>
                <a:spcPts val="500"/>
              </a:spcBef>
              <a:spcAft>
                <a:spcPts val="0"/>
              </a:spcAft>
              <a:buClr>
                <a:schemeClr val="lt1"/>
              </a:buClr>
              <a:buSzPts val="1600"/>
              <a:buFont typeface="Arial"/>
              <a:buChar char="•"/>
              <a:defRPr b="1" i="0" sz="1600" u="none" cap="none" strike="noStrike">
                <a:solidFill>
                  <a:schemeClr val="lt1"/>
                </a:solidFill>
                <a:latin typeface="Montserrat"/>
                <a:ea typeface="Montserrat"/>
                <a:cs typeface="Montserrat"/>
                <a:sym typeface="Montserrat"/>
              </a:defRPr>
            </a:lvl3pPr>
            <a:lvl4pPr indent="-330200" lvl="3" marL="1828800" marR="0" rtl="0" algn="l">
              <a:lnSpc>
                <a:spcPct val="90000"/>
              </a:lnSpc>
              <a:spcBef>
                <a:spcPts val="500"/>
              </a:spcBef>
              <a:spcAft>
                <a:spcPts val="0"/>
              </a:spcAft>
              <a:buClr>
                <a:schemeClr val="lt1"/>
              </a:buClr>
              <a:buSzPts val="1600"/>
              <a:buFont typeface="Arial"/>
              <a:buChar char="•"/>
              <a:defRPr b="1" i="0" sz="1600" u="none" cap="none" strike="noStrike">
                <a:solidFill>
                  <a:schemeClr val="lt1"/>
                </a:solidFill>
                <a:latin typeface="Montserrat"/>
                <a:ea typeface="Montserrat"/>
                <a:cs typeface="Montserrat"/>
                <a:sym typeface="Montserrat"/>
              </a:defRPr>
            </a:lvl4pPr>
            <a:lvl5pPr indent="-330200" lvl="4" marL="2286000" marR="0" rtl="0" algn="l">
              <a:lnSpc>
                <a:spcPct val="90000"/>
              </a:lnSpc>
              <a:spcBef>
                <a:spcPts val="500"/>
              </a:spcBef>
              <a:spcAft>
                <a:spcPts val="0"/>
              </a:spcAft>
              <a:buClr>
                <a:schemeClr val="lt1"/>
              </a:buClr>
              <a:buSzPts val="1600"/>
              <a:buFont typeface="Arial"/>
              <a:buChar char="•"/>
              <a:defRPr b="1" i="0" sz="1600" u="none" cap="none" strike="noStrike">
                <a:solidFill>
                  <a:schemeClr val="lt1"/>
                </a:solidFill>
                <a:latin typeface="Montserrat"/>
                <a:ea typeface="Montserrat"/>
                <a:cs typeface="Montserrat"/>
                <a:sym typeface="Montserrat"/>
              </a:defRPr>
            </a:lvl5pPr>
            <a:lvl6pPr indent="-330200" lvl="5" marL="2743200" marR="0" rtl="0" algn="l">
              <a:lnSpc>
                <a:spcPct val="90000"/>
              </a:lnSpc>
              <a:spcBef>
                <a:spcPts val="500"/>
              </a:spcBef>
              <a:spcAft>
                <a:spcPts val="0"/>
              </a:spcAft>
              <a:buClr>
                <a:schemeClr val="lt1"/>
              </a:buClr>
              <a:buSzPts val="1600"/>
              <a:buFont typeface="Arial"/>
              <a:buChar char="•"/>
              <a:defRPr b="1" i="0" sz="1600" u="none" cap="none" strike="noStrike">
                <a:solidFill>
                  <a:schemeClr val="lt1"/>
                </a:solidFill>
                <a:latin typeface="Montserrat"/>
                <a:ea typeface="Montserrat"/>
                <a:cs typeface="Montserrat"/>
                <a:sym typeface="Montserrat"/>
              </a:defRPr>
            </a:lvl6pPr>
            <a:lvl7pPr indent="-330200" lvl="6" marL="3200400" marR="0" rtl="0" algn="l">
              <a:lnSpc>
                <a:spcPct val="90000"/>
              </a:lnSpc>
              <a:spcBef>
                <a:spcPts val="500"/>
              </a:spcBef>
              <a:spcAft>
                <a:spcPts val="0"/>
              </a:spcAft>
              <a:buClr>
                <a:schemeClr val="lt1"/>
              </a:buClr>
              <a:buSzPts val="1600"/>
              <a:buFont typeface="Arial"/>
              <a:buChar char="•"/>
              <a:defRPr b="1" i="0" sz="1600" u="none" cap="none" strike="noStrike">
                <a:solidFill>
                  <a:schemeClr val="lt1"/>
                </a:solidFill>
                <a:latin typeface="Montserrat"/>
                <a:ea typeface="Montserrat"/>
                <a:cs typeface="Montserrat"/>
                <a:sym typeface="Montserrat"/>
              </a:defRPr>
            </a:lvl7pPr>
            <a:lvl8pPr indent="-330200" lvl="7" marL="3657600" marR="0" rtl="0" algn="l">
              <a:lnSpc>
                <a:spcPct val="90000"/>
              </a:lnSpc>
              <a:spcBef>
                <a:spcPts val="500"/>
              </a:spcBef>
              <a:spcAft>
                <a:spcPts val="0"/>
              </a:spcAft>
              <a:buClr>
                <a:schemeClr val="lt1"/>
              </a:buClr>
              <a:buSzPts val="1600"/>
              <a:buFont typeface="Arial"/>
              <a:buChar char="•"/>
              <a:defRPr b="1" i="0" sz="1600" u="none" cap="none" strike="noStrike">
                <a:solidFill>
                  <a:schemeClr val="lt1"/>
                </a:solidFill>
                <a:latin typeface="Montserrat"/>
                <a:ea typeface="Montserrat"/>
                <a:cs typeface="Montserrat"/>
                <a:sym typeface="Montserrat"/>
              </a:defRPr>
            </a:lvl8pPr>
            <a:lvl9pPr indent="-330200" lvl="8" marL="4114800" marR="0" rtl="0" algn="l">
              <a:lnSpc>
                <a:spcPct val="90000"/>
              </a:lnSpc>
              <a:spcBef>
                <a:spcPts val="500"/>
              </a:spcBef>
              <a:spcAft>
                <a:spcPts val="0"/>
              </a:spcAft>
              <a:buClr>
                <a:schemeClr val="lt1"/>
              </a:buClr>
              <a:buSzPts val="1600"/>
              <a:buFont typeface="Arial"/>
              <a:buChar char="•"/>
              <a:defRPr b="1" i="0" sz="1600" u="none" cap="none" strike="noStrike">
                <a:solidFill>
                  <a:schemeClr val="lt1"/>
                </a:solidFill>
                <a:latin typeface="Montserrat"/>
                <a:ea typeface="Montserrat"/>
                <a:cs typeface="Montserrat"/>
                <a:sym typeface="Montserrat"/>
              </a:defRPr>
            </a:lvl9pPr>
          </a:lstStyle>
          <a:p/>
        </p:txBody>
      </p:sp>
      <p:sp>
        <p:nvSpPr>
          <p:cNvPr id="572" name="Google Shape;572;p45"/>
          <p:cNvSpPr/>
          <p:nvPr/>
        </p:nvSpPr>
        <p:spPr>
          <a:xfrm>
            <a:off x="11597049" y="6274470"/>
            <a:ext cx="237300" cy="237300"/>
          </a:xfrm>
          <a:prstGeom prst="ellipse">
            <a:avLst/>
          </a:prstGeom>
          <a:solidFill>
            <a:schemeClr val="accent2"/>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Montserrat"/>
              <a:ea typeface="Montserrat"/>
              <a:cs typeface="Montserrat"/>
              <a:sym typeface="Montserrat"/>
            </a:endParaRPr>
          </a:p>
        </p:txBody>
      </p:sp>
      <p:sp>
        <p:nvSpPr>
          <p:cNvPr id="573" name="Google Shape;573;p45"/>
          <p:cNvSpPr txBox="1"/>
          <p:nvPr/>
        </p:nvSpPr>
        <p:spPr>
          <a:xfrm>
            <a:off x="11513370" y="6277754"/>
            <a:ext cx="404700" cy="23070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900"/>
              <a:buFont typeface="Arial"/>
              <a:buNone/>
            </a:pPr>
            <a:fld id="{00000000-1234-1234-1234-123412341234}" type="slidenum">
              <a:rPr b="1" i="0" lang="en-US" sz="900" u="none" cap="none" strike="noStrike">
                <a:solidFill>
                  <a:schemeClr val="lt1"/>
                </a:solidFill>
                <a:latin typeface="Montserrat"/>
                <a:ea typeface="Montserrat"/>
                <a:cs typeface="Montserrat"/>
                <a:sym typeface="Montserrat"/>
              </a:rPr>
              <a:t>‹#›</a:t>
            </a:fld>
            <a:endParaRPr b="1" i="0" sz="900" u="none" cap="none" strike="noStrike">
              <a:solidFill>
                <a:schemeClr val="lt1"/>
              </a:solidFill>
              <a:latin typeface="Montserrat"/>
              <a:ea typeface="Montserrat"/>
              <a:cs typeface="Montserrat"/>
              <a:sym typeface="Montserrat"/>
            </a:endParaRPr>
          </a:p>
        </p:txBody>
      </p:sp>
      <p:sp>
        <p:nvSpPr>
          <p:cNvPr id="574" name="Google Shape;574;p45"/>
          <p:cNvSpPr/>
          <p:nvPr/>
        </p:nvSpPr>
        <p:spPr>
          <a:xfrm>
            <a:off x="2050474" y="6347450"/>
            <a:ext cx="6766500" cy="91500"/>
          </a:xfrm>
          <a:prstGeom prst="rect">
            <a:avLst/>
          </a:prstGeom>
          <a:solidFill>
            <a:srgbClr val="D8D8D8"/>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Montserrat"/>
              <a:ea typeface="Montserrat"/>
              <a:cs typeface="Montserrat"/>
              <a:sym typeface="Montserrat"/>
            </a:endParaRPr>
          </a:p>
        </p:txBody>
      </p:sp>
      <p:sp>
        <p:nvSpPr>
          <p:cNvPr id="575" name="Google Shape;575;p45"/>
          <p:cNvSpPr txBox="1"/>
          <p:nvPr/>
        </p:nvSpPr>
        <p:spPr>
          <a:xfrm>
            <a:off x="8787442" y="6274470"/>
            <a:ext cx="2834700" cy="230700"/>
          </a:xfrm>
          <a:prstGeom prst="rect">
            <a:avLst/>
          </a:prstGeom>
          <a:noFill/>
          <a:ln>
            <a:noFill/>
          </a:ln>
        </p:spPr>
        <p:txBody>
          <a:bodyPr anchorCtr="0" anchor="t" bIns="45700" lIns="91425" spcFirstLastPara="1" rIns="91425" wrap="square" tIns="45700">
            <a:spAutoFit/>
          </a:bodyPr>
          <a:lstStyle/>
          <a:p>
            <a:pPr indent="0" lvl="0" marL="0" marR="0" rtl="0" algn="r">
              <a:lnSpc>
                <a:spcPct val="100000"/>
              </a:lnSpc>
              <a:spcBef>
                <a:spcPts val="0"/>
              </a:spcBef>
              <a:spcAft>
                <a:spcPts val="0"/>
              </a:spcAft>
              <a:buClr>
                <a:srgbClr val="000000"/>
              </a:buClr>
              <a:buSzPts val="900"/>
              <a:buFont typeface="Arial"/>
              <a:buNone/>
            </a:pPr>
            <a:r>
              <a:rPr b="0" i="0" lang="en-US" sz="900" u="none" cap="none" strike="noStrike">
                <a:solidFill>
                  <a:schemeClr val="dk1"/>
                </a:solidFill>
                <a:latin typeface="Montserrat"/>
                <a:ea typeface="Montserrat"/>
                <a:cs typeface="Montserrat"/>
                <a:sym typeface="Montserrat"/>
              </a:rPr>
              <a:t>© </a:t>
            </a:r>
            <a:r>
              <a:rPr lang="en-US" sz="900">
                <a:solidFill>
                  <a:schemeClr val="dk1"/>
                </a:solidFill>
                <a:latin typeface="Montserrat"/>
                <a:ea typeface="Montserrat"/>
                <a:cs typeface="Montserrat"/>
                <a:sym typeface="Montserrat"/>
              </a:rPr>
              <a:t>2025</a:t>
            </a:r>
            <a:r>
              <a:rPr b="0" i="0" lang="en-US" sz="900" u="none" cap="none" strike="noStrike">
                <a:solidFill>
                  <a:schemeClr val="dk1"/>
                </a:solidFill>
                <a:latin typeface="Montserrat"/>
                <a:ea typeface="Montserrat"/>
                <a:cs typeface="Montserrat"/>
                <a:sym typeface="Montserrat"/>
              </a:rPr>
              <a:t> </a:t>
            </a:r>
            <a:r>
              <a:rPr b="1" i="0" lang="en-US" sz="900" u="none" cap="none" strike="noStrike">
                <a:solidFill>
                  <a:schemeClr val="dk1"/>
                </a:solidFill>
                <a:latin typeface="Montserrat"/>
                <a:ea typeface="Montserrat"/>
                <a:cs typeface="Montserrat"/>
                <a:sym typeface="Montserrat"/>
              </a:rPr>
              <a:t>Square 9</a:t>
            </a:r>
            <a:r>
              <a:rPr b="0" i="0" lang="en-US" sz="900" u="none" cap="none" strike="noStrike">
                <a:solidFill>
                  <a:schemeClr val="dk1"/>
                </a:solidFill>
                <a:latin typeface="Montserrat"/>
                <a:ea typeface="Montserrat"/>
                <a:cs typeface="Montserrat"/>
                <a:sym typeface="Montserrat"/>
              </a:rPr>
              <a:t>. All Rights Reserved.</a:t>
            </a:r>
            <a:endParaRPr b="0" i="0" sz="1400" u="none" cap="none" strike="noStrike">
              <a:solidFill>
                <a:srgbClr val="000000"/>
              </a:solidFill>
              <a:latin typeface="Arial"/>
              <a:ea typeface="Arial"/>
              <a:cs typeface="Arial"/>
              <a:sym typeface="Arial"/>
            </a:endParaRPr>
          </a:p>
        </p:txBody>
      </p:sp>
      <p:pic>
        <p:nvPicPr>
          <p:cNvPr descr="A blue and orange text on a black background&#10;&#10;Description automatically generated" id="576" name="Google Shape;576;p45"/>
          <p:cNvPicPr preferRelativeResize="0"/>
          <p:nvPr/>
        </p:nvPicPr>
        <p:blipFill rotWithShape="1">
          <a:blip r:embed="rId3">
            <a:alphaModFix/>
          </a:blip>
          <a:srcRect b="0" l="0" r="0" t="0"/>
          <a:stretch/>
        </p:blipFill>
        <p:spPr>
          <a:xfrm>
            <a:off x="357551" y="6064432"/>
            <a:ext cx="1551707" cy="447438"/>
          </a:xfrm>
          <a:prstGeom prst="rect">
            <a:avLst/>
          </a:prstGeom>
          <a:noFill/>
          <a:ln>
            <a:noFill/>
          </a:ln>
        </p:spPr>
      </p:pic>
      <p:sp>
        <p:nvSpPr>
          <p:cNvPr id="577" name="Google Shape;577;p45"/>
          <p:cNvSpPr txBox="1"/>
          <p:nvPr>
            <p:ph idx="7" type="body"/>
          </p:nvPr>
        </p:nvSpPr>
        <p:spPr>
          <a:xfrm>
            <a:off x="539188" y="551701"/>
            <a:ext cx="11113500" cy="584400"/>
          </a:xfrm>
          <a:prstGeom prst="rect">
            <a:avLst/>
          </a:prstGeom>
          <a:noFill/>
          <a:ln>
            <a:noFill/>
          </a:ln>
        </p:spPr>
        <p:txBody>
          <a:bodyPr anchorCtr="0" anchor="t" bIns="45700" lIns="91425" spcFirstLastPara="1" rIns="91425" wrap="square" tIns="45700">
            <a:noAutofit/>
          </a:bodyPr>
          <a:lstStyle>
            <a:lvl1pPr indent="-228600" lvl="0" marL="457200" marR="0" rtl="0" algn="l">
              <a:lnSpc>
                <a:spcPct val="90000"/>
              </a:lnSpc>
              <a:spcBef>
                <a:spcPts val="1000"/>
              </a:spcBef>
              <a:spcAft>
                <a:spcPts val="0"/>
              </a:spcAft>
              <a:buClr>
                <a:schemeClr val="accent2"/>
              </a:buClr>
              <a:buSzPts val="3600"/>
              <a:buFont typeface="Arial"/>
              <a:buNone/>
              <a:defRPr b="1" i="0" sz="3600" u="none" cap="none" strike="noStrike">
                <a:solidFill>
                  <a:schemeClr val="accent2"/>
                </a:solidFill>
                <a:latin typeface="Montserrat"/>
                <a:ea typeface="Montserrat"/>
                <a:cs typeface="Montserrat"/>
                <a:sym typeface="Montserrat"/>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Montserrat"/>
                <a:ea typeface="Montserrat"/>
                <a:cs typeface="Montserrat"/>
                <a:sym typeface="Montserrat"/>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Montserrat"/>
                <a:ea typeface="Montserrat"/>
                <a:cs typeface="Montserrat"/>
                <a:sym typeface="Montserrat"/>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Montserrat"/>
                <a:ea typeface="Montserrat"/>
                <a:cs typeface="Montserrat"/>
                <a:sym typeface="Montserrat"/>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Montserrat"/>
                <a:ea typeface="Montserrat"/>
                <a:cs typeface="Montserrat"/>
                <a:sym typeface="Montserrat"/>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Montserrat"/>
                <a:ea typeface="Montserrat"/>
                <a:cs typeface="Montserrat"/>
                <a:sym typeface="Montserrat"/>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Montserrat"/>
                <a:ea typeface="Montserrat"/>
                <a:cs typeface="Montserrat"/>
                <a:sym typeface="Montserrat"/>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Montserrat"/>
                <a:ea typeface="Montserrat"/>
                <a:cs typeface="Montserrat"/>
                <a:sym typeface="Montserrat"/>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Montserrat"/>
                <a:ea typeface="Montserrat"/>
                <a:cs typeface="Montserrat"/>
                <a:sym typeface="Montserrat"/>
              </a:defRPr>
            </a:lvl9pPr>
          </a:lstStyle>
          <a:p/>
        </p:txBody>
      </p:sp>
      <p:sp>
        <p:nvSpPr>
          <p:cNvPr id="578" name="Google Shape;578;p45"/>
          <p:cNvSpPr/>
          <p:nvPr/>
        </p:nvSpPr>
        <p:spPr>
          <a:xfrm>
            <a:off x="665019" y="1154545"/>
            <a:ext cx="489600" cy="138600"/>
          </a:xfrm>
          <a:prstGeom prst="roundRect">
            <a:avLst>
              <a:gd fmla="val 50000" name="adj"/>
            </a:avLst>
          </a:prstGeom>
          <a:solidFill>
            <a:schemeClr val="accen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Montserrat"/>
              <a:ea typeface="Montserrat"/>
              <a:cs typeface="Montserrat"/>
              <a:sym typeface="Montserrat"/>
            </a:endParaRPr>
          </a:p>
        </p:txBody>
      </p:sp>
      <p:cxnSp>
        <p:nvCxnSpPr>
          <p:cNvPr id="579" name="Google Shape;579;p45"/>
          <p:cNvCxnSpPr>
            <a:stCxn id="555" idx="0"/>
          </p:cNvCxnSpPr>
          <p:nvPr/>
        </p:nvCxnSpPr>
        <p:spPr>
          <a:xfrm rot="10800000">
            <a:off x="516026" y="2333905"/>
            <a:ext cx="0" cy="1244100"/>
          </a:xfrm>
          <a:prstGeom prst="straightConnector1">
            <a:avLst/>
          </a:prstGeom>
          <a:noFill/>
          <a:ln cap="flat" cmpd="sng" w="38100">
            <a:solidFill>
              <a:schemeClr val="accent1"/>
            </a:solidFill>
            <a:prstDash val="dash"/>
            <a:round/>
            <a:headEnd len="sm" w="sm" type="none"/>
            <a:tailEnd len="sm" w="sm" type="none"/>
          </a:ln>
        </p:spPr>
      </p:cxnSp>
      <p:cxnSp>
        <p:nvCxnSpPr>
          <p:cNvPr id="580" name="Google Shape;580;p45"/>
          <p:cNvCxnSpPr/>
          <p:nvPr/>
        </p:nvCxnSpPr>
        <p:spPr>
          <a:xfrm rot="10800000">
            <a:off x="2555030" y="2349504"/>
            <a:ext cx="0" cy="1228500"/>
          </a:xfrm>
          <a:prstGeom prst="straightConnector1">
            <a:avLst/>
          </a:prstGeom>
          <a:noFill/>
          <a:ln cap="flat" cmpd="sng" w="38100">
            <a:solidFill>
              <a:schemeClr val="accent1"/>
            </a:solidFill>
            <a:prstDash val="dash"/>
            <a:round/>
            <a:headEnd len="sm" w="sm" type="none"/>
            <a:tailEnd len="sm" w="sm" type="none"/>
          </a:ln>
        </p:spPr>
      </p:cxnSp>
      <p:cxnSp>
        <p:nvCxnSpPr>
          <p:cNvPr id="581" name="Google Shape;581;p45"/>
          <p:cNvCxnSpPr/>
          <p:nvPr/>
        </p:nvCxnSpPr>
        <p:spPr>
          <a:xfrm rot="10800000">
            <a:off x="4594000" y="2333905"/>
            <a:ext cx="0" cy="1244100"/>
          </a:xfrm>
          <a:prstGeom prst="straightConnector1">
            <a:avLst/>
          </a:prstGeom>
          <a:noFill/>
          <a:ln cap="flat" cmpd="sng" w="38100">
            <a:solidFill>
              <a:schemeClr val="accent1"/>
            </a:solidFill>
            <a:prstDash val="dash"/>
            <a:round/>
            <a:headEnd len="sm" w="sm" type="none"/>
            <a:tailEnd len="sm" w="sm" type="none"/>
          </a:ln>
        </p:spPr>
      </p:cxnSp>
      <p:cxnSp>
        <p:nvCxnSpPr>
          <p:cNvPr id="582" name="Google Shape;582;p45"/>
          <p:cNvCxnSpPr/>
          <p:nvPr/>
        </p:nvCxnSpPr>
        <p:spPr>
          <a:xfrm rot="10800000">
            <a:off x="6632956" y="2349504"/>
            <a:ext cx="0" cy="1228500"/>
          </a:xfrm>
          <a:prstGeom prst="straightConnector1">
            <a:avLst/>
          </a:prstGeom>
          <a:noFill/>
          <a:ln cap="flat" cmpd="sng" w="38100">
            <a:solidFill>
              <a:schemeClr val="accent1"/>
            </a:solidFill>
            <a:prstDash val="dash"/>
            <a:round/>
            <a:headEnd len="sm" w="sm" type="none"/>
            <a:tailEnd len="sm" w="sm" type="none"/>
          </a:ln>
        </p:spPr>
      </p:cxnSp>
      <p:cxnSp>
        <p:nvCxnSpPr>
          <p:cNvPr id="583" name="Google Shape;583;p45"/>
          <p:cNvCxnSpPr/>
          <p:nvPr/>
        </p:nvCxnSpPr>
        <p:spPr>
          <a:xfrm rot="10800000">
            <a:off x="8671961" y="2333905"/>
            <a:ext cx="0" cy="1244100"/>
          </a:xfrm>
          <a:prstGeom prst="straightConnector1">
            <a:avLst/>
          </a:prstGeom>
          <a:noFill/>
          <a:ln cap="flat" cmpd="sng" w="38100">
            <a:solidFill>
              <a:schemeClr val="accent1"/>
            </a:solidFill>
            <a:prstDash val="dash"/>
            <a:round/>
            <a:headEnd len="sm" w="sm" type="none"/>
            <a:tailEnd len="sm" w="sm" type="none"/>
          </a:ln>
        </p:spPr>
      </p:cxnSp>
      <p:cxnSp>
        <p:nvCxnSpPr>
          <p:cNvPr id="584" name="Google Shape;584;p45"/>
          <p:cNvCxnSpPr/>
          <p:nvPr/>
        </p:nvCxnSpPr>
        <p:spPr>
          <a:xfrm rot="10800000">
            <a:off x="10710945" y="2349504"/>
            <a:ext cx="0" cy="1228500"/>
          </a:xfrm>
          <a:prstGeom prst="straightConnector1">
            <a:avLst/>
          </a:prstGeom>
          <a:noFill/>
          <a:ln cap="flat" cmpd="sng" w="38100">
            <a:solidFill>
              <a:schemeClr val="accent1"/>
            </a:solidFill>
            <a:prstDash val="dash"/>
            <a:round/>
            <a:headEnd len="sm" w="sm" type="none"/>
            <a:tailEnd len="sm" w="sm" type="none"/>
          </a:ln>
        </p:spPr>
      </p:cxnSp>
      <p:sp>
        <p:nvSpPr>
          <p:cNvPr id="585" name="Google Shape;585;p45"/>
          <p:cNvSpPr txBox="1"/>
          <p:nvPr>
            <p:ph idx="8" type="body"/>
          </p:nvPr>
        </p:nvSpPr>
        <p:spPr>
          <a:xfrm>
            <a:off x="539348" y="2333798"/>
            <a:ext cx="1974300" cy="1228500"/>
          </a:xfrm>
          <a:prstGeom prst="rect">
            <a:avLst/>
          </a:prstGeom>
          <a:noFill/>
          <a:ln>
            <a:noFill/>
          </a:ln>
        </p:spPr>
        <p:txBody>
          <a:bodyPr anchorCtr="0" anchor="t" bIns="45700" lIns="91425" spcFirstLastPara="1" rIns="91425" wrap="square" tIns="45700">
            <a:noAutofit/>
          </a:bodyPr>
          <a:lstStyle>
            <a:lvl1pPr indent="-228600" lvl="0" marL="457200" marR="0" rtl="0" algn="l">
              <a:lnSpc>
                <a:spcPct val="90000"/>
              </a:lnSpc>
              <a:spcBef>
                <a:spcPts val="1000"/>
              </a:spcBef>
              <a:spcAft>
                <a:spcPts val="0"/>
              </a:spcAft>
              <a:buClr>
                <a:schemeClr val="dk1"/>
              </a:buClr>
              <a:buSzPts val="1200"/>
              <a:buFont typeface="Arial"/>
              <a:buNone/>
              <a:defRPr b="0" i="0" sz="1200" u="none" cap="none" strike="noStrike">
                <a:solidFill>
                  <a:schemeClr val="dk1"/>
                </a:solidFill>
                <a:latin typeface="Montserrat"/>
                <a:ea typeface="Montserrat"/>
                <a:cs typeface="Montserrat"/>
                <a:sym typeface="Montserrat"/>
              </a:defRPr>
            </a:lvl1pPr>
            <a:lvl2pPr indent="-304800" lvl="1" marL="914400" marR="0" rtl="0" algn="l">
              <a:lnSpc>
                <a:spcPct val="90000"/>
              </a:lnSpc>
              <a:spcBef>
                <a:spcPts val="500"/>
              </a:spcBef>
              <a:spcAft>
                <a:spcPts val="0"/>
              </a:spcAft>
              <a:buClr>
                <a:schemeClr val="dk1"/>
              </a:buClr>
              <a:buSzPts val="1200"/>
              <a:buFont typeface="Arial"/>
              <a:buChar char="•"/>
              <a:defRPr b="0" i="0" sz="1200" u="none" cap="none" strike="noStrike">
                <a:solidFill>
                  <a:schemeClr val="dk1"/>
                </a:solidFill>
                <a:latin typeface="Montserrat"/>
                <a:ea typeface="Montserrat"/>
                <a:cs typeface="Montserrat"/>
                <a:sym typeface="Montserrat"/>
              </a:defRPr>
            </a:lvl2pPr>
            <a:lvl3pPr indent="-304800" lvl="2" marL="1371600" marR="0" rtl="0" algn="l">
              <a:lnSpc>
                <a:spcPct val="90000"/>
              </a:lnSpc>
              <a:spcBef>
                <a:spcPts val="500"/>
              </a:spcBef>
              <a:spcAft>
                <a:spcPts val="0"/>
              </a:spcAft>
              <a:buClr>
                <a:schemeClr val="dk1"/>
              </a:buClr>
              <a:buSzPts val="1200"/>
              <a:buFont typeface="Arial"/>
              <a:buChar char="•"/>
              <a:defRPr b="0" i="0" sz="1200" u="none" cap="none" strike="noStrike">
                <a:solidFill>
                  <a:schemeClr val="dk1"/>
                </a:solidFill>
                <a:latin typeface="Montserrat"/>
                <a:ea typeface="Montserrat"/>
                <a:cs typeface="Montserrat"/>
                <a:sym typeface="Montserrat"/>
              </a:defRPr>
            </a:lvl3pPr>
            <a:lvl4pPr indent="-304800" lvl="3" marL="1828800" marR="0" rtl="0" algn="l">
              <a:lnSpc>
                <a:spcPct val="90000"/>
              </a:lnSpc>
              <a:spcBef>
                <a:spcPts val="500"/>
              </a:spcBef>
              <a:spcAft>
                <a:spcPts val="0"/>
              </a:spcAft>
              <a:buClr>
                <a:schemeClr val="dk1"/>
              </a:buClr>
              <a:buSzPts val="1200"/>
              <a:buFont typeface="Arial"/>
              <a:buChar char="•"/>
              <a:defRPr b="0" i="0" sz="1200" u="none" cap="none" strike="noStrike">
                <a:solidFill>
                  <a:schemeClr val="dk1"/>
                </a:solidFill>
                <a:latin typeface="Montserrat"/>
                <a:ea typeface="Montserrat"/>
                <a:cs typeface="Montserrat"/>
                <a:sym typeface="Montserrat"/>
              </a:defRPr>
            </a:lvl4pPr>
            <a:lvl5pPr indent="-304800" lvl="4" marL="2286000" marR="0" rtl="0" algn="l">
              <a:lnSpc>
                <a:spcPct val="90000"/>
              </a:lnSpc>
              <a:spcBef>
                <a:spcPts val="500"/>
              </a:spcBef>
              <a:spcAft>
                <a:spcPts val="0"/>
              </a:spcAft>
              <a:buClr>
                <a:schemeClr val="dk1"/>
              </a:buClr>
              <a:buSzPts val="1200"/>
              <a:buFont typeface="Arial"/>
              <a:buChar char="•"/>
              <a:defRPr b="0" i="0" sz="1200" u="none" cap="none" strike="noStrike">
                <a:solidFill>
                  <a:schemeClr val="dk1"/>
                </a:solidFill>
                <a:latin typeface="Montserrat"/>
                <a:ea typeface="Montserrat"/>
                <a:cs typeface="Montserrat"/>
                <a:sym typeface="Montserrat"/>
              </a:defRPr>
            </a:lvl5pPr>
            <a:lvl6pPr indent="-304800" lvl="5" marL="2743200" marR="0" rtl="0" algn="l">
              <a:lnSpc>
                <a:spcPct val="90000"/>
              </a:lnSpc>
              <a:spcBef>
                <a:spcPts val="500"/>
              </a:spcBef>
              <a:spcAft>
                <a:spcPts val="0"/>
              </a:spcAft>
              <a:buClr>
                <a:schemeClr val="dk1"/>
              </a:buClr>
              <a:buSzPts val="1200"/>
              <a:buFont typeface="Arial"/>
              <a:buChar char="•"/>
              <a:defRPr b="0" i="0" sz="1200" u="none" cap="none" strike="noStrike">
                <a:solidFill>
                  <a:schemeClr val="dk1"/>
                </a:solidFill>
                <a:latin typeface="Montserrat"/>
                <a:ea typeface="Montserrat"/>
                <a:cs typeface="Montserrat"/>
                <a:sym typeface="Montserrat"/>
              </a:defRPr>
            </a:lvl6pPr>
            <a:lvl7pPr indent="-304800" lvl="6" marL="3200400" marR="0" rtl="0" algn="l">
              <a:lnSpc>
                <a:spcPct val="90000"/>
              </a:lnSpc>
              <a:spcBef>
                <a:spcPts val="500"/>
              </a:spcBef>
              <a:spcAft>
                <a:spcPts val="0"/>
              </a:spcAft>
              <a:buClr>
                <a:schemeClr val="dk1"/>
              </a:buClr>
              <a:buSzPts val="1200"/>
              <a:buFont typeface="Arial"/>
              <a:buChar char="•"/>
              <a:defRPr b="0" i="0" sz="1200" u="none" cap="none" strike="noStrike">
                <a:solidFill>
                  <a:schemeClr val="dk1"/>
                </a:solidFill>
                <a:latin typeface="Montserrat"/>
                <a:ea typeface="Montserrat"/>
                <a:cs typeface="Montserrat"/>
                <a:sym typeface="Montserrat"/>
              </a:defRPr>
            </a:lvl7pPr>
            <a:lvl8pPr indent="-304800" lvl="7" marL="3657600" marR="0" rtl="0" algn="l">
              <a:lnSpc>
                <a:spcPct val="90000"/>
              </a:lnSpc>
              <a:spcBef>
                <a:spcPts val="500"/>
              </a:spcBef>
              <a:spcAft>
                <a:spcPts val="0"/>
              </a:spcAft>
              <a:buClr>
                <a:schemeClr val="dk1"/>
              </a:buClr>
              <a:buSzPts val="1200"/>
              <a:buFont typeface="Arial"/>
              <a:buChar char="•"/>
              <a:defRPr b="0" i="0" sz="1200" u="none" cap="none" strike="noStrike">
                <a:solidFill>
                  <a:schemeClr val="dk1"/>
                </a:solidFill>
                <a:latin typeface="Montserrat"/>
                <a:ea typeface="Montserrat"/>
                <a:cs typeface="Montserrat"/>
                <a:sym typeface="Montserrat"/>
              </a:defRPr>
            </a:lvl8pPr>
            <a:lvl9pPr indent="-304800" lvl="8" marL="4114800" marR="0" rtl="0" algn="l">
              <a:lnSpc>
                <a:spcPct val="90000"/>
              </a:lnSpc>
              <a:spcBef>
                <a:spcPts val="500"/>
              </a:spcBef>
              <a:spcAft>
                <a:spcPts val="0"/>
              </a:spcAft>
              <a:buClr>
                <a:schemeClr val="dk1"/>
              </a:buClr>
              <a:buSzPts val="1200"/>
              <a:buFont typeface="Arial"/>
              <a:buChar char="•"/>
              <a:defRPr b="0" i="0" sz="1200" u="none" cap="none" strike="noStrike">
                <a:solidFill>
                  <a:schemeClr val="dk1"/>
                </a:solidFill>
                <a:latin typeface="Montserrat"/>
                <a:ea typeface="Montserrat"/>
                <a:cs typeface="Montserrat"/>
                <a:sym typeface="Montserrat"/>
              </a:defRPr>
            </a:lvl9pPr>
          </a:lstStyle>
          <a:p/>
        </p:txBody>
      </p:sp>
      <p:sp>
        <p:nvSpPr>
          <p:cNvPr id="586" name="Google Shape;586;p45"/>
          <p:cNvSpPr txBox="1"/>
          <p:nvPr>
            <p:ph idx="9" type="body"/>
          </p:nvPr>
        </p:nvSpPr>
        <p:spPr>
          <a:xfrm>
            <a:off x="2587415" y="2349498"/>
            <a:ext cx="1974300" cy="1228500"/>
          </a:xfrm>
          <a:prstGeom prst="rect">
            <a:avLst/>
          </a:prstGeom>
          <a:noFill/>
          <a:ln>
            <a:noFill/>
          </a:ln>
        </p:spPr>
        <p:txBody>
          <a:bodyPr anchorCtr="0" anchor="t" bIns="45700" lIns="91425" spcFirstLastPara="1" rIns="91425" wrap="square" tIns="45700">
            <a:noAutofit/>
          </a:bodyPr>
          <a:lstStyle>
            <a:lvl1pPr indent="-228600" lvl="0" marL="457200" marR="0" rtl="0" algn="l">
              <a:lnSpc>
                <a:spcPct val="90000"/>
              </a:lnSpc>
              <a:spcBef>
                <a:spcPts val="1000"/>
              </a:spcBef>
              <a:spcAft>
                <a:spcPts val="0"/>
              </a:spcAft>
              <a:buClr>
                <a:schemeClr val="dk1"/>
              </a:buClr>
              <a:buSzPts val="1200"/>
              <a:buFont typeface="Arial"/>
              <a:buNone/>
              <a:defRPr b="0" i="0" sz="1200" u="none" cap="none" strike="noStrike">
                <a:solidFill>
                  <a:schemeClr val="dk1"/>
                </a:solidFill>
                <a:latin typeface="Montserrat"/>
                <a:ea typeface="Montserrat"/>
                <a:cs typeface="Montserrat"/>
                <a:sym typeface="Montserrat"/>
              </a:defRPr>
            </a:lvl1pPr>
            <a:lvl2pPr indent="-304800" lvl="1" marL="914400" marR="0" rtl="0" algn="l">
              <a:lnSpc>
                <a:spcPct val="90000"/>
              </a:lnSpc>
              <a:spcBef>
                <a:spcPts val="500"/>
              </a:spcBef>
              <a:spcAft>
                <a:spcPts val="0"/>
              </a:spcAft>
              <a:buClr>
                <a:schemeClr val="dk1"/>
              </a:buClr>
              <a:buSzPts val="1200"/>
              <a:buFont typeface="Arial"/>
              <a:buChar char="•"/>
              <a:defRPr b="0" i="0" sz="1200" u="none" cap="none" strike="noStrike">
                <a:solidFill>
                  <a:schemeClr val="dk1"/>
                </a:solidFill>
                <a:latin typeface="Montserrat"/>
                <a:ea typeface="Montserrat"/>
                <a:cs typeface="Montserrat"/>
                <a:sym typeface="Montserrat"/>
              </a:defRPr>
            </a:lvl2pPr>
            <a:lvl3pPr indent="-304800" lvl="2" marL="1371600" marR="0" rtl="0" algn="l">
              <a:lnSpc>
                <a:spcPct val="90000"/>
              </a:lnSpc>
              <a:spcBef>
                <a:spcPts val="500"/>
              </a:spcBef>
              <a:spcAft>
                <a:spcPts val="0"/>
              </a:spcAft>
              <a:buClr>
                <a:schemeClr val="dk1"/>
              </a:buClr>
              <a:buSzPts val="1200"/>
              <a:buFont typeface="Arial"/>
              <a:buChar char="•"/>
              <a:defRPr b="0" i="0" sz="1200" u="none" cap="none" strike="noStrike">
                <a:solidFill>
                  <a:schemeClr val="dk1"/>
                </a:solidFill>
                <a:latin typeface="Montserrat"/>
                <a:ea typeface="Montserrat"/>
                <a:cs typeface="Montserrat"/>
                <a:sym typeface="Montserrat"/>
              </a:defRPr>
            </a:lvl3pPr>
            <a:lvl4pPr indent="-304800" lvl="3" marL="1828800" marR="0" rtl="0" algn="l">
              <a:lnSpc>
                <a:spcPct val="90000"/>
              </a:lnSpc>
              <a:spcBef>
                <a:spcPts val="500"/>
              </a:spcBef>
              <a:spcAft>
                <a:spcPts val="0"/>
              </a:spcAft>
              <a:buClr>
                <a:schemeClr val="dk1"/>
              </a:buClr>
              <a:buSzPts val="1200"/>
              <a:buFont typeface="Arial"/>
              <a:buChar char="•"/>
              <a:defRPr b="0" i="0" sz="1200" u="none" cap="none" strike="noStrike">
                <a:solidFill>
                  <a:schemeClr val="dk1"/>
                </a:solidFill>
                <a:latin typeface="Montserrat"/>
                <a:ea typeface="Montserrat"/>
                <a:cs typeface="Montserrat"/>
                <a:sym typeface="Montserrat"/>
              </a:defRPr>
            </a:lvl4pPr>
            <a:lvl5pPr indent="-304800" lvl="4" marL="2286000" marR="0" rtl="0" algn="l">
              <a:lnSpc>
                <a:spcPct val="90000"/>
              </a:lnSpc>
              <a:spcBef>
                <a:spcPts val="500"/>
              </a:spcBef>
              <a:spcAft>
                <a:spcPts val="0"/>
              </a:spcAft>
              <a:buClr>
                <a:schemeClr val="dk1"/>
              </a:buClr>
              <a:buSzPts val="1200"/>
              <a:buFont typeface="Arial"/>
              <a:buChar char="•"/>
              <a:defRPr b="0" i="0" sz="1200" u="none" cap="none" strike="noStrike">
                <a:solidFill>
                  <a:schemeClr val="dk1"/>
                </a:solidFill>
                <a:latin typeface="Montserrat"/>
                <a:ea typeface="Montserrat"/>
                <a:cs typeface="Montserrat"/>
                <a:sym typeface="Montserrat"/>
              </a:defRPr>
            </a:lvl5pPr>
            <a:lvl6pPr indent="-304800" lvl="5" marL="2743200" marR="0" rtl="0" algn="l">
              <a:lnSpc>
                <a:spcPct val="90000"/>
              </a:lnSpc>
              <a:spcBef>
                <a:spcPts val="500"/>
              </a:spcBef>
              <a:spcAft>
                <a:spcPts val="0"/>
              </a:spcAft>
              <a:buClr>
                <a:schemeClr val="dk1"/>
              </a:buClr>
              <a:buSzPts val="1200"/>
              <a:buFont typeface="Arial"/>
              <a:buChar char="•"/>
              <a:defRPr b="0" i="0" sz="1200" u="none" cap="none" strike="noStrike">
                <a:solidFill>
                  <a:schemeClr val="dk1"/>
                </a:solidFill>
                <a:latin typeface="Montserrat"/>
                <a:ea typeface="Montserrat"/>
                <a:cs typeface="Montserrat"/>
                <a:sym typeface="Montserrat"/>
              </a:defRPr>
            </a:lvl6pPr>
            <a:lvl7pPr indent="-304800" lvl="6" marL="3200400" marR="0" rtl="0" algn="l">
              <a:lnSpc>
                <a:spcPct val="90000"/>
              </a:lnSpc>
              <a:spcBef>
                <a:spcPts val="500"/>
              </a:spcBef>
              <a:spcAft>
                <a:spcPts val="0"/>
              </a:spcAft>
              <a:buClr>
                <a:schemeClr val="dk1"/>
              </a:buClr>
              <a:buSzPts val="1200"/>
              <a:buFont typeface="Arial"/>
              <a:buChar char="•"/>
              <a:defRPr b="0" i="0" sz="1200" u="none" cap="none" strike="noStrike">
                <a:solidFill>
                  <a:schemeClr val="dk1"/>
                </a:solidFill>
                <a:latin typeface="Montserrat"/>
                <a:ea typeface="Montserrat"/>
                <a:cs typeface="Montserrat"/>
                <a:sym typeface="Montserrat"/>
              </a:defRPr>
            </a:lvl7pPr>
            <a:lvl8pPr indent="-304800" lvl="7" marL="3657600" marR="0" rtl="0" algn="l">
              <a:lnSpc>
                <a:spcPct val="90000"/>
              </a:lnSpc>
              <a:spcBef>
                <a:spcPts val="500"/>
              </a:spcBef>
              <a:spcAft>
                <a:spcPts val="0"/>
              </a:spcAft>
              <a:buClr>
                <a:schemeClr val="dk1"/>
              </a:buClr>
              <a:buSzPts val="1200"/>
              <a:buFont typeface="Arial"/>
              <a:buChar char="•"/>
              <a:defRPr b="0" i="0" sz="1200" u="none" cap="none" strike="noStrike">
                <a:solidFill>
                  <a:schemeClr val="dk1"/>
                </a:solidFill>
                <a:latin typeface="Montserrat"/>
                <a:ea typeface="Montserrat"/>
                <a:cs typeface="Montserrat"/>
                <a:sym typeface="Montserrat"/>
              </a:defRPr>
            </a:lvl8pPr>
            <a:lvl9pPr indent="-304800" lvl="8" marL="4114800" marR="0" rtl="0" algn="l">
              <a:lnSpc>
                <a:spcPct val="90000"/>
              </a:lnSpc>
              <a:spcBef>
                <a:spcPts val="500"/>
              </a:spcBef>
              <a:spcAft>
                <a:spcPts val="0"/>
              </a:spcAft>
              <a:buClr>
                <a:schemeClr val="dk1"/>
              </a:buClr>
              <a:buSzPts val="1200"/>
              <a:buFont typeface="Arial"/>
              <a:buChar char="•"/>
              <a:defRPr b="0" i="0" sz="1200" u="none" cap="none" strike="noStrike">
                <a:solidFill>
                  <a:schemeClr val="dk1"/>
                </a:solidFill>
                <a:latin typeface="Montserrat"/>
                <a:ea typeface="Montserrat"/>
                <a:cs typeface="Montserrat"/>
                <a:sym typeface="Montserrat"/>
              </a:defRPr>
            </a:lvl9pPr>
          </a:lstStyle>
          <a:p/>
        </p:txBody>
      </p:sp>
      <p:sp>
        <p:nvSpPr>
          <p:cNvPr id="587" name="Google Shape;587;p45"/>
          <p:cNvSpPr txBox="1"/>
          <p:nvPr>
            <p:ph idx="13" type="body"/>
          </p:nvPr>
        </p:nvSpPr>
        <p:spPr>
          <a:xfrm>
            <a:off x="4626390" y="2349498"/>
            <a:ext cx="1974300" cy="1228500"/>
          </a:xfrm>
          <a:prstGeom prst="rect">
            <a:avLst/>
          </a:prstGeom>
          <a:noFill/>
          <a:ln>
            <a:noFill/>
          </a:ln>
        </p:spPr>
        <p:txBody>
          <a:bodyPr anchorCtr="0" anchor="t" bIns="45700" lIns="91425" spcFirstLastPara="1" rIns="91425" wrap="square" tIns="45700">
            <a:noAutofit/>
          </a:bodyPr>
          <a:lstStyle>
            <a:lvl1pPr indent="-228600" lvl="0" marL="457200" marR="0" rtl="0" algn="l">
              <a:lnSpc>
                <a:spcPct val="90000"/>
              </a:lnSpc>
              <a:spcBef>
                <a:spcPts val="1000"/>
              </a:spcBef>
              <a:spcAft>
                <a:spcPts val="0"/>
              </a:spcAft>
              <a:buClr>
                <a:schemeClr val="dk1"/>
              </a:buClr>
              <a:buSzPts val="1200"/>
              <a:buFont typeface="Arial"/>
              <a:buNone/>
              <a:defRPr b="0" i="0" sz="1200" u="none" cap="none" strike="noStrike">
                <a:solidFill>
                  <a:schemeClr val="dk1"/>
                </a:solidFill>
                <a:latin typeface="Montserrat"/>
                <a:ea typeface="Montserrat"/>
                <a:cs typeface="Montserrat"/>
                <a:sym typeface="Montserrat"/>
              </a:defRPr>
            </a:lvl1pPr>
            <a:lvl2pPr indent="-304800" lvl="1" marL="914400" marR="0" rtl="0" algn="l">
              <a:lnSpc>
                <a:spcPct val="90000"/>
              </a:lnSpc>
              <a:spcBef>
                <a:spcPts val="500"/>
              </a:spcBef>
              <a:spcAft>
                <a:spcPts val="0"/>
              </a:spcAft>
              <a:buClr>
                <a:schemeClr val="dk1"/>
              </a:buClr>
              <a:buSzPts val="1200"/>
              <a:buFont typeface="Arial"/>
              <a:buChar char="•"/>
              <a:defRPr b="0" i="0" sz="1200" u="none" cap="none" strike="noStrike">
                <a:solidFill>
                  <a:schemeClr val="dk1"/>
                </a:solidFill>
                <a:latin typeface="Montserrat"/>
                <a:ea typeface="Montserrat"/>
                <a:cs typeface="Montserrat"/>
                <a:sym typeface="Montserrat"/>
              </a:defRPr>
            </a:lvl2pPr>
            <a:lvl3pPr indent="-304800" lvl="2" marL="1371600" marR="0" rtl="0" algn="l">
              <a:lnSpc>
                <a:spcPct val="90000"/>
              </a:lnSpc>
              <a:spcBef>
                <a:spcPts val="500"/>
              </a:spcBef>
              <a:spcAft>
                <a:spcPts val="0"/>
              </a:spcAft>
              <a:buClr>
                <a:schemeClr val="dk1"/>
              </a:buClr>
              <a:buSzPts val="1200"/>
              <a:buFont typeface="Arial"/>
              <a:buChar char="•"/>
              <a:defRPr b="0" i="0" sz="1200" u="none" cap="none" strike="noStrike">
                <a:solidFill>
                  <a:schemeClr val="dk1"/>
                </a:solidFill>
                <a:latin typeface="Montserrat"/>
                <a:ea typeface="Montserrat"/>
                <a:cs typeface="Montserrat"/>
                <a:sym typeface="Montserrat"/>
              </a:defRPr>
            </a:lvl3pPr>
            <a:lvl4pPr indent="-304800" lvl="3" marL="1828800" marR="0" rtl="0" algn="l">
              <a:lnSpc>
                <a:spcPct val="90000"/>
              </a:lnSpc>
              <a:spcBef>
                <a:spcPts val="500"/>
              </a:spcBef>
              <a:spcAft>
                <a:spcPts val="0"/>
              </a:spcAft>
              <a:buClr>
                <a:schemeClr val="dk1"/>
              </a:buClr>
              <a:buSzPts val="1200"/>
              <a:buFont typeface="Arial"/>
              <a:buChar char="•"/>
              <a:defRPr b="0" i="0" sz="1200" u="none" cap="none" strike="noStrike">
                <a:solidFill>
                  <a:schemeClr val="dk1"/>
                </a:solidFill>
                <a:latin typeface="Montserrat"/>
                <a:ea typeface="Montserrat"/>
                <a:cs typeface="Montserrat"/>
                <a:sym typeface="Montserrat"/>
              </a:defRPr>
            </a:lvl4pPr>
            <a:lvl5pPr indent="-304800" lvl="4" marL="2286000" marR="0" rtl="0" algn="l">
              <a:lnSpc>
                <a:spcPct val="90000"/>
              </a:lnSpc>
              <a:spcBef>
                <a:spcPts val="500"/>
              </a:spcBef>
              <a:spcAft>
                <a:spcPts val="0"/>
              </a:spcAft>
              <a:buClr>
                <a:schemeClr val="dk1"/>
              </a:buClr>
              <a:buSzPts val="1200"/>
              <a:buFont typeface="Arial"/>
              <a:buChar char="•"/>
              <a:defRPr b="0" i="0" sz="1200" u="none" cap="none" strike="noStrike">
                <a:solidFill>
                  <a:schemeClr val="dk1"/>
                </a:solidFill>
                <a:latin typeface="Montserrat"/>
                <a:ea typeface="Montserrat"/>
                <a:cs typeface="Montserrat"/>
                <a:sym typeface="Montserrat"/>
              </a:defRPr>
            </a:lvl5pPr>
            <a:lvl6pPr indent="-304800" lvl="5" marL="2743200" marR="0" rtl="0" algn="l">
              <a:lnSpc>
                <a:spcPct val="90000"/>
              </a:lnSpc>
              <a:spcBef>
                <a:spcPts val="500"/>
              </a:spcBef>
              <a:spcAft>
                <a:spcPts val="0"/>
              </a:spcAft>
              <a:buClr>
                <a:schemeClr val="dk1"/>
              </a:buClr>
              <a:buSzPts val="1200"/>
              <a:buFont typeface="Arial"/>
              <a:buChar char="•"/>
              <a:defRPr b="0" i="0" sz="1200" u="none" cap="none" strike="noStrike">
                <a:solidFill>
                  <a:schemeClr val="dk1"/>
                </a:solidFill>
                <a:latin typeface="Montserrat"/>
                <a:ea typeface="Montserrat"/>
                <a:cs typeface="Montserrat"/>
                <a:sym typeface="Montserrat"/>
              </a:defRPr>
            </a:lvl6pPr>
            <a:lvl7pPr indent="-304800" lvl="6" marL="3200400" marR="0" rtl="0" algn="l">
              <a:lnSpc>
                <a:spcPct val="90000"/>
              </a:lnSpc>
              <a:spcBef>
                <a:spcPts val="500"/>
              </a:spcBef>
              <a:spcAft>
                <a:spcPts val="0"/>
              </a:spcAft>
              <a:buClr>
                <a:schemeClr val="dk1"/>
              </a:buClr>
              <a:buSzPts val="1200"/>
              <a:buFont typeface="Arial"/>
              <a:buChar char="•"/>
              <a:defRPr b="0" i="0" sz="1200" u="none" cap="none" strike="noStrike">
                <a:solidFill>
                  <a:schemeClr val="dk1"/>
                </a:solidFill>
                <a:latin typeface="Montserrat"/>
                <a:ea typeface="Montserrat"/>
                <a:cs typeface="Montserrat"/>
                <a:sym typeface="Montserrat"/>
              </a:defRPr>
            </a:lvl7pPr>
            <a:lvl8pPr indent="-304800" lvl="7" marL="3657600" marR="0" rtl="0" algn="l">
              <a:lnSpc>
                <a:spcPct val="90000"/>
              </a:lnSpc>
              <a:spcBef>
                <a:spcPts val="500"/>
              </a:spcBef>
              <a:spcAft>
                <a:spcPts val="0"/>
              </a:spcAft>
              <a:buClr>
                <a:schemeClr val="dk1"/>
              </a:buClr>
              <a:buSzPts val="1200"/>
              <a:buFont typeface="Arial"/>
              <a:buChar char="•"/>
              <a:defRPr b="0" i="0" sz="1200" u="none" cap="none" strike="noStrike">
                <a:solidFill>
                  <a:schemeClr val="dk1"/>
                </a:solidFill>
                <a:latin typeface="Montserrat"/>
                <a:ea typeface="Montserrat"/>
                <a:cs typeface="Montserrat"/>
                <a:sym typeface="Montserrat"/>
              </a:defRPr>
            </a:lvl8pPr>
            <a:lvl9pPr indent="-304800" lvl="8" marL="4114800" marR="0" rtl="0" algn="l">
              <a:lnSpc>
                <a:spcPct val="90000"/>
              </a:lnSpc>
              <a:spcBef>
                <a:spcPts val="500"/>
              </a:spcBef>
              <a:spcAft>
                <a:spcPts val="0"/>
              </a:spcAft>
              <a:buClr>
                <a:schemeClr val="dk1"/>
              </a:buClr>
              <a:buSzPts val="1200"/>
              <a:buFont typeface="Arial"/>
              <a:buChar char="•"/>
              <a:defRPr b="0" i="0" sz="1200" u="none" cap="none" strike="noStrike">
                <a:solidFill>
                  <a:schemeClr val="dk1"/>
                </a:solidFill>
                <a:latin typeface="Montserrat"/>
                <a:ea typeface="Montserrat"/>
                <a:cs typeface="Montserrat"/>
                <a:sym typeface="Montserrat"/>
              </a:defRPr>
            </a:lvl9pPr>
          </a:lstStyle>
          <a:p/>
        </p:txBody>
      </p:sp>
      <p:sp>
        <p:nvSpPr>
          <p:cNvPr id="588" name="Google Shape;588;p45"/>
          <p:cNvSpPr txBox="1"/>
          <p:nvPr>
            <p:ph idx="14" type="body"/>
          </p:nvPr>
        </p:nvSpPr>
        <p:spPr>
          <a:xfrm>
            <a:off x="6665365" y="2349498"/>
            <a:ext cx="1974300" cy="1228500"/>
          </a:xfrm>
          <a:prstGeom prst="rect">
            <a:avLst/>
          </a:prstGeom>
          <a:noFill/>
          <a:ln>
            <a:noFill/>
          </a:ln>
        </p:spPr>
        <p:txBody>
          <a:bodyPr anchorCtr="0" anchor="t" bIns="45700" lIns="91425" spcFirstLastPara="1" rIns="91425" wrap="square" tIns="45700">
            <a:noAutofit/>
          </a:bodyPr>
          <a:lstStyle>
            <a:lvl1pPr indent="-228600" lvl="0" marL="457200" marR="0" rtl="0" algn="l">
              <a:lnSpc>
                <a:spcPct val="90000"/>
              </a:lnSpc>
              <a:spcBef>
                <a:spcPts val="1000"/>
              </a:spcBef>
              <a:spcAft>
                <a:spcPts val="0"/>
              </a:spcAft>
              <a:buClr>
                <a:schemeClr val="dk1"/>
              </a:buClr>
              <a:buSzPts val="1200"/>
              <a:buFont typeface="Arial"/>
              <a:buNone/>
              <a:defRPr b="0" i="0" sz="1200" u="none" cap="none" strike="noStrike">
                <a:solidFill>
                  <a:schemeClr val="dk1"/>
                </a:solidFill>
                <a:latin typeface="Montserrat"/>
                <a:ea typeface="Montserrat"/>
                <a:cs typeface="Montserrat"/>
                <a:sym typeface="Montserrat"/>
              </a:defRPr>
            </a:lvl1pPr>
            <a:lvl2pPr indent="-304800" lvl="1" marL="914400" marR="0" rtl="0" algn="l">
              <a:lnSpc>
                <a:spcPct val="90000"/>
              </a:lnSpc>
              <a:spcBef>
                <a:spcPts val="500"/>
              </a:spcBef>
              <a:spcAft>
                <a:spcPts val="0"/>
              </a:spcAft>
              <a:buClr>
                <a:schemeClr val="dk1"/>
              </a:buClr>
              <a:buSzPts val="1200"/>
              <a:buFont typeface="Arial"/>
              <a:buChar char="•"/>
              <a:defRPr b="0" i="0" sz="1200" u="none" cap="none" strike="noStrike">
                <a:solidFill>
                  <a:schemeClr val="dk1"/>
                </a:solidFill>
                <a:latin typeface="Montserrat"/>
                <a:ea typeface="Montserrat"/>
                <a:cs typeface="Montserrat"/>
                <a:sym typeface="Montserrat"/>
              </a:defRPr>
            </a:lvl2pPr>
            <a:lvl3pPr indent="-304800" lvl="2" marL="1371600" marR="0" rtl="0" algn="l">
              <a:lnSpc>
                <a:spcPct val="90000"/>
              </a:lnSpc>
              <a:spcBef>
                <a:spcPts val="500"/>
              </a:spcBef>
              <a:spcAft>
                <a:spcPts val="0"/>
              </a:spcAft>
              <a:buClr>
                <a:schemeClr val="dk1"/>
              </a:buClr>
              <a:buSzPts val="1200"/>
              <a:buFont typeface="Arial"/>
              <a:buChar char="•"/>
              <a:defRPr b="0" i="0" sz="1200" u="none" cap="none" strike="noStrike">
                <a:solidFill>
                  <a:schemeClr val="dk1"/>
                </a:solidFill>
                <a:latin typeface="Montserrat"/>
                <a:ea typeface="Montserrat"/>
                <a:cs typeface="Montserrat"/>
                <a:sym typeface="Montserrat"/>
              </a:defRPr>
            </a:lvl3pPr>
            <a:lvl4pPr indent="-304800" lvl="3" marL="1828800" marR="0" rtl="0" algn="l">
              <a:lnSpc>
                <a:spcPct val="90000"/>
              </a:lnSpc>
              <a:spcBef>
                <a:spcPts val="500"/>
              </a:spcBef>
              <a:spcAft>
                <a:spcPts val="0"/>
              </a:spcAft>
              <a:buClr>
                <a:schemeClr val="dk1"/>
              </a:buClr>
              <a:buSzPts val="1200"/>
              <a:buFont typeface="Arial"/>
              <a:buChar char="•"/>
              <a:defRPr b="0" i="0" sz="1200" u="none" cap="none" strike="noStrike">
                <a:solidFill>
                  <a:schemeClr val="dk1"/>
                </a:solidFill>
                <a:latin typeface="Montserrat"/>
                <a:ea typeface="Montserrat"/>
                <a:cs typeface="Montserrat"/>
                <a:sym typeface="Montserrat"/>
              </a:defRPr>
            </a:lvl4pPr>
            <a:lvl5pPr indent="-304800" lvl="4" marL="2286000" marR="0" rtl="0" algn="l">
              <a:lnSpc>
                <a:spcPct val="90000"/>
              </a:lnSpc>
              <a:spcBef>
                <a:spcPts val="500"/>
              </a:spcBef>
              <a:spcAft>
                <a:spcPts val="0"/>
              </a:spcAft>
              <a:buClr>
                <a:schemeClr val="dk1"/>
              </a:buClr>
              <a:buSzPts val="1200"/>
              <a:buFont typeface="Arial"/>
              <a:buChar char="•"/>
              <a:defRPr b="0" i="0" sz="1200" u="none" cap="none" strike="noStrike">
                <a:solidFill>
                  <a:schemeClr val="dk1"/>
                </a:solidFill>
                <a:latin typeface="Montserrat"/>
                <a:ea typeface="Montserrat"/>
                <a:cs typeface="Montserrat"/>
                <a:sym typeface="Montserrat"/>
              </a:defRPr>
            </a:lvl5pPr>
            <a:lvl6pPr indent="-304800" lvl="5" marL="2743200" marR="0" rtl="0" algn="l">
              <a:lnSpc>
                <a:spcPct val="90000"/>
              </a:lnSpc>
              <a:spcBef>
                <a:spcPts val="500"/>
              </a:spcBef>
              <a:spcAft>
                <a:spcPts val="0"/>
              </a:spcAft>
              <a:buClr>
                <a:schemeClr val="dk1"/>
              </a:buClr>
              <a:buSzPts val="1200"/>
              <a:buFont typeface="Arial"/>
              <a:buChar char="•"/>
              <a:defRPr b="0" i="0" sz="1200" u="none" cap="none" strike="noStrike">
                <a:solidFill>
                  <a:schemeClr val="dk1"/>
                </a:solidFill>
                <a:latin typeface="Montserrat"/>
                <a:ea typeface="Montserrat"/>
                <a:cs typeface="Montserrat"/>
                <a:sym typeface="Montserrat"/>
              </a:defRPr>
            </a:lvl6pPr>
            <a:lvl7pPr indent="-304800" lvl="6" marL="3200400" marR="0" rtl="0" algn="l">
              <a:lnSpc>
                <a:spcPct val="90000"/>
              </a:lnSpc>
              <a:spcBef>
                <a:spcPts val="500"/>
              </a:spcBef>
              <a:spcAft>
                <a:spcPts val="0"/>
              </a:spcAft>
              <a:buClr>
                <a:schemeClr val="dk1"/>
              </a:buClr>
              <a:buSzPts val="1200"/>
              <a:buFont typeface="Arial"/>
              <a:buChar char="•"/>
              <a:defRPr b="0" i="0" sz="1200" u="none" cap="none" strike="noStrike">
                <a:solidFill>
                  <a:schemeClr val="dk1"/>
                </a:solidFill>
                <a:latin typeface="Montserrat"/>
                <a:ea typeface="Montserrat"/>
                <a:cs typeface="Montserrat"/>
                <a:sym typeface="Montserrat"/>
              </a:defRPr>
            </a:lvl7pPr>
            <a:lvl8pPr indent="-304800" lvl="7" marL="3657600" marR="0" rtl="0" algn="l">
              <a:lnSpc>
                <a:spcPct val="90000"/>
              </a:lnSpc>
              <a:spcBef>
                <a:spcPts val="500"/>
              </a:spcBef>
              <a:spcAft>
                <a:spcPts val="0"/>
              </a:spcAft>
              <a:buClr>
                <a:schemeClr val="dk1"/>
              </a:buClr>
              <a:buSzPts val="1200"/>
              <a:buFont typeface="Arial"/>
              <a:buChar char="•"/>
              <a:defRPr b="0" i="0" sz="1200" u="none" cap="none" strike="noStrike">
                <a:solidFill>
                  <a:schemeClr val="dk1"/>
                </a:solidFill>
                <a:latin typeface="Montserrat"/>
                <a:ea typeface="Montserrat"/>
                <a:cs typeface="Montserrat"/>
                <a:sym typeface="Montserrat"/>
              </a:defRPr>
            </a:lvl8pPr>
            <a:lvl9pPr indent="-304800" lvl="8" marL="4114800" marR="0" rtl="0" algn="l">
              <a:lnSpc>
                <a:spcPct val="90000"/>
              </a:lnSpc>
              <a:spcBef>
                <a:spcPts val="500"/>
              </a:spcBef>
              <a:spcAft>
                <a:spcPts val="0"/>
              </a:spcAft>
              <a:buClr>
                <a:schemeClr val="dk1"/>
              </a:buClr>
              <a:buSzPts val="1200"/>
              <a:buFont typeface="Arial"/>
              <a:buChar char="•"/>
              <a:defRPr b="0" i="0" sz="1200" u="none" cap="none" strike="noStrike">
                <a:solidFill>
                  <a:schemeClr val="dk1"/>
                </a:solidFill>
                <a:latin typeface="Montserrat"/>
                <a:ea typeface="Montserrat"/>
                <a:cs typeface="Montserrat"/>
                <a:sym typeface="Montserrat"/>
              </a:defRPr>
            </a:lvl9pPr>
          </a:lstStyle>
          <a:p/>
        </p:txBody>
      </p:sp>
      <p:sp>
        <p:nvSpPr>
          <p:cNvPr id="589" name="Google Shape;589;p45"/>
          <p:cNvSpPr txBox="1"/>
          <p:nvPr>
            <p:ph idx="15" type="body"/>
          </p:nvPr>
        </p:nvSpPr>
        <p:spPr>
          <a:xfrm>
            <a:off x="8704365" y="2349498"/>
            <a:ext cx="1974300" cy="1228500"/>
          </a:xfrm>
          <a:prstGeom prst="rect">
            <a:avLst/>
          </a:prstGeom>
          <a:noFill/>
          <a:ln>
            <a:noFill/>
          </a:ln>
        </p:spPr>
        <p:txBody>
          <a:bodyPr anchorCtr="0" anchor="t" bIns="45700" lIns="91425" spcFirstLastPara="1" rIns="91425" wrap="square" tIns="45700">
            <a:noAutofit/>
          </a:bodyPr>
          <a:lstStyle>
            <a:lvl1pPr indent="-228600" lvl="0" marL="457200" marR="0" rtl="0" algn="l">
              <a:lnSpc>
                <a:spcPct val="90000"/>
              </a:lnSpc>
              <a:spcBef>
                <a:spcPts val="1000"/>
              </a:spcBef>
              <a:spcAft>
                <a:spcPts val="0"/>
              </a:spcAft>
              <a:buClr>
                <a:schemeClr val="dk1"/>
              </a:buClr>
              <a:buSzPts val="1200"/>
              <a:buFont typeface="Arial"/>
              <a:buNone/>
              <a:defRPr b="0" i="0" sz="1200" u="none" cap="none" strike="noStrike">
                <a:solidFill>
                  <a:schemeClr val="dk1"/>
                </a:solidFill>
                <a:latin typeface="Montserrat"/>
                <a:ea typeface="Montserrat"/>
                <a:cs typeface="Montserrat"/>
                <a:sym typeface="Montserrat"/>
              </a:defRPr>
            </a:lvl1pPr>
            <a:lvl2pPr indent="-304800" lvl="1" marL="914400" marR="0" rtl="0" algn="l">
              <a:lnSpc>
                <a:spcPct val="90000"/>
              </a:lnSpc>
              <a:spcBef>
                <a:spcPts val="500"/>
              </a:spcBef>
              <a:spcAft>
                <a:spcPts val="0"/>
              </a:spcAft>
              <a:buClr>
                <a:schemeClr val="dk1"/>
              </a:buClr>
              <a:buSzPts val="1200"/>
              <a:buFont typeface="Arial"/>
              <a:buChar char="•"/>
              <a:defRPr b="0" i="0" sz="1200" u="none" cap="none" strike="noStrike">
                <a:solidFill>
                  <a:schemeClr val="dk1"/>
                </a:solidFill>
                <a:latin typeface="Montserrat"/>
                <a:ea typeface="Montserrat"/>
                <a:cs typeface="Montserrat"/>
                <a:sym typeface="Montserrat"/>
              </a:defRPr>
            </a:lvl2pPr>
            <a:lvl3pPr indent="-304800" lvl="2" marL="1371600" marR="0" rtl="0" algn="l">
              <a:lnSpc>
                <a:spcPct val="90000"/>
              </a:lnSpc>
              <a:spcBef>
                <a:spcPts val="500"/>
              </a:spcBef>
              <a:spcAft>
                <a:spcPts val="0"/>
              </a:spcAft>
              <a:buClr>
                <a:schemeClr val="dk1"/>
              </a:buClr>
              <a:buSzPts val="1200"/>
              <a:buFont typeface="Arial"/>
              <a:buChar char="•"/>
              <a:defRPr b="0" i="0" sz="1200" u="none" cap="none" strike="noStrike">
                <a:solidFill>
                  <a:schemeClr val="dk1"/>
                </a:solidFill>
                <a:latin typeface="Montserrat"/>
                <a:ea typeface="Montserrat"/>
                <a:cs typeface="Montserrat"/>
                <a:sym typeface="Montserrat"/>
              </a:defRPr>
            </a:lvl3pPr>
            <a:lvl4pPr indent="-304800" lvl="3" marL="1828800" marR="0" rtl="0" algn="l">
              <a:lnSpc>
                <a:spcPct val="90000"/>
              </a:lnSpc>
              <a:spcBef>
                <a:spcPts val="500"/>
              </a:spcBef>
              <a:spcAft>
                <a:spcPts val="0"/>
              </a:spcAft>
              <a:buClr>
                <a:schemeClr val="dk1"/>
              </a:buClr>
              <a:buSzPts val="1200"/>
              <a:buFont typeface="Arial"/>
              <a:buChar char="•"/>
              <a:defRPr b="0" i="0" sz="1200" u="none" cap="none" strike="noStrike">
                <a:solidFill>
                  <a:schemeClr val="dk1"/>
                </a:solidFill>
                <a:latin typeface="Montserrat"/>
                <a:ea typeface="Montserrat"/>
                <a:cs typeface="Montserrat"/>
                <a:sym typeface="Montserrat"/>
              </a:defRPr>
            </a:lvl4pPr>
            <a:lvl5pPr indent="-304800" lvl="4" marL="2286000" marR="0" rtl="0" algn="l">
              <a:lnSpc>
                <a:spcPct val="90000"/>
              </a:lnSpc>
              <a:spcBef>
                <a:spcPts val="500"/>
              </a:spcBef>
              <a:spcAft>
                <a:spcPts val="0"/>
              </a:spcAft>
              <a:buClr>
                <a:schemeClr val="dk1"/>
              </a:buClr>
              <a:buSzPts val="1200"/>
              <a:buFont typeface="Arial"/>
              <a:buChar char="•"/>
              <a:defRPr b="0" i="0" sz="1200" u="none" cap="none" strike="noStrike">
                <a:solidFill>
                  <a:schemeClr val="dk1"/>
                </a:solidFill>
                <a:latin typeface="Montserrat"/>
                <a:ea typeface="Montserrat"/>
                <a:cs typeface="Montserrat"/>
                <a:sym typeface="Montserrat"/>
              </a:defRPr>
            </a:lvl5pPr>
            <a:lvl6pPr indent="-304800" lvl="5" marL="2743200" marR="0" rtl="0" algn="l">
              <a:lnSpc>
                <a:spcPct val="90000"/>
              </a:lnSpc>
              <a:spcBef>
                <a:spcPts val="500"/>
              </a:spcBef>
              <a:spcAft>
                <a:spcPts val="0"/>
              </a:spcAft>
              <a:buClr>
                <a:schemeClr val="dk1"/>
              </a:buClr>
              <a:buSzPts val="1200"/>
              <a:buFont typeface="Arial"/>
              <a:buChar char="•"/>
              <a:defRPr b="0" i="0" sz="1200" u="none" cap="none" strike="noStrike">
                <a:solidFill>
                  <a:schemeClr val="dk1"/>
                </a:solidFill>
                <a:latin typeface="Montserrat"/>
                <a:ea typeface="Montserrat"/>
                <a:cs typeface="Montserrat"/>
                <a:sym typeface="Montserrat"/>
              </a:defRPr>
            </a:lvl6pPr>
            <a:lvl7pPr indent="-304800" lvl="6" marL="3200400" marR="0" rtl="0" algn="l">
              <a:lnSpc>
                <a:spcPct val="90000"/>
              </a:lnSpc>
              <a:spcBef>
                <a:spcPts val="500"/>
              </a:spcBef>
              <a:spcAft>
                <a:spcPts val="0"/>
              </a:spcAft>
              <a:buClr>
                <a:schemeClr val="dk1"/>
              </a:buClr>
              <a:buSzPts val="1200"/>
              <a:buFont typeface="Arial"/>
              <a:buChar char="•"/>
              <a:defRPr b="0" i="0" sz="1200" u="none" cap="none" strike="noStrike">
                <a:solidFill>
                  <a:schemeClr val="dk1"/>
                </a:solidFill>
                <a:latin typeface="Montserrat"/>
                <a:ea typeface="Montserrat"/>
                <a:cs typeface="Montserrat"/>
                <a:sym typeface="Montserrat"/>
              </a:defRPr>
            </a:lvl7pPr>
            <a:lvl8pPr indent="-304800" lvl="7" marL="3657600" marR="0" rtl="0" algn="l">
              <a:lnSpc>
                <a:spcPct val="90000"/>
              </a:lnSpc>
              <a:spcBef>
                <a:spcPts val="500"/>
              </a:spcBef>
              <a:spcAft>
                <a:spcPts val="0"/>
              </a:spcAft>
              <a:buClr>
                <a:schemeClr val="dk1"/>
              </a:buClr>
              <a:buSzPts val="1200"/>
              <a:buFont typeface="Arial"/>
              <a:buChar char="•"/>
              <a:defRPr b="0" i="0" sz="1200" u="none" cap="none" strike="noStrike">
                <a:solidFill>
                  <a:schemeClr val="dk1"/>
                </a:solidFill>
                <a:latin typeface="Montserrat"/>
                <a:ea typeface="Montserrat"/>
                <a:cs typeface="Montserrat"/>
                <a:sym typeface="Montserrat"/>
              </a:defRPr>
            </a:lvl8pPr>
            <a:lvl9pPr indent="-304800" lvl="8" marL="4114800" marR="0" rtl="0" algn="l">
              <a:lnSpc>
                <a:spcPct val="90000"/>
              </a:lnSpc>
              <a:spcBef>
                <a:spcPts val="500"/>
              </a:spcBef>
              <a:spcAft>
                <a:spcPts val="0"/>
              </a:spcAft>
              <a:buClr>
                <a:schemeClr val="dk1"/>
              </a:buClr>
              <a:buSzPts val="1200"/>
              <a:buFont typeface="Arial"/>
              <a:buChar char="•"/>
              <a:defRPr b="0" i="0" sz="1200" u="none" cap="none" strike="noStrike">
                <a:solidFill>
                  <a:schemeClr val="dk1"/>
                </a:solidFill>
                <a:latin typeface="Montserrat"/>
                <a:ea typeface="Montserrat"/>
                <a:cs typeface="Montserrat"/>
                <a:sym typeface="Montserrat"/>
              </a:defRPr>
            </a:lvl9pPr>
          </a:lstStyle>
          <a:p/>
        </p:txBody>
      </p:sp>
      <p:sp>
        <p:nvSpPr>
          <p:cNvPr id="590" name="Google Shape;590;p45"/>
          <p:cNvSpPr txBox="1"/>
          <p:nvPr>
            <p:ph idx="16" type="body"/>
          </p:nvPr>
        </p:nvSpPr>
        <p:spPr>
          <a:xfrm>
            <a:off x="10752349" y="2349500"/>
            <a:ext cx="1392000" cy="1228500"/>
          </a:xfrm>
          <a:prstGeom prst="rect">
            <a:avLst/>
          </a:prstGeom>
          <a:noFill/>
          <a:ln>
            <a:noFill/>
          </a:ln>
        </p:spPr>
        <p:txBody>
          <a:bodyPr anchorCtr="0" anchor="t" bIns="45700" lIns="91425" spcFirstLastPara="1" rIns="91425" wrap="square" tIns="45700">
            <a:noAutofit/>
          </a:bodyPr>
          <a:lstStyle>
            <a:lvl1pPr indent="-228600" lvl="0" marL="457200" marR="0" rtl="0" algn="l">
              <a:lnSpc>
                <a:spcPct val="90000"/>
              </a:lnSpc>
              <a:spcBef>
                <a:spcPts val="1000"/>
              </a:spcBef>
              <a:spcAft>
                <a:spcPts val="0"/>
              </a:spcAft>
              <a:buClr>
                <a:schemeClr val="dk1"/>
              </a:buClr>
              <a:buSzPts val="1200"/>
              <a:buFont typeface="Arial"/>
              <a:buNone/>
              <a:defRPr b="0" i="0" sz="1200" u="none" cap="none" strike="noStrike">
                <a:solidFill>
                  <a:schemeClr val="dk1"/>
                </a:solidFill>
                <a:latin typeface="Montserrat"/>
                <a:ea typeface="Montserrat"/>
                <a:cs typeface="Montserrat"/>
                <a:sym typeface="Montserrat"/>
              </a:defRPr>
            </a:lvl1pPr>
            <a:lvl2pPr indent="-304800" lvl="1" marL="914400" marR="0" rtl="0" algn="l">
              <a:lnSpc>
                <a:spcPct val="90000"/>
              </a:lnSpc>
              <a:spcBef>
                <a:spcPts val="500"/>
              </a:spcBef>
              <a:spcAft>
                <a:spcPts val="0"/>
              </a:spcAft>
              <a:buClr>
                <a:schemeClr val="dk1"/>
              </a:buClr>
              <a:buSzPts val="1200"/>
              <a:buFont typeface="Arial"/>
              <a:buChar char="•"/>
              <a:defRPr b="0" i="0" sz="1200" u="none" cap="none" strike="noStrike">
                <a:solidFill>
                  <a:schemeClr val="dk1"/>
                </a:solidFill>
                <a:latin typeface="Montserrat"/>
                <a:ea typeface="Montserrat"/>
                <a:cs typeface="Montserrat"/>
                <a:sym typeface="Montserrat"/>
              </a:defRPr>
            </a:lvl2pPr>
            <a:lvl3pPr indent="-304800" lvl="2" marL="1371600" marR="0" rtl="0" algn="l">
              <a:lnSpc>
                <a:spcPct val="90000"/>
              </a:lnSpc>
              <a:spcBef>
                <a:spcPts val="500"/>
              </a:spcBef>
              <a:spcAft>
                <a:spcPts val="0"/>
              </a:spcAft>
              <a:buClr>
                <a:schemeClr val="dk1"/>
              </a:buClr>
              <a:buSzPts val="1200"/>
              <a:buFont typeface="Arial"/>
              <a:buChar char="•"/>
              <a:defRPr b="0" i="0" sz="1200" u="none" cap="none" strike="noStrike">
                <a:solidFill>
                  <a:schemeClr val="dk1"/>
                </a:solidFill>
                <a:latin typeface="Montserrat"/>
                <a:ea typeface="Montserrat"/>
                <a:cs typeface="Montserrat"/>
                <a:sym typeface="Montserrat"/>
              </a:defRPr>
            </a:lvl3pPr>
            <a:lvl4pPr indent="-304800" lvl="3" marL="1828800" marR="0" rtl="0" algn="l">
              <a:lnSpc>
                <a:spcPct val="90000"/>
              </a:lnSpc>
              <a:spcBef>
                <a:spcPts val="500"/>
              </a:spcBef>
              <a:spcAft>
                <a:spcPts val="0"/>
              </a:spcAft>
              <a:buClr>
                <a:schemeClr val="dk1"/>
              </a:buClr>
              <a:buSzPts val="1200"/>
              <a:buFont typeface="Arial"/>
              <a:buChar char="•"/>
              <a:defRPr b="0" i="0" sz="1200" u="none" cap="none" strike="noStrike">
                <a:solidFill>
                  <a:schemeClr val="dk1"/>
                </a:solidFill>
                <a:latin typeface="Montserrat"/>
                <a:ea typeface="Montserrat"/>
                <a:cs typeface="Montserrat"/>
                <a:sym typeface="Montserrat"/>
              </a:defRPr>
            </a:lvl4pPr>
            <a:lvl5pPr indent="-304800" lvl="4" marL="2286000" marR="0" rtl="0" algn="l">
              <a:lnSpc>
                <a:spcPct val="90000"/>
              </a:lnSpc>
              <a:spcBef>
                <a:spcPts val="500"/>
              </a:spcBef>
              <a:spcAft>
                <a:spcPts val="0"/>
              </a:spcAft>
              <a:buClr>
                <a:schemeClr val="dk1"/>
              </a:buClr>
              <a:buSzPts val="1200"/>
              <a:buFont typeface="Arial"/>
              <a:buChar char="•"/>
              <a:defRPr b="0" i="0" sz="1200" u="none" cap="none" strike="noStrike">
                <a:solidFill>
                  <a:schemeClr val="dk1"/>
                </a:solidFill>
                <a:latin typeface="Montserrat"/>
                <a:ea typeface="Montserrat"/>
                <a:cs typeface="Montserrat"/>
                <a:sym typeface="Montserrat"/>
              </a:defRPr>
            </a:lvl5pPr>
            <a:lvl6pPr indent="-304800" lvl="5" marL="2743200" marR="0" rtl="0" algn="l">
              <a:lnSpc>
                <a:spcPct val="90000"/>
              </a:lnSpc>
              <a:spcBef>
                <a:spcPts val="500"/>
              </a:spcBef>
              <a:spcAft>
                <a:spcPts val="0"/>
              </a:spcAft>
              <a:buClr>
                <a:schemeClr val="dk1"/>
              </a:buClr>
              <a:buSzPts val="1200"/>
              <a:buFont typeface="Arial"/>
              <a:buChar char="•"/>
              <a:defRPr b="0" i="0" sz="1200" u="none" cap="none" strike="noStrike">
                <a:solidFill>
                  <a:schemeClr val="dk1"/>
                </a:solidFill>
                <a:latin typeface="Montserrat"/>
                <a:ea typeface="Montserrat"/>
                <a:cs typeface="Montserrat"/>
                <a:sym typeface="Montserrat"/>
              </a:defRPr>
            </a:lvl6pPr>
            <a:lvl7pPr indent="-304800" lvl="6" marL="3200400" marR="0" rtl="0" algn="l">
              <a:lnSpc>
                <a:spcPct val="90000"/>
              </a:lnSpc>
              <a:spcBef>
                <a:spcPts val="500"/>
              </a:spcBef>
              <a:spcAft>
                <a:spcPts val="0"/>
              </a:spcAft>
              <a:buClr>
                <a:schemeClr val="dk1"/>
              </a:buClr>
              <a:buSzPts val="1200"/>
              <a:buFont typeface="Arial"/>
              <a:buChar char="•"/>
              <a:defRPr b="0" i="0" sz="1200" u="none" cap="none" strike="noStrike">
                <a:solidFill>
                  <a:schemeClr val="dk1"/>
                </a:solidFill>
                <a:latin typeface="Montserrat"/>
                <a:ea typeface="Montserrat"/>
                <a:cs typeface="Montserrat"/>
                <a:sym typeface="Montserrat"/>
              </a:defRPr>
            </a:lvl7pPr>
            <a:lvl8pPr indent="-304800" lvl="7" marL="3657600" marR="0" rtl="0" algn="l">
              <a:lnSpc>
                <a:spcPct val="90000"/>
              </a:lnSpc>
              <a:spcBef>
                <a:spcPts val="500"/>
              </a:spcBef>
              <a:spcAft>
                <a:spcPts val="0"/>
              </a:spcAft>
              <a:buClr>
                <a:schemeClr val="dk1"/>
              </a:buClr>
              <a:buSzPts val="1200"/>
              <a:buFont typeface="Arial"/>
              <a:buChar char="•"/>
              <a:defRPr b="0" i="0" sz="1200" u="none" cap="none" strike="noStrike">
                <a:solidFill>
                  <a:schemeClr val="dk1"/>
                </a:solidFill>
                <a:latin typeface="Montserrat"/>
                <a:ea typeface="Montserrat"/>
                <a:cs typeface="Montserrat"/>
                <a:sym typeface="Montserrat"/>
              </a:defRPr>
            </a:lvl8pPr>
            <a:lvl9pPr indent="-304800" lvl="8" marL="4114800" marR="0" rtl="0" algn="l">
              <a:lnSpc>
                <a:spcPct val="90000"/>
              </a:lnSpc>
              <a:spcBef>
                <a:spcPts val="500"/>
              </a:spcBef>
              <a:spcAft>
                <a:spcPts val="0"/>
              </a:spcAft>
              <a:buClr>
                <a:schemeClr val="dk1"/>
              </a:buClr>
              <a:buSzPts val="1200"/>
              <a:buFont typeface="Arial"/>
              <a:buChar char="•"/>
              <a:defRPr b="0" i="0" sz="1200" u="none" cap="none" strike="noStrike">
                <a:solidFill>
                  <a:schemeClr val="dk1"/>
                </a:solidFill>
                <a:latin typeface="Montserrat"/>
                <a:ea typeface="Montserrat"/>
                <a:cs typeface="Montserrat"/>
                <a:sym typeface="Montserrat"/>
              </a:defRPr>
            </a:lvl9pPr>
          </a:lstStyle>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Slide - Funnel">
  <p:cSld name="Content Slide - Funnel">
    <p:spTree>
      <p:nvGrpSpPr>
        <p:cNvPr id="591" name="Shape 591"/>
        <p:cNvGrpSpPr/>
        <p:nvPr/>
      </p:nvGrpSpPr>
      <p:grpSpPr>
        <a:xfrm>
          <a:off x="0" y="0"/>
          <a:ext cx="0" cy="0"/>
          <a:chOff x="0" y="0"/>
          <a:chExt cx="0" cy="0"/>
        </a:xfrm>
      </p:grpSpPr>
      <p:sp>
        <p:nvSpPr>
          <p:cNvPr id="592" name="Google Shape;592;p46"/>
          <p:cNvSpPr/>
          <p:nvPr/>
        </p:nvSpPr>
        <p:spPr>
          <a:xfrm>
            <a:off x="25" y="0"/>
            <a:ext cx="12192000" cy="6923100"/>
          </a:xfrm>
          <a:prstGeom prst="rect">
            <a:avLst/>
          </a:prstGeom>
          <a:solidFill>
            <a:schemeClr val="lt1"/>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pic>
        <p:nvPicPr>
          <p:cNvPr descr="A black and grey logo&#10;&#10;Description automatically generated with medium confidence" id="593" name="Google Shape;593;p46"/>
          <p:cNvPicPr preferRelativeResize="0"/>
          <p:nvPr/>
        </p:nvPicPr>
        <p:blipFill rotWithShape="1">
          <a:blip r:embed="rId2">
            <a:alphaModFix/>
          </a:blip>
          <a:srcRect b="0" l="0" r="0" t="0"/>
          <a:stretch/>
        </p:blipFill>
        <p:spPr>
          <a:xfrm>
            <a:off x="9220823" y="0"/>
            <a:ext cx="2971177" cy="6858001"/>
          </a:xfrm>
          <a:prstGeom prst="rect">
            <a:avLst/>
          </a:prstGeom>
          <a:noFill/>
          <a:ln>
            <a:noFill/>
          </a:ln>
        </p:spPr>
      </p:pic>
      <p:sp>
        <p:nvSpPr>
          <p:cNvPr id="594" name="Google Shape;594;p46"/>
          <p:cNvSpPr/>
          <p:nvPr/>
        </p:nvSpPr>
        <p:spPr>
          <a:xfrm>
            <a:off x="11597049" y="6274470"/>
            <a:ext cx="237300" cy="237300"/>
          </a:xfrm>
          <a:prstGeom prst="ellipse">
            <a:avLst/>
          </a:prstGeom>
          <a:solidFill>
            <a:schemeClr val="accent2"/>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Montserrat"/>
              <a:ea typeface="Montserrat"/>
              <a:cs typeface="Montserrat"/>
              <a:sym typeface="Montserrat"/>
            </a:endParaRPr>
          </a:p>
        </p:txBody>
      </p:sp>
      <p:sp>
        <p:nvSpPr>
          <p:cNvPr id="595" name="Google Shape;595;p46"/>
          <p:cNvSpPr txBox="1"/>
          <p:nvPr/>
        </p:nvSpPr>
        <p:spPr>
          <a:xfrm>
            <a:off x="11513370" y="6277754"/>
            <a:ext cx="404700" cy="23070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900"/>
              <a:buFont typeface="Arial"/>
              <a:buNone/>
            </a:pPr>
            <a:fld id="{00000000-1234-1234-1234-123412341234}" type="slidenum">
              <a:rPr b="1" i="0" lang="en-US" sz="900" u="none" cap="none" strike="noStrike">
                <a:solidFill>
                  <a:schemeClr val="lt1"/>
                </a:solidFill>
                <a:latin typeface="Montserrat"/>
                <a:ea typeface="Montserrat"/>
                <a:cs typeface="Montserrat"/>
                <a:sym typeface="Montserrat"/>
              </a:rPr>
              <a:t>‹#›</a:t>
            </a:fld>
            <a:endParaRPr b="1" i="0" sz="900" u="none" cap="none" strike="noStrike">
              <a:solidFill>
                <a:schemeClr val="lt1"/>
              </a:solidFill>
              <a:latin typeface="Montserrat"/>
              <a:ea typeface="Montserrat"/>
              <a:cs typeface="Montserrat"/>
              <a:sym typeface="Montserrat"/>
            </a:endParaRPr>
          </a:p>
        </p:txBody>
      </p:sp>
      <p:sp>
        <p:nvSpPr>
          <p:cNvPr id="596" name="Google Shape;596;p46"/>
          <p:cNvSpPr/>
          <p:nvPr/>
        </p:nvSpPr>
        <p:spPr>
          <a:xfrm>
            <a:off x="2050474" y="6347450"/>
            <a:ext cx="6766500" cy="91500"/>
          </a:xfrm>
          <a:prstGeom prst="rect">
            <a:avLst/>
          </a:prstGeom>
          <a:solidFill>
            <a:srgbClr val="D8D8D8"/>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Montserrat"/>
              <a:ea typeface="Montserrat"/>
              <a:cs typeface="Montserrat"/>
              <a:sym typeface="Montserrat"/>
            </a:endParaRPr>
          </a:p>
        </p:txBody>
      </p:sp>
      <p:sp>
        <p:nvSpPr>
          <p:cNvPr id="597" name="Google Shape;597;p46"/>
          <p:cNvSpPr txBox="1"/>
          <p:nvPr/>
        </p:nvSpPr>
        <p:spPr>
          <a:xfrm>
            <a:off x="8787442" y="6274470"/>
            <a:ext cx="2834700" cy="230700"/>
          </a:xfrm>
          <a:prstGeom prst="rect">
            <a:avLst/>
          </a:prstGeom>
          <a:noFill/>
          <a:ln>
            <a:noFill/>
          </a:ln>
        </p:spPr>
        <p:txBody>
          <a:bodyPr anchorCtr="0" anchor="t" bIns="45700" lIns="91425" spcFirstLastPara="1" rIns="91425" wrap="square" tIns="45700">
            <a:spAutoFit/>
          </a:bodyPr>
          <a:lstStyle/>
          <a:p>
            <a:pPr indent="0" lvl="0" marL="0" marR="0" rtl="0" algn="r">
              <a:lnSpc>
                <a:spcPct val="100000"/>
              </a:lnSpc>
              <a:spcBef>
                <a:spcPts val="0"/>
              </a:spcBef>
              <a:spcAft>
                <a:spcPts val="0"/>
              </a:spcAft>
              <a:buClr>
                <a:srgbClr val="000000"/>
              </a:buClr>
              <a:buSzPts val="900"/>
              <a:buFont typeface="Arial"/>
              <a:buNone/>
            </a:pPr>
            <a:r>
              <a:rPr b="0" i="0" lang="en-US" sz="900" u="none" cap="none" strike="noStrike">
                <a:solidFill>
                  <a:schemeClr val="dk1"/>
                </a:solidFill>
                <a:latin typeface="Montserrat"/>
                <a:ea typeface="Montserrat"/>
                <a:cs typeface="Montserrat"/>
                <a:sym typeface="Montserrat"/>
              </a:rPr>
              <a:t>© </a:t>
            </a:r>
            <a:r>
              <a:rPr lang="en-US" sz="900">
                <a:solidFill>
                  <a:schemeClr val="dk1"/>
                </a:solidFill>
                <a:latin typeface="Montserrat"/>
                <a:ea typeface="Montserrat"/>
                <a:cs typeface="Montserrat"/>
                <a:sym typeface="Montserrat"/>
              </a:rPr>
              <a:t>2025</a:t>
            </a:r>
            <a:r>
              <a:rPr b="0" i="0" lang="en-US" sz="900" u="none" cap="none" strike="noStrike">
                <a:solidFill>
                  <a:schemeClr val="dk1"/>
                </a:solidFill>
                <a:latin typeface="Montserrat"/>
                <a:ea typeface="Montserrat"/>
                <a:cs typeface="Montserrat"/>
                <a:sym typeface="Montserrat"/>
              </a:rPr>
              <a:t> </a:t>
            </a:r>
            <a:r>
              <a:rPr b="1" i="0" lang="en-US" sz="900" u="none" cap="none" strike="noStrike">
                <a:solidFill>
                  <a:schemeClr val="dk1"/>
                </a:solidFill>
                <a:latin typeface="Montserrat"/>
                <a:ea typeface="Montserrat"/>
                <a:cs typeface="Montserrat"/>
                <a:sym typeface="Montserrat"/>
              </a:rPr>
              <a:t>Square 9</a:t>
            </a:r>
            <a:r>
              <a:rPr b="0" i="0" lang="en-US" sz="900" u="none" cap="none" strike="noStrike">
                <a:solidFill>
                  <a:schemeClr val="dk1"/>
                </a:solidFill>
                <a:latin typeface="Montserrat"/>
                <a:ea typeface="Montserrat"/>
                <a:cs typeface="Montserrat"/>
                <a:sym typeface="Montserrat"/>
              </a:rPr>
              <a:t>. All Rights Reserved.</a:t>
            </a:r>
            <a:endParaRPr b="0" i="0" sz="1400" u="none" cap="none" strike="noStrike">
              <a:solidFill>
                <a:srgbClr val="000000"/>
              </a:solidFill>
              <a:latin typeface="Arial"/>
              <a:ea typeface="Arial"/>
              <a:cs typeface="Arial"/>
              <a:sym typeface="Arial"/>
            </a:endParaRPr>
          </a:p>
        </p:txBody>
      </p:sp>
      <p:pic>
        <p:nvPicPr>
          <p:cNvPr descr="A blue and orange text on a black background&#10;&#10;Description automatically generated" id="598" name="Google Shape;598;p46"/>
          <p:cNvPicPr preferRelativeResize="0"/>
          <p:nvPr/>
        </p:nvPicPr>
        <p:blipFill rotWithShape="1">
          <a:blip r:embed="rId3">
            <a:alphaModFix/>
          </a:blip>
          <a:srcRect b="0" l="0" r="0" t="0"/>
          <a:stretch/>
        </p:blipFill>
        <p:spPr>
          <a:xfrm>
            <a:off x="357551" y="6064432"/>
            <a:ext cx="1551707" cy="447438"/>
          </a:xfrm>
          <a:prstGeom prst="rect">
            <a:avLst/>
          </a:prstGeom>
          <a:noFill/>
          <a:ln>
            <a:noFill/>
          </a:ln>
        </p:spPr>
      </p:pic>
      <p:sp>
        <p:nvSpPr>
          <p:cNvPr id="599" name="Google Shape;599;p46"/>
          <p:cNvSpPr txBox="1"/>
          <p:nvPr>
            <p:ph idx="1" type="body"/>
          </p:nvPr>
        </p:nvSpPr>
        <p:spPr>
          <a:xfrm>
            <a:off x="539188" y="551701"/>
            <a:ext cx="11113500" cy="584400"/>
          </a:xfrm>
          <a:prstGeom prst="rect">
            <a:avLst/>
          </a:prstGeom>
          <a:noFill/>
          <a:ln>
            <a:noFill/>
          </a:ln>
        </p:spPr>
        <p:txBody>
          <a:bodyPr anchorCtr="0" anchor="t" bIns="45700" lIns="91425" spcFirstLastPara="1" rIns="91425" wrap="square" tIns="45700">
            <a:noAutofit/>
          </a:bodyPr>
          <a:lstStyle>
            <a:lvl1pPr indent="-228600" lvl="0" marL="457200" marR="0" rtl="0" algn="l">
              <a:lnSpc>
                <a:spcPct val="90000"/>
              </a:lnSpc>
              <a:spcBef>
                <a:spcPts val="1000"/>
              </a:spcBef>
              <a:spcAft>
                <a:spcPts val="0"/>
              </a:spcAft>
              <a:buClr>
                <a:schemeClr val="accent2"/>
              </a:buClr>
              <a:buSzPts val="3600"/>
              <a:buFont typeface="Arial"/>
              <a:buNone/>
              <a:defRPr b="1" i="0" sz="3600" u="none" cap="none" strike="noStrike">
                <a:solidFill>
                  <a:schemeClr val="accent2"/>
                </a:solidFill>
                <a:latin typeface="Montserrat"/>
                <a:ea typeface="Montserrat"/>
                <a:cs typeface="Montserrat"/>
                <a:sym typeface="Montserrat"/>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Montserrat"/>
                <a:ea typeface="Montserrat"/>
                <a:cs typeface="Montserrat"/>
                <a:sym typeface="Montserrat"/>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Montserrat"/>
                <a:ea typeface="Montserrat"/>
                <a:cs typeface="Montserrat"/>
                <a:sym typeface="Montserrat"/>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Montserrat"/>
                <a:ea typeface="Montserrat"/>
                <a:cs typeface="Montserrat"/>
                <a:sym typeface="Montserrat"/>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Montserrat"/>
                <a:ea typeface="Montserrat"/>
                <a:cs typeface="Montserrat"/>
                <a:sym typeface="Montserrat"/>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Montserrat"/>
                <a:ea typeface="Montserrat"/>
                <a:cs typeface="Montserrat"/>
                <a:sym typeface="Montserrat"/>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Montserrat"/>
                <a:ea typeface="Montserrat"/>
                <a:cs typeface="Montserrat"/>
                <a:sym typeface="Montserrat"/>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Montserrat"/>
                <a:ea typeface="Montserrat"/>
                <a:cs typeface="Montserrat"/>
                <a:sym typeface="Montserrat"/>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Montserrat"/>
                <a:ea typeface="Montserrat"/>
                <a:cs typeface="Montserrat"/>
                <a:sym typeface="Montserrat"/>
              </a:defRPr>
            </a:lvl9pPr>
          </a:lstStyle>
          <a:p/>
        </p:txBody>
      </p:sp>
      <p:sp>
        <p:nvSpPr>
          <p:cNvPr id="600" name="Google Shape;600;p46"/>
          <p:cNvSpPr/>
          <p:nvPr/>
        </p:nvSpPr>
        <p:spPr>
          <a:xfrm>
            <a:off x="665019" y="1154545"/>
            <a:ext cx="489600" cy="138600"/>
          </a:xfrm>
          <a:prstGeom prst="roundRect">
            <a:avLst>
              <a:gd fmla="val 50000" name="adj"/>
            </a:avLst>
          </a:prstGeom>
          <a:solidFill>
            <a:schemeClr val="accen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Montserrat"/>
              <a:ea typeface="Montserrat"/>
              <a:cs typeface="Montserrat"/>
              <a:sym typeface="Montserrat"/>
            </a:endParaRPr>
          </a:p>
        </p:txBody>
      </p:sp>
      <p:sp>
        <p:nvSpPr>
          <p:cNvPr id="601" name="Google Shape;601;p46"/>
          <p:cNvSpPr/>
          <p:nvPr/>
        </p:nvSpPr>
        <p:spPr>
          <a:xfrm>
            <a:off x="3616500" y="1619800"/>
            <a:ext cx="2971200" cy="647700"/>
          </a:xfrm>
          <a:prstGeom prst="roundRect">
            <a:avLst>
              <a:gd fmla="val 16667" name="adj"/>
            </a:avLst>
          </a:prstGeom>
          <a:solidFill>
            <a:srgbClr val="F2F2F2"/>
          </a:solidFill>
          <a:ln>
            <a:noFill/>
          </a:ln>
        </p:spPr>
        <p:txBody>
          <a:bodyPr anchorCtr="0" anchor="ctr" bIns="60950" lIns="60950" spcFirstLastPara="1" rIns="60950" wrap="square" tIns="6095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Montserrat"/>
              <a:ea typeface="Montserrat"/>
              <a:cs typeface="Montserrat"/>
              <a:sym typeface="Montserrat"/>
            </a:endParaRPr>
          </a:p>
        </p:txBody>
      </p:sp>
      <p:sp>
        <p:nvSpPr>
          <p:cNvPr id="602" name="Google Shape;602;p46"/>
          <p:cNvSpPr/>
          <p:nvPr/>
        </p:nvSpPr>
        <p:spPr>
          <a:xfrm>
            <a:off x="634617" y="1651383"/>
            <a:ext cx="2569200" cy="584400"/>
          </a:xfrm>
          <a:prstGeom prst="rect">
            <a:avLst/>
          </a:prstGeom>
          <a:noFill/>
          <a:ln cap="flat" cmpd="sng" w="28575">
            <a:solidFill>
              <a:srgbClr val="13294B"/>
            </a:solidFill>
            <a:prstDash val="solid"/>
            <a:round/>
            <a:headEnd len="sm" w="sm" type="none"/>
            <a:tailEnd len="sm" w="sm" type="none"/>
          </a:ln>
        </p:spPr>
        <p:txBody>
          <a:bodyPr anchorCtr="0" anchor="ctr" bIns="60950" lIns="60950" spcFirstLastPara="1" rIns="60950" wrap="square" tIns="60950">
            <a:noAutofit/>
          </a:bodyPr>
          <a:lstStyle/>
          <a:p>
            <a:pPr indent="0" lvl="0" marL="0" marR="0" rtl="0" algn="ctr">
              <a:lnSpc>
                <a:spcPct val="100000"/>
              </a:lnSpc>
              <a:spcBef>
                <a:spcPts val="0"/>
              </a:spcBef>
              <a:spcAft>
                <a:spcPts val="0"/>
              </a:spcAft>
              <a:buClr>
                <a:srgbClr val="000000"/>
              </a:buClr>
              <a:buSzPts val="1100"/>
              <a:buFont typeface="Arial"/>
              <a:buNone/>
            </a:pPr>
            <a:r>
              <a:t/>
            </a:r>
            <a:endParaRPr b="0" i="0" sz="1100" u="none" cap="none" strike="noStrike">
              <a:solidFill>
                <a:srgbClr val="000000"/>
              </a:solidFill>
              <a:latin typeface="Montserrat"/>
              <a:ea typeface="Montserrat"/>
              <a:cs typeface="Montserrat"/>
              <a:sym typeface="Montserrat"/>
            </a:endParaRPr>
          </a:p>
        </p:txBody>
      </p:sp>
      <p:sp>
        <p:nvSpPr>
          <p:cNvPr id="603" name="Google Shape;603;p46"/>
          <p:cNvSpPr/>
          <p:nvPr/>
        </p:nvSpPr>
        <p:spPr>
          <a:xfrm>
            <a:off x="634617" y="2477492"/>
            <a:ext cx="2569200" cy="584400"/>
          </a:xfrm>
          <a:prstGeom prst="rect">
            <a:avLst/>
          </a:prstGeom>
          <a:noFill/>
          <a:ln cap="flat" cmpd="sng" w="28575">
            <a:solidFill>
              <a:srgbClr val="13294B"/>
            </a:solidFill>
            <a:prstDash val="solid"/>
            <a:round/>
            <a:headEnd len="sm" w="sm" type="none"/>
            <a:tailEnd len="sm" w="sm" type="none"/>
          </a:ln>
        </p:spPr>
        <p:txBody>
          <a:bodyPr anchorCtr="0" anchor="ctr" bIns="60950" lIns="60950" spcFirstLastPara="1" rIns="60950" wrap="square" tIns="60950">
            <a:noAutofit/>
          </a:bodyPr>
          <a:lstStyle/>
          <a:p>
            <a:pPr indent="0" lvl="0" marL="0" marR="0" rtl="0" algn="ctr">
              <a:lnSpc>
                <a:spcPct val="100000"/>
              </a:lnSpc>
              <a:spcBef>
                <a:spcPts val="0"/>
              </a:spcBef>
              <a:spcAft>
                <a:spcPts val="0"/>
              </a:spcAft>
              <a:buClr>
                <a:srgbClr val="000000"/>
              </a:buClr>
              <a:buSzPts val="1100"/>
              <a:buFont typeface="Arial"/>
              <a:buNone/>
            </a:pPr>
            <a:r>
              <a:t/>
            </a:r>
            <a:endParaRPr b="0" i="0" sz="1100" u="none" cap="none" strike="noStrike">
              <a:solidFill>
                <a:srgbClr val="000000"/>
              </a:solidFill>
              <a:latin typeface="Montserrat"/>
              <a:ea typeface="Montserrat"/>
              <a:cs typeface="Montserrat"/>
              <a:sym typeface="Montserrat"/>
            </a:endParaRPr>
          </a:p>
        </p:txBody>
      </p:sp>
      <p:sp>
        <p:nvSpPr>
          <p:cNvPr id="604" name="Google Shape;604;p46"/>
          <p:cNvSpPr/>
          <p:nvPr/>
        </p:nvSpPr>
        <p:spPr>
          <a:xfrm>
            <a:off x="634617" y="3303600"/>
            <a:ext cx="2569200" cy="584400"/>
          </a:xfrm>
          <a:prstGeom prst="rect">
            <a:avLst/>
          </a:prstGeom>
          <a:noFill/>
          <a:ln cap="flat" cmpd="sng" w="28575">
            <a:solidFill>
              <a:srgbClr val="13294B"/>
            </a:solidFill>
            <a:prstDash val="solid"/>
            <a:round/>
            <a:headEnd len="sm" w="sm" type="none"/>
            <a:tailEnd len="sm" w="sm" type="none"/>
          </a:ln>
        </p:spPr>
        <p:txBody>
          <a:bodyPr anchorCtr="0" anchor="ctr" bIns="60950" lIns="60950" spcFirstLastPara="1" rIns="60950" wrap="square" tIns="60950">
            <a:noAutofit/>
          </a:bodyPr>
          <a:lstStyle/>
          <a:p>
            <a:pPr indent="0" lvl="0" marL="0" marR="0" rtl="0" algn="ctr">
              <a:lnSpc>
                <a:spcPct val="100000"/>
              </a:lnSpc>
              <a:spcBef>
                <a:spcPts val="0"/>
              </a:spcBef>
              <a:spcAft>
                <a:spcPts val="0"/>
              </a:spcAft>
              <a:buClr>
                <a:srgbClr val="000000"/>
              </a:buClr>
              <a:buSzPts val="1100"/>
              <a:buFont typeface="Arial"/>
              <a:buNone/>
            </a:pPr>
            <a:r>
              <a:t/>
            </a:r>
            <a:endParaRPr b="0" i="0" sz="1100" u="none" cap="none" strike="noStrike">
              <a:solidFill>
                <a:srgbClr val="000000"/>
              </a:solidFill>
              <a:latin typeface="Montserrat"/>
              <a:ea typeface="Montserrat"/>
              <a:cs typeface="Montserrat"/>
              <a:sym typeface="Montserrat"/>
            </a:endParaRPr>
          </a:p>
        </p:txBody>
      </p:sp>
      <p:sp>
        <p:nvSpPr>
          <p:cNvPr id="605" name="Google Shape;605;p46"/>
          <p:cNvSpPr/>
          <p:nvPr/>
        </p:nvSpPr>
        <p:spPr>
          <a:xfrm>
            <a:off x="634617" y="4138917"/>
            <a:ext cx="2569200" cy="584400"/>
          </a:xfrm>
          <a:prstGeom prst="rect">
            <a:avLst/>
          </a:prstGeom>
          <a:noFill/>
          <a:ln cap="flat" cmpd="sng" w="28575">
            <a:solidFill>
              <a:srgbClr val="13294B"/>
            </a:solidFill>
            <a:prstDash val="solid"/>
            <a:round/>
            <a:headEnd len="sm" w="sm" type="none"/>
            <a:tailEnd len="sm" w="sm" type="none"/>
          </a:ln>
        </p:spPr>
        <p:txBody>
          <a:bodyPr anchorCtr="0" anchor="ctr" bIns="60950" lIns="60950" spcFirstLastPara="1" rIns="60950" wrap="square" tIns="60950">
            <a:noAutofit/>
          </a:bodyPr>
          <a:lstStyle/>
          <a:p>
            <a:pPr indent="0" lvl="0" marL="0" marR="0" rtl="0" algn="ctr">
              <a:lnSpc>
                <a:spcPct val="100000"/>
              </a:lnSpc>
              <a:spcBef>
                <a:spcPts val="0"/>
              </a:spcBef>
              <a:spcAft>
                <a:spcPts val="0"/>
              </a:spcAft>
              <a:buClr>
                <a:srgbClr val="000000"/>
              </a:buClr>
              <a:buSzPts val="1100"/>
              <a:buFont typeface="Arial"/>
              <a:buNone/>
            </a:pPr>
            <a:r>
              <a:t/>
            </a:r>
            <a:endParaRPr b="0" i="0" sz="1100" u="none" cap="none" strike="noStrike">
              <a:solidFill>
                <a:srgbClr val="000000"/>
              </a:solidFill>
              <a:latin typeface="Montserrat"/>
              <a:ea typeface="Montserrat"/>
              <a:cs typeface="Montserrat"/>
              <a:sym typeface="Montserrat"/>
            </a:endParaRPr>
          </a:p>
        </p:txBody>
      </p:sp>
      <p:sp>
        <p:nvSpPr>
          <p:cNvPr id="606" name="Google Shape;606;p46"/>
          <p:cNvSpPr/>
          <p:nvPr/>
        </p:nvSpPr>
        <p:spPr>
          <a:xfrm>
            <a:off x="634617" y="4974233"/>
            <a:ext cx="2569200" cy="584400"/>
          </a:xfrm>
          <a:prstGeom prst="rect">
            <a:avLst/>
          </a:prstGeom>
          <a:noFill/>
          <a:ln cap="flat" cmpd="sng" w="28575">
            <a:solidFill>
              <a:srgbClr val="13294B"/>
            </a:solidFill>
            <a:prstDash val="solid"/>
            <a:round/>
            <a:headEnd len="sm" w="sm" type="none"/>
            <a:tailEnd len="sm" w="sm" type="none"/>
          </a:ln>
        </p:spPr>
        <p:txBody>
          <a:bodyPr anchorCtr="0" anchor="ctr" bIns="60950" lIns="60950" spcFirstLastPara="1" rIns="60950" wrap="square" tIns="60950">
            <a:noAutofit/>
          </a:bodyPr>
          <a:lstStyle/>
          <a:p>
            <a:pPr indent="0" lvl="0" marL="0" marR="0" rtl="0" algn="ctr">
              <a:lnSpc>
                <a:spcPct val="100000"/>
              </a:lnSpc>
              <a:spcBef>
                <a:spcPts val="0"/>
              </a:spcBef>
              <a:spcAft>
                <a:spcPts val="0"/>
              </a:spcAft>
              <a:buClr>
                <a:srgbClr val="000000"/>
              </a:buClr>
              <a:buSzPts val="1100"/>
              <a:buFont typeface="Arial"/>
              <a:buNone/>
            </a:pPr>
            <a:r>
              <a:t/>
            </a:r>
            <a:endParaRPr b="0" i="0" sz="1100" u="none" cap="none" strike="noStrike">
              <a:solidFill>
                <a:srgbClr val="000000"/>
              </a:solidFill>
              <a:latin typeface="Montserrat"/>
              <a:ea typeface="Montserrat"/>
              <a:cs typeface="Montserrat"/>
              <a:sym typeface="Montserrat"/>
            </a:endParaRPr>
          </a:p>
        </p:txBody>
      </p:sp>
      <p:sp>
        <p:nvSpPr>
          <p:cNvPr id="607" name="Google Shape;607;p46"/>
          <p:cNvSpPr/>
          <p:nvPr/>
        </p:nvSpPr>
        <p:spPr>
          <a:xfrm rot="10800000">
            <a:off x="6965417" y="1244407"/>
            <a:ext cx="4960500" cy="809100"/>
          </a:xfrm>
          <a:prstGeom prst="trapezoid">
            <a:avLst>
              <a:gd fmla="val 25000" name="adj"/>
            </a:avLst>
          </a:prstGeom>
          <a:solidFill>
            <a:schemeClr val="accent2"/>
          </a:solidFill>
          <a:ln>
            <a:noFill/>
          </a:ln>
        </p:spPr>
        <p:txBody>
          <a:bodyPr anchorCtr="0" anchor="ctr" bIns="60950" lIns="60950" spcFirstLastPara="1" rIns="60950" wrap="square" tIns="60950">
            <a:noAutofit/>
          </a:bodyPr>
          <a:lstStyle/>
          <a:p>
            <a:pPr indent="0" lvl="0" marL="0" marR="0" rtl="0" algn="ctr">
              <a:lnSpc>
                <a:spcPct val="100000"/>
              </a:lnSpc>
              <a:spcBef>
                <a:spcPts val="0"/>
              </a:spcBef>
              <a:spcAft>
                <a:spcPts val="0"/>
              </a:spcAft>
              <a:buClr>
                <a:srgbClr val="000000"/>
              </a:buClr>
              <a:buSzPts val="900"/>
              <a:buFont typeface="Arial"/>
              <a:buNone/>
            </a:pPr>
            <a:r>
              <a:t/>
            </a:r>
            <a:endParaRPr b="0" i="0" sz="900" u="none" cap="none" strike="noStrike">
              <a:solidFill>
                <a:srgbClr val="000000"/>
              </a:solidFill>
              <a:latin typeface="Montserrat"/>
              <a:ea typeface="Montserrat"/>
              <a:cs typeface="Montserrat"/>
              <a:sym typeface="Montserrat"/>
            </a:endParaRPr>
          </a:p>
        </p:txBody>
      </p:sp>
      <p:sp>
        <p:nvSpPr>
          <p:cNvPr id="608" name="Google Shape;608;p46"/>
          <p:cNvSpPr/>
          <p:nvPr/>
        </p:nvSpPr>
        <p:spPr>
          <a:xfrm rot="10800000">
            <a:off x="7205800" y="2144506"/>
            <a:ext cx="4477800" cy="809100"/>
          </a:xfrm>
          <a:prstGeom prst="trapezoid">
            <a:avLst>
              <a:gd fmla="val 25000" name="adj"/>
            </a:avLst>
          </a:prstGeom>
          <a:solidFill>
            <a:srgbClr val="3C7CD6"/>
          </a:solidFill>
          <a:ln>
            <a:noFill/>
          </a:ln>
        </p:spPr>
        <p:txBody>
          <a:bodyPr anchorCtr="0" anchor="ctr" bIns="60950" lIns="60950" spcFirstLastPara="1" rIns="60950" wrap="square" tIns="60950">
            <a:noAutofit/>
          </a:bodyPr>
          <a:lstStyle/>
          <a:p>
            <a:pPr indent="0" lvl="0" marL="0" marR="0" rtl="0" algn="ctr">
              <a:lnSpc>
                <a:spcPct val="100000"/>
              </a:lnSpc>
              <a:spcBef>
                <a:spcPts val="0"/>
              </a:spcBef>
              <a:spcAft>
                <a:spcPts val="0"/>
              </a:spcAft>
              <a:buClr>
                <a:srgbClr val="000000"/>
              </a:buClr>
              <a:buSzPts val="900"/>
              <a:buFont typeface="Arial"/>
              <a:buNone/>
            </a:pPr>
            <a:r>
              <a:t/>
            </a:r>
            <a:endParaRPr b="0" i="0" sz="900" u="none" cap="none" strike="noStrike">
              <a:solidFill>
                <a:srgbClr val="000000"/>
              </a:solidFill>
              <a:latin typeface="Montserrat"/>
              <a:ea typeface="Montserrat"/>
              <a:cs typeface="Montserrat"/>
              <a:sym typeface="Montserrat"/>
            </a:endParaRPr>
          </a:p>
        </p:txBody>
      </p:sp>
      <p:sp>
        <p:nvSpPr>
          <p:cNvPr id="609" name="Google Shape;609;p46"/>
          <p:cNvSpPr/>
          <p:nvPr/>
        </p:nvSpPr>
        <p:spPr>
          <a:xfrm rot="10800000">
            <a:off x="7420850" y="3044582"/>
            <a:ext cx="4028100" cy="809100"/>
          </a:xfrm>
          <a:prstGeom prst="trapezoid">
            <a:avLst>
              <a:gd fmla="val 25000" name="adj"/>
            </a:avLst>
          </a:prstGeom>
          <a:solidFill>
            <a:srgbClr val="4A7ED2"/>
          </a:solidFill>
          <a:ln>
            <a:noFill/>
          </a:ln>
        </p:spPr>
        <p:txBody>
          <a:bodyPr anchorCtr="0" anchor="ctr" bIns="60950" lIns="60950" spcFirstLastPara="1" rIns="60950" wrap="square" tIns="60950">
            <a:noAutofit/>
          </a:bodyPr>
          <a:lstStyle/>
          <a:p>
            <a:pPr indent="0" lvl="0" marL="0" marR="0" rtl="0" algn="ctr">
              <a:lnSpc>
                <a:spcPct val="100000"/>
              </a:lnSpc>
              <a:spcBef>
                <a:spcPts val="0"/>
              </a:spcBef>
              <a:spcAft>
                <a:spcPts val="0"/>
              </a:spcAft>
              <a:buClr>
                <a:srgbClr val="000000"/>
              </a:buClr>
              <a:buSzPts val="900"/>
              <a:buFont typeface="Arial"/>
              <a:buNone/>
            </a:pPr>
            <a:r>
              <a:t/>
            </a:r>
            <a:endParaRPr b="0" i="0" sz="900" u="none" cap="none" strike="noStrike">
              <a:solidFill>
                <a:srgbClr val="000000"/>
              </a:solidFill>
              <a:latin typeface="Montserrat"/>
              <a:ea typeface="Montserrat"/>
              <a:cs typeface="Montserrat"/>
              <a:sym typeface="Montserrat"/>
            </a:endParaRPr>
          </a:p>
        </p:txBody>
      </p:sp>
      <p:sp>
        <p:nvSpPr>
          <p:cNvPr id="610" name="Google Shape;610;p46"/>
          <p:cNvSpPr/>
          <p:nvPr/>
        </p:nvSpPr>
        <p:spPr>
          <a:xfrm rot="10800000">
            <a:off x="7635767" y="3943749"/>
            <a:ext cx="3588300" cy="806700"/>
          </a:xfrm>
          <a:prstGeom prst="trapezoid">
            <a:avLst>
              <a:gd fmla="val 25000" name="adj"/>
            </a:avLst>
          </a:prstGeom>
          <a:solidFill>
            <a:srgbClr val="7EA3DE"/>
          </a:solidFill>
          <a:ln>
            <a:noFill/>
          </a:ln>
        </p:spPr>
        <p:txBody>
          <a:bodyPr anchorCtr="0" anchor="ctr" bIns="60950" lIns="60950" spcFirstLastPara="1" rIns="60950" wrap="square" tIns="60950">
            <a:noAutofit/>
          </a:bodyPr>
          <a:lstStyle/>
          <a:p>
            <a:pPr indent="0" lvl="0" marL="0" marR="0" rtl="0" algn="ctr">
              <a:lnSpc>
                <a:spcPct val="100000"/>
              </a:lnSpc>
              <a:spcBef>
                <a:spcPts val="0"/>
              </a:spcBef>
              <a:spcAft>
                <a:spcPts val="0"/>
              </a:spcAft>
              <a:buClr>
                <a:srgbClr val="000000"/>
              </a:buClr>
              <a:buSzPts val="900"/>
              <a:buFont typeface="Arial"/>
              <a:buNone/>
            </a:pPr>
            <a:r>
              <a:t/>
            </a:r>
            <a:endParaRPr b="0" i="0" sz="900" u="none" cap="none" strike="noStrike">
              <a:solidFill>
                <a:srgbClr val="000000"/>
              </a:solidFill>
              <a:latin typeface="Montserrat"/>
              <a:ea typeface="Montserrat"/>
              <a:cs typeface="Montserrat"/>
              <a:sym typeface="Montserrat"/>
            </a:endParaRPr>
          </a:p>
        </p:txBody>
      </p:sp>
      <p:sp>
        <p:nvSpPr>
          <p:cNvPr id="611" name="Google Shape;611;p46"/>
          <p:cNvSpPr/>
          <p:nvPr/>
        </p:nvSpPr>
        <p:spPr>
          <a:xfrm rot="10800000">
            <a:off x="7870450" y="4840782"/>
            <a:ext cx="3109200" cy="806700"/>
          </a:xfrm>
          <a:prstGeom prst="trapezoid">
            <a:avLst>
              <a:gd fmla="val 25000" name="adj"/>
            </a:avLst>
          </a:prstGeom>
          <a:solidFill>
            <a:schemeClr val="accent1"/>
          </a:solidFill>
          <a:ln>
            <a:noFill/>
          </a:ln>
        </p:spPr>
        <p:txBody>
          <a:bodyPr anchorCtr="0" anchor="ctr" bIns="60950" lIns="60950" spcFirstLastPara="1" rIns="60950" wrap="square" tIns="60950">
            <a:noAutofit/>
          </a:bodyPr>
          <a:lstStyle/>
          <a:p>
            <a:pPr indent="0" lvl="0" marL="0" marR="0" rtl="0" algn="ctr">
              <a:lnSpc>
                <a:spcPct val="100000"/>
              </a:lnSpc>
              <a:spcBef>
                <a:spcPts val="0"/>
              </a:spcBef>
              <a:spcAft>
                <a:spcPts val="0"/>
              </a:spcAft>
              <a:buClr>
                <a:srgbClr val="000000"/>
              </a:buClr>
              <a:buSzPts val="900"/>
              <a:buFont typeface="Arial"/>
              <a:buNone/>
            </a:pPr>
            <a:r>
              <a:t/>
            </a:r>
            <a:endParaRPr b="0" i="0" sz="900" u="none" cap="none" strike="noStrike">
              <a:solidFill>
                <a:srgbClr val="000000"/>
              </a:solidFill>
              <a:latin typeface="Montserrat"/>
              <a:ea typeface="Montserrat"/>
              <a:cs typeface="Montserrat"/>
              <a:sym typeface="Montserrat"/>
            </a:endParaRPr>
          </a:p>
        </p:txBody>
      </p:sp>
      <p:sp>
        <p:nvSpPr>
          <p:cNvPr id="612" name="Google Shape;612;p46"/>
          <p:cNvSpPr txBox="1"/>
          <p:nvPr/>
        </p:nvSpPr>
        <p:spPr>
          <a:xfrm>
            <a:off x="7000383" y="1277533"/>
            <a:ext cx="4917600" cy="776100"/>
          </a:xfrm>
          <a:prstGeom prst="rect">
            <a:avLst/>
          </a:prstGeom>
          <a:noFill/>
          <a:ln>
            <a:noFill/>
          </a:ln>
        </p:spPr>
        <p:txBody>
          <a:bodyPr anchorCtr="0" anchor="ctr" bIns="60950" lIns="60950" spcFirstLastPara="1" rIns="60950" wrap="square" tIns="60950">
            <a:noAutofit/>
          </a:bodyPr>
          <a:lstStyle/>
          <a:p>
            <a:pPr indent="0" lvl="0" marL="0" marR="0" rtl="0" algn="ctr">
              <a:lnSpc>
                <a:spcPct val="100000"/>
              </a:lnSpc>
              <a:spcBef>
                <a:spcPts val="0"/>
              </a:spcBef>
              <a:spcAft>
                <a:spcPts val="0"/>
              </a:spcAft>
              <a:buClr>
                <a:schemeClr val="dk1"/>
              </a:buClr>
              <a:buSzPts val="700"/>
              <a:buFont typeface="Arial"/>
              <a:buNone/>
            </a:pPr>
            <a:r>
              <a:t/>
            </a:r>
            <a:endParaRPr b="1" i="0" sz="3500" u="none" cap="none" strike="noStrike">
              <a:solidFill>
                <a:schemeClr val="lt1"/>
              </a:solidFill>
              <a:latin typeface="Montserrat"/>
              <a:ea typeface="Montserrat"/>
              <a:cs typeface="Montserrat"/>
              <a:sym typeface="Montserrat"/>
            </a:endParaRPr>
          </a:p>
          <a:p>
            <a:pPr indent="0" lvl="0" marL="0" marR="0" rtl="0" algn="ctr">
              <a:lnSpc>
                <a:spcPct val="100000"/>
              </a:lnSpc>
              <a:spcBef>
                <a:spcPts val="0"/>
              </a:spcBef>
              <a:spcAft>
                <a:spcPts val="0"/>
              </a:spcAft>
              <a:buClr>
                <a:schemeClr val="dk1"/>
              </a:buClr>
              <a:buSzPts val="700"/>
              <a:buFont typeface="Arial"/>
              <a:buNone/>
            </a:pPr>
            <a:r>
              <a:t/>
            </a:r>
            <a:endParaRPr b="1" i="0" sz="3500" u="none" cap="none" strike="noStrike">
              <a:solidFill>
                <a:schemeClr val="lt1"/>
              </a:solidFill>
              <a:latin typeface="Montserrat"/>
              <a:ea typeface="Montserrat"/>
              <a:cs typeface="Montserrat"/>
              <a:sym typeface="Montserrat"/>
            </a:endParaRPr>
          </a:p>
          <a:p>
            <a:pPr indent="0" lvl="0" marL="0" marR="0" rtl="0" algn="ctr">
              <a:lnSpc>
                <a:spcPct val="100000"/>
              </a:lnSpc>
              <a:spcBef>
                <a:spcPts val="0"/>
              </a:spcBef>
              <a:spcAft>
                <a:spcPts val="0"/>
              </a:spcAft>
              <a:buClr>
                <a:schemeClr val="dk1"/>
              </a:buClr>
              <a:buSzPts val="700"/>
              <a:buFont typeface="Arial"/>
              <a:buNone/>
            </a:pPr>
            <a:r>
              <a:t/>
            </a:r>
            <a:endParaRPr b="1" i="0" sz="3500" u="none" cap="none" strike="noStrike">
              <a:solidFill>
                <a:schemeClr val="lt1"/>
              </a:solidFill>
              <a:latin typeface="Montserrat"/>
              <a:ea typeface="Montserrat"/>
              <a:cs typeface="Montserrat"/>
              <a:sym typeface="Montserrat"/>
            </a:endParaRPr>
          </a:p>
          <a:p>
            <a:pPr indent="0" lvl="0" marL="0" marR="0" rtl="0" algn="ctr">
              <a:lnSpc>
                <a:spcPct val="100000"/>
              </a:lnSpc>
              <a:spcBef>
                <a:spcPts val="0"/>
              </a:spcBef>
              <a:spcAft>
                <a:spcPts val="0"/>
              </a:spcAft>
              <a:buClr>
                <a:schemeClr val="dk1"/>
              </a:buClr>
              <a:buSzPts val="700"/>
              <a:buFont typeface="Arial"/>
              <a:buNone/>
            </a:pPr>
            <a:r>
              <a:t/>
            </a:r>
            <a:endParaRPr b="1" i="0" sz="3500" u="none" cap="none" strike="noStrike">
              <a:solidFill>
                <a:schemeClr val="lt1"/>
              </a:solidFill>
              <a:latin typeface="Montserrat"/>
              <a:ea typeface="Montserrat"/>
              <a:cs typeface="Montserrat"/>
              <a:sym typeface="Montserrat"/>
            </a:endParaRPr>
          </a:p>
          <a:p>
            <a:pPr indent="0" lvl="0" marL="0" marR="0" rtl="0" algn="ctr">
              <a:lnSpc>
                <a:spcPct val="100000"/>
              </a:lnSpc>
              <a:spcBef>
                <a:spcPts val="0"/>
              </a:spcBef>
              <a:spcAft>
                <a:spcPts val="0"/>
              </a:spcAft>
              <a:buClr>
                <a:schemeClr val="dk1"/>
              </a:buClr>
              <a:buSzPts val="700"/>
              <a:buFont typeface="Arial"/>
              <a:buNone/>
            </a:pPr>
            <a:r>
              <a:t/>
            </a:r>
            <a:endParaRPr b="1" i="0" sz="3500" u="none" cap="none" strike="noStrike">
              <a:solidFill>
                <a:schemeClr val="lt1"/>
              </a:solidFill>
              <a:latin typeface="Montserrat"/>
              <a:ea typeface="Montserrat"/>
              <a:cs typeface="Montserrat"/>
              <a:sym typeface="Montserrat"/>
            </a:endParaRPr>
          </a:p>
          <a:p>
            <a:pPr indent="0" lvl="0" marL="0" marR="0" rtl="0" algn="ctr">
              <a:lnSpc>
                <a:spcPct val="100000"/>
              </a:lnSpc>
              <a:spcBef>
                <a:spcPts val="0"/>
              </a:spcBef>
              <a:spcAft>
                <a:spcPts val="0"/>
              </a:spcAft>
              <a:buClr>
                <a:schemeClr val="dk1"/>
              </a:buClr>
              <a:buSzPts val="700"/>
              <a:buFont typeface="Arial"/>
              <a:buNone/>
            </a:pPr>
            <a:r>
              <a:t/>
            </a:r>
            <a:endParaRPr b="1" i="0" sz="3500" u="none" cap="none" strike="noStrike">
              <a:solidFill>
                <a:schemeClr val="lt1"/>
              </a:solidFill>
              <a:latin typeface="Montserrat"/>
              <a:ea typeface="Montserrat"/>
              <a:cs typeface="Montserrat"/>
              <a:sym typeface="Montserrat"/>
            </a:endParaRPr>
          </a:p>
          <a:p>
            <a:pPr indent="0" lvl="0" marL="0" marR="0" rtl="0" algn="ctr">
              <a:lnSpc>
                <a:spcPct val="100000"/>
              </a:lnSpc>
              <a:spcBef>
                <a:spcPts val="0"/>
              </a:spcBef>
              <a:spcAft>
                <a:spcPts val="0"/>
              </a:spcAft>
              <a:buClr>
                <a:schemeClr val="dk1"/>
              </a:buClr>
              <a:buSzPts val="700"/>
              <a:buFont typeface="Arial"/>
              <a:buNone/>
            </a:pPr>
            <a:r>
              <a:t/>
            </a:r>
            <a:endParaRPr b="1" i="0" sz="3500" u="none" cap="none" strike="noStrike">
              <a:solidFill>
                <a:schemeClr val="lt1"/>
              </a:solidFill>
              <a:latin typeface="Montserrat"/>
              <a:ea typeface="Montserrat"/>
              <a:cs typeface="Montserrat"/>
              <a:sym typeface="Montserrat"/>
            </a:endParaRPr>
          </a:p>
          <a:p>
            <a:pPr indent="0" lvl="0" marL="0" marR="0" rtl="0" algn="ctr">
              <a:lnSpc>
                <a:spcPct val="100000"/>
              </a:lnSpc>
              <a:spcBef>
                <a:spcPts val="0"/>
              </a:spcBef>
              <a:spcAft>
                <a:spcPts val="0"/>
              </a:spcAft>
              <a:buClr>
                <a:schemeClr val="dk1"/>
              </a:buClr>
              <a:buSzPts val="700"/>
              <a:buFont typeface="Arial"/>
              <a:buNone/>
            </a:pPr>
            <a:r>
              <a:t/>
            </a:r>
            <a:endParaRPr b="1" i="0" sz="3500" u="none" cap="none" strike="noStrike">
              <a:solidFill>
                <a:schemeClr val="lt1"/>
              </a:solidFill>
              <a:latin typeface="Montserrat"/>
              <a:ea typeface="Montserrat"/>
              <a:cs typeface="Montserrat"/>
              <a:sym typeface="Montserrat"/>
            </a:endParaRPr>
          </a:p>
          <a:p>
            <a:pPr indent="0" lvl="0" marL="0" marR="0" rtl="0" algn="ctr">
              <a:lnSpc>
                <a:spcPct val="100000"/>
              </a:lnSpc>
              <a:spcBef>
                <a:spcPts val="0"/>
              </a:spcBef>
              <a:spcAft>
                <a:spcPts val="0"/>
              </a:spcAft>
              <a:buClr>
                <a:schemeClr val="dk1"/>
              </a:buClr>
              <a:buSzPts val="700"/>
              <a:buFont typeface="Arial"/>
              <a:buNone/>
            </a:pPr>
            <a:r>
              <a:t/>
            </a:r>
            <a:endParaRPr b="1" i="0" sz="3500" u="none" cap="none" strike="noStrike">
              <a:solidFill>
                <a:schemeClr val="lt1"/>
              </a:solidFill>
              <a:latin typeface="Montserrat"/>
              <a:ea typeface="Montserrat"/>
              <a:cs typeface="Montserrat"/>
              <a:sym typeface="Montserrat"/>
            </a:endParaRPr>
          </a:p>
          <a:p>
            <a:pPr indent="0" lvl="0" marL="0" marR="0" rtl="0" algn="ctr">
              <a:lnSpc>
                <a:spcPct val="100000"/>
              </a:lnSpc>
              <a:spcBef>
                <a:spcPts val="0"/>
              </a:spcBef>
              <a:spcAft>
                <a:spcPts val="0"/>
              </a:spcAft>
              <a:buClr>
                <a:schemeClr val="dk1"/>
              </a:buClr>
              <a:buSzPts val="700"/>
              <a:buFont typeface="Arial"/>
              <a:buNone/>
            </a:pPr>
            <a:r>
              <a:t/>
            </a:r>
            <a:endParaRPr b="1" i="0" sz="3500" u="none" cap="none" strike="noStrike">
              <a:solidFill>
                <a:schemeClr val="lt1"/>
              </a:solidFill>
              <a:latin typeface="Montserrat"/>
              <a:ea typeface="Montserrat"/>
              <a:cs typeface="Montserrat"/>
              <a:sym typeface="Montserrat"/>
            </a:endParaRPr>
          </a:p>
          <a:p>
            <a:pPr indent="0" lvl="0" marL="0" marR="0" rtl="0" algn="ctr">
              <a:lnSpc>
                <a:spcPct val="100000"/>
              </a:lnSpc>
              <a:spcBef>
                <a:spcPts val="0"/>
              </a:spcBef>
              <a:spcAft>
                <a:spcPts val="0"/>
              </a:spcAft>
              <a:buClr>
                <a:schemeClr val="dk1"/>
              </a:buClr>
              <a:buSzPts val="700"/>
              <a:buFont typeface="Arial"/>
              <a:buNone/>
            </a:pPr>
            <a:r>
              <a:t/>
            </a:r>
            <a:endParaRPr b="1" i="0" sz="3500" u="none" cap="none" strike="noStrike">
              <a:solidFill>
                <a:schemeClr val="lt1"/>
              </a:solidFill>
              <a:latin typeface="Montserrat"/>
              <a:ea typeface="Montserrat"/>
              <a:cs typeface="Montserrat"/>
              <a:sym typeface="Montserrat"/>
            </a:endParaRPr>
          </a:p>
          <a:p>
            <a:pPr indent="0" lvl="0" marL="0" marR="0" rtl="0" algn="ctr">
              <a:lnSpc>
                <a:spcPct val="100000"/>
              </a:lnSpc>
              <a:spcBef>
                <a:spcPts val="0"/>
              </a:spcBef>
              <a:spcAft>
                <a:spcPts val="0"/>
              </a:spcAft>
              <a:buClr>
                <a:schemeClr val="dk1"/>
              </a:buClr>
              <a:buSzPts val="700"/>
              <a:buFont typeface="Arial"/>
              <a:buNone/>
            </a:pPr>
            <a:r>
              <a:t/>
            </a:r>
            <a:endParaRPr b="1" i="0" sz="3500" u="none" cap="none" strike="noStrike">
              <a:solidFill>
                <a:schemeClr val="lt1"/>
              </a:solidFill>
              <a:latin typeface="Montserrat"/>
              <a:ea typeface="Montserrat"/>
              <a:cs typeface="Montserrat"/>
              <a:sym typeface="Montserrat"/>
            </a:endParaRPr>
          </a:p>
          <a:p>
            <a:pPr indent="0" lvl="0" marL="0" marR="0" rtl="0" algn="ctr">
              <a:lnSpc>
                <a:spcPct val="100000"/>
              </a:lnSpc>
              <a:spcBef>
                <a:spcPts val="0"/>
              </a:spcBef>
              <a:spcAft>
                <a:spcPts val="0"/>
              </a:spcAft>
              <a:buClr>
                <a:schemeClr val="dk1"/>
              </a:buClr>
              <a:buSzPts val="700"/>
              <a:buFont typeface="Arial"/>
              <a:buNone/>
            </a:pPr>
            <a:r>
              <a:t/>
            </a:r>
            <a:endParaRPr b="1" i="0" sz="3500" u="none" cap="none" strike="noStrike">
              <a:solidFill>
                <a:schemeClr val="lt1"/>
              </a:solidFill>
              <a:latin typeface="Montserrat"/>
              <a:ea typeface="Montserrat"/>
              <a:cs typeface="Montserrat"/>
              <a:sym typeface="Montserrat"/>
            </a:endParaRPr>
          </a:p>
          <a:p>
            <a:pPr indent="0" lvl="0" marL="0" marR="0" rtl="0" algn="ctr">
              <a:lnSpc>
                <a:spcPct val="100000"/>
              </a:lnSpc>
              <a:spcBef>
                <a:spcPts val="0"/>
              </a:spcBef>
              <a:spcAft>
                <a:spcPts val="0"/>
              </a:spcAft>
              <a:buClr>
                <a:schemeClr val="dk1"/>
              </a:buClr>
              <a:buSzPts val="700"/>
              <a:buFont typeface="Arial"/>
              <a:buNone/>
            </a:pPr>
            <a:r>
              <a:t/>
            </a:r>
            <a:endParaRPr b="1" i="0" sz="3500" u="none" cap="none" strike="noStrike">
              <a:solidFill>
                <a:schemeClr val="lt1"/>
              </a:solidFill>
              <a:latin typeface="Montserrat"/>
              <a:ea typeface="Montserrat"/>
              <a:cs typeface="Montserrat"/>
              <a:sym typeface="Montserrat"/>
            </a:endParaRPr>
          </a:p>
          <a:p>
            <a:pPr indent="0" lvl="0" marL="0" marR="0" rtl="0" algn="ctr">
              <a:lnSpc>
                <a:spcPct val="100000"/>
              </a:lnSpc>
              <a:spcBef>
                <a:spcPts val="0"/>
              </a:spcBef>
              <a:spcAft>
                <a:spcPts val="0"/>
              </a:spcAft>
              <a:buClr>
                <a:schemeClr val="dk1"/>
              </a:buClr>
              <a:buSzPts val="700"/>
              <a:buFont typeface="Arial"/>
              <a:buNone/>
            </a:pPr>
            <a:r>
              <a:t/>
            </a:r>
            <a:endParaRPr b="1" i="0" sz="3500" u="none" cap="none" strike="noStrike">
              <a:solidFill>
                <a:schemeClr val="lt1"/>
              </a:solidFill>
              <a:latin typeface="Montserrat"/>
              <a:ea typeface="Montserrat"/>
              <a:cs typeface="Montserrat"/>
              <a:sym typeface="Montserrat"/>
            </a:endParaRPr>
          </a:p>
          <a:p>
            <a:pPr indent="0" lvl="0" marL="0" marR="0" rtl="0" algn="ctr">
              <a:lnSpc>
                <a:spcPct val="100000"/>
              </a:lnSpc>
              <a:spcBef>
                <a:spcPts val="0"/>
              </a:spcBef>
              <a:spcAft>
                <a:spcPts val="0"/>
              </a:spcAft>
              <a:buClr>
                <a:schemeClr val="dk1"/>
              </a:buClr>
              <a:buSzPts val="700"/>
              <a:buFont typeface="Arial"/>
              <a:buNone/>
            </a:pPr>
            <a:r>
              <a:t/>
            </a:r>
            <a:endParaRPr b="1" i="0" sz="3500" u="none" cap="none" strike="noStrike">
              <a:solidFill>
                <a:schemeClr val="lt1"/>
              </a:solidFill>
              <a:latin typeface="Montserrat"/>
              <a:ea typeface="Montserrat"/>
              <a:cs typeface="Montserrat"/>
              <a:sym typeface="Montserrat"/>
            </a:endParaRPr>
          </a:p>
          <a:p>
            <a:pPr indent="0" lvl="0" marL="0" marR="0" rtl="0" algn="ctr">
              <a:lnSpc>
                <a:spcPct val="100000"/>
              </a:lnSpc>
              <a:spcBef>
                <a:spcPts val="0"/>
              </a:spcBef>
              <a:spcAft>
                <a:spcPts val="0"/>
              </a:spcAft>
              <a:buClr>
                <a:schemeClr val="dk1"/>
              </a:buClr>
              <a:buSzPts val="700"/>
              <a:buFont typeface="Arial"/>
              <a:buNone/>
            </a:pPr>
            <a:r>
              <a:t/>
            </a:r>
            <a:endParaRPr b="1" i="0" sz="3500" u="none" cap="none" strike="noStrike">
              <a:solidFill>
                <a:schemeClr val="lt1"/>
              </a:solidFill>
              <a:latin typeface="Montserrat"/>
              <a:ea typeface="Montserrat"/>
              <a:cs typeface="Montserrat"/>
              <a:sym typeface="Montserrat"/>
            </a:endParaRPr>
          </a:p>
          <a:p>
            <a:pPr indent="0" lvl="0" marL="0" marR="0" rtl="0" algn="ctr">
              <a:lnSpc>
                <a:spcPct val="100000"/>
              </a:lnSpc>
              <a:spcBef>
                <a:spcPts val="0"/>
              </a:spcBef>
              <a:spcAft>
                <a:spcPts val="0"/>
              </a:spcAft>
              <a:buClr>
                <a:schemeClr val="dk1"/>
              </a:buClr>
              <a:buSzPts val="700"/>
              <a:buFont typeface="Arial"/>
              <a:buNone/>
            </a:pPr>
            <a:r>
              <a:t/>
            </a:r>
            <a:endParaRPr b="1" i="0" sz="3500" u="none" cap="none" strike="noStrike">
              <a:solidFill>
                <a:schemeClr val="lt1"/>
              </a:solidFill>
              <a:latin typeface="Montserrat"/>
              <a:ea typeface="Montserrat"/>
              <a:cs typeface="Montserrat"/>
              <a:sym typeface="Montserrat"/>
            </a:endParaRPr>
          </a:p>
          <a:p>
            <a:pPr indent="0" lvl="0" marL="0" marR="0" rtl="0" algn="ctr">
              <a:lnSpc>
                <a:spcPct val="100000"/>
              </a:lnSpc>
              <a:spcBef>
                <a:spcPts val="0"/>
              </a:spcBef>
              <a:spcAft>
                <a:spcPts val="0"/>
              </a:spcAft>
              <a:buClr>
                <a:srgbClr val="000000"/>
              </a:buClr>
              <a:buSzPts val="3500"/>
              <a:buFont typeface="Arial"/>
              <a:buNone/>
            </a:pPr>
            <a:r>
              <a:t/>
            </a:r>
            <a:endParaRPr b="1" i="0" sz="3500" u="none" cap="none" strike="noStrike">
              <a:solidFill>
                <a:schemeClr val="lt1"/>
              </a:solidFill>
              <a:latin typeface="Montserrat"/>
              <a:ea typeface="Montserrat"/>
              <a:cs typeface="Montserrat"/>
              <a:sym typeface="Montserrat"/>
            </a:endParaRPr>
          </a:p>
        </p:txBody>
      </p:sp>
      <p:sp>
        <p:nvSpPr>
          <p:cNvPr id="613" name="Google Shape;613;p46"/>
          <p:cNvSpPr txBox="1"/>
          <p:nvPr/>
        </p:nvSpPr>
        <p:spPr>
          <a:xfrm>
            <a:off x="7205800" y="2161117"/>
            <a:ext cx="4446900" cy="776100"/>
          </a:xfrm>
          <a:prstGeom prst="rect">
            <a:avLst/>
          </a:prstGeom>
          <a:noFill/>
          <a:ln>
            <a:noFill/>
          </a:ln>
        </p:spPr>
        <p:txBody>
          <a:bodyPr anchorCtr="0" anchor="ctr" bIns="60950" lIns="60950" spcFirstLastPara="1" rIns="60950" wrap="square" tIns="60950">
            <a:noAutofit/>
          </a:bodyPr>
          <a:lstStyle/>
          <a:p>
            <a:pPr indent="0" lvl="0" marL="0" marR="0" rtl="0" algn="ctr">
              <a:lnSpc>
                <a:spcPct val="100000"/>
              </a:lnSpc>
              <a:spcBef>
                <a:spcPts val="0"/>
              </a:spcBef>
              <a:spcAft>
                <a:spcPts val="0"/>
              </a:spcAft>
              <a:buClr>
                <a:schemeClr val="dk1"/>
              </a:buClr>
              <a:buSzPts val="700"/>
              <a:buFont typeface="Arial"/>
              <a:buNone/>
            </a:pPr>
            <a:r>
              <a:t/>
            </a:r>
            <a:endParaRPr b="1" i="0" sz="3000" u="none" cap="none" strike="noStrike">
              <a:solidFill>
                <a:schemeClr val="lt1"/>
              </a:solidFill>
              <a:latin typeface="Montserrat"/>
              <a:ea typeface="Montserrat"/>
              <a:cs typeface="Montserrat"/>
              <a:sym typeface="Montserrat"/>
            </a:endParaRPr>
          </a:p>
          <a:p>
            <a:pPr indent="0" lvl="0" marL="0" marR="0" rtl="0" algn="ctr">
              <a:lnSpc>
                <a:spcPct val="100000"/>
              </a:lnSpc>
              <a:spcBef>
                <a:spcPts val="0"/>
              </a:spcBef>
              <a:spcAft>
                <a:spcPts val="0"/>
              </a:spcAft>
              <a:buClr>
                <a:schemeClr val="dk1"/>
              </a:buClr>
              <a:buSzPts val="700"/>
              <a:buFont typeface="Arial"/>
              <a:buNone/>
            </a:pPr>
            <a:r>
              <a:t/>
            </a:r>
            <a:endParaRPr b="1" i="0" sz="3000" u="none" cap="none" strike="noStrike">
              <a:solidFill>
                <a:schemeClr val="lt1"/>
              </a:solidFill>
              <a:latin typeface="Montserrat"/>
              <a:ea typeface="Montserrat"/>
              <a:cs typeface="Montserrat"/>
              <a:sym typeface="Montserrat"/>
            </a:endParaRPr>
          </a:p>
          <a:p>
            <a:pPr indent="0" lvl="0" marL="0" marR="0" rtl="0" algn="ctr">
              <a:lnSpc>
                <a:spcPct val="100000"/>
              </a:lnSpc>
              <a:spcBef>
                <a:spcPts val="0"/>
              </a:spcBef>
              <a:spcAft>
                <a:spcPts val="0"/>
              </a:spcAft>
              <a:buClr>
                <a:schemeClr val="dk1"/>
              </a:buClr>
              <a:buSzPts val="700"/>
              <a:buFont typeface="Arial"/>
              <a:buNone/>
            </a:pPr>
            <a:r>
              <a:t/>
            </a:r>
            <a:endParaRPr b="1" i="0" sz="3000" u="none" cap="none" strike="noStrike">
              <a:solidFill>
                <a:schemeClr val="lt1"/>
              </a:solidFill>
              <a:latin typeface="Montserrat"/>
              <a:ea typeface="Montserrat"/>
              <a:cs typeface="Montserrat"/>
              <a:sym typeface="Montserrat"/>
            </a:endParaRPr>
          </a:p>
          <a:p>
            <a:pPr indent="0" lvl="0" marL="0" marR="0" rtl="0" algn="ctr">
              <a:lnSpc>
                <a:spcPct val="100000"/>
              </a:lnSpc>
              <a:spcBef>
                <a:spcPts val="0"/>
              </a:spcBef>
              <a:spcAft>
                <a:spcPts val="0"/>
              </a:spcAft>
              <a:buClr>
                <a:schemeClr val="dk1"/>
              </a:buClr>
              <a:buSzPts val="700"/>
              <a:buFont typeface="Arial"/>
              <a:buNone/>
            </a:pPr>
            <a:r>
              <a:t/>
            </a:r>
            <a:endParaRPr b="1" i="0" sz="3000" u="none" cap="none" strike="noStrike">
              <a:solidFill>
                <a:schemeClr val="lt1"/>
              </a:solidFill>
              <a:latin typeface="Montserrat"/>
              <a:ea typeface="Montserrat"/>
              <a:cs typeface="Montserrat"/>
              <a:sym typeface="Montserrat"/>
            </a:endParaRPr>
          </a:p>
          <a:p>
            <a:pPr indent="0" lvl="0" marL="0" marR="0" rtl="0" algn="ctr">
              <a:lnSpc>
                <a:spcPct val="100000"/>
              </a:lnSpc>
              <a:spcBef>
                <a:spcPts val="0"/>
              </a:spcBef>
              <a:spcAft>
                <a:spcPts val="0"/>
              </a:spcAft>
              <a:buClr>
                <a:schemeClr val="dk1"/>
              </a:buClr>
              <a:buSzPts val="700"/>
              <a:buFont typeface="Arial"/>
              <a:buNone/>
            </a:pPr>
            <a:r>
              <a:t/>
            </a:r>
            <a:endParaRPr b="1" i="0" sz="3000" u="none" cap="none" strike="noStrike">
              <a:solidFill>
                <a:schemeClr val="lt1"/>
              </a:solidFill>
              <a:latin typeface="Montserrat"/>
              <a:ea typeface="Montserrat"/>
              <a:cs typeface="Montserrat"/>
              <a:sym typeface="Montserrat"/>
            </a:endParaRPr>
          </a:p>
          <a:p>
            <a:pPr indent="0" lvl="0" marL="0" marR="0" rtl="0" algn="ctr">
              <a:lnSpc>
                <a:spcPct val="100000"/>
              </a:lnSpc>
              <a:spcBef>
                <a:spcPts val="0"/>
              </a:spcBef>
              <a:spcAft>
                <a:spcPts val="0"/>
              </a:spcAft>
              <a:buClr>
                <a:schemeClr val="dk1"/>
              </a:buClr>
              <a:buSzPts val="700"/>
              <a:buFont typeface="Arial"/>
              <a:buNone/>
            </a:pPr>
            <a:r>
              <a:t/>
            </a:r>
            <a:endParaRPr b="1" i="0" sz="3000" u="none" cap="none" strike="noStrike">
              <a:solidFill>
                <a:schemeClr val="lt1"/>
              </a:solidFill>
              <a:latin typeface="Montserrat"/>
              <a:ea typeface="Montserrat"/>
              <a:cs typeface="Montserrat"/>
              <a:sym typeface="Montserrat"/>
            </a:endParaRPr>
          </a:p>
          <a:p>
            <a:pPr indent="0" lvl="0" marL="0" marR="0" rtl="0" algn="ctr">
              <a:lnSpc>
                <a:spcPct val="100000"/>
              </a:lnSpc>
              <a:spcBef>
                <a:spcPts val="0"/>
              </a:spcBef>
              <a:spcAft>
                <a:spcPts val="0"/>
              </a:spcAft>
              <a:buClr>
                <a:schemeClr val="dk1"/>
              </a:buClr>
              <a:buSzPts val="700"/>
              <a:buFont typeface="Arial"/>
              <a:buNone/>
            </a:pPr>
            <a:r>
              <a:t/>
            </a:r>
            <a:endParaRPr b="1" i="0" sz="3000" u="none" cap="none" strike="noStrike">
              <a:solidFill>
                <a:schemeClr val="lt1"/>
              </a:solidFill>
              <a:latin typeface="Montserrat"/>
              <a:ea typeface="Montserrat"/>
              <a:cs typeface="Montserrat"/>
              <a:sym typeface="Montserrat"/>
            </a:endParaRPr>
          </a:p>
          <a:p>
            <a:pPr indent="0" lvl="0" marL="0" marR="0" rtl="0" algn="ctr">
              <a:lnSpc>
                <a:spcPct val="100000"/>
              </a:lnSpc>
              <a:spcBef>
                <a:spcPts val="0"/>
              </a:spcBef>
              <a:spcAft>
                <a:spcPts val="0"/>
              </a:spcAft>
              <a:buClr>
                <a:schemeClr val="dk1"/>
              </a:buClr>
              <a:buSzPts val="700"/>
              <a:buFont typeface="Arial"/>
              <a:buNone/>
            </a:pPr>
            <a:r>
              <a:t/>
            </a:r>
            <a:endParaRPr b="1" i="0" sz="3000" u="none" cap="none" strike="noStrike">
              <a:solidFill>
                <a:schemeClr val="lt1"/>
              </a:solidFill>
              <a:latin typeface="Montserrat"/>
              <a:ea typeface="Montserrat"/>
              <a:cs typeface="Montserrat"/>
              <a:sym typeface="Montserrat"/>
            </a:endParaRPr>
          </a:p>
          <a:p>
            <a:pPr indent="0" lvl="0" marL="0" marR="0" rtl="0" algn="ctr">
              <a:lnSpc>
                <a:spcPct val="100000"/>
              </a:lnSpc>
              <a:spcBef>
                <a:spcPts val="0"/>
              </a:spcBef>
              <a:spcAft>
                <a:spcPts val="0"/>
              </a:spcAft>
              <a:buClr>
                <a:schemeClr val="dk1"/>
              </a:buClr>
              <a:buSzPts val="700"/>
              <a:buFont typeface="Arial"/>
              <a:buNone/>
            </a:pPr>
            <a:r>
              <a:t/>
            </a:r>
            <a:endParaRPr b="1" i="0" sz="3000" u="none" cap="none" strike="noStrike">
              <a:solidFill>
                <a:schemeClr val="lt1"/>
              </a:solidFill>
              <a:latin typeface="Montserrat"/>
              <a:ea typeface="Montserrat"/>
              <a:cs typeface="Montserrat"/>
              <a:sym typeface="Montserrat"/>
            </a:endParaRPr>
          </a:p>
          <a:p>
            <a:pPr indent="0" lvl="0" marL="0" marR="0" rtl="0" algn="ctr">
              <a:lnSpc>
                <a:spcPct val="100000"/>
              </a:lnSpc>
              <a:spcBef>
                <a:spcPts val="0"/>
              </a:spcBef>
              <a:spcAft>
                <a:spcPts val="0"/>
              </a:spcAft>
              <a:buClr>
                <a:schemeClr val="dk1"/>
              </a:buClr>
              <a:buSzPts val="700"/>
              <a:buFont typeface="Arial"/>
              <a:buNone/>
            </a:pPr>
            <a:r>
              <a:t/>
            </a:r>
            <a:endParaRPr b="1" i="0" sz="3000" u="none" cap="none" strike="noStrike">
              <a:solidFill>
                <a:schemeClr val="lt1"/>
              </a:solidFill>
              <a:latin typeface="Montserrat"/>
              <a:ea typeface="Montserrat"/>
              <a:cs typeface="Montserrat"/>
              <a:sym typeface="Montserrat"/>
            </a:endParaRPr>
          </a:p>
          <a:p>
            <a:pPr indent="0" lvl="0" marL="0" marR="0" rtl="0" algn="ctr">
              <a:lnSpc>
                <a:spcPct val="100000"/>
              </a:lnSpc>
              <a:spcBef>
                <a:spcPts val="0"/>
              </a:spcBef>
              <a:spcAft>
                <a:spcPts val="0"/>
              </a:spcAft>
              <a:buClr>
                <a:schemeClr val="dk1"/>
              </a:buClr>
              <a:buSzPts val="700"/>
              <a:buFont typeface="Arial"/>
              <a:buNone/>
            </a:pPr>
            <a:r>
              <a:t/>
            </a:r>
            <a:endParaRPr b="1" i="0" sz="3000" u="none" cap="none" strike="noStrike">
              <a:solidFill>
                <a:schemeClr val="lt1"/>
              </a:solidFill>
              <a:latin typeface="Montserrat"/>
              <a:ea typeface="Montserrat"/>
              <a:cs typeface="Montserrat"/>
              <a:sym typeface="Montserrat"/>
            </a:endParaRPr>
          </a:p>
          <a:p>
            <a:pPr indent="0" lvl="0" marL="0" marR="0" rtl="0" algn="ctr">
              <a:lnSpc>
                <a:spcPct val="100000"/>
              </a:lnSpc>
              <a:spcBef>
                <a:spcPts val="0"/>
              </a:spcBef>
              <a:spcAft>
                <a:spcPts val="0"/>
              </a:spcAft>
              <a:buClr>
                <a:schemeClr val="dk1"/>
              </a:buClr>
              <a:buSzPts val="700"/>
              <a:buFont typeface="Arial"/>
              <a:buNone/>
            </a:pPr>
            <a:r>
              <a:t/>
            </a:r>
            <a:endParaRPr b="1" i="0" sz="3000" u="none" cap="none" strike="noStrike">
              <a:solidFill>
                <a:schemeClr val="lt1"/>
              </a:solidFill>
              <a:latin typeface="Montserrat"/>
              <a:ea typeface="Montserrat"/>
              <a:cs typeface="Montserrat"/>
              <a:sym typeface="Montserrat"/>
            </a:endParaRPr>
          </a:p>
          <a:p>
            <a:pPr indent="0" lvl="0" marL="0" marR="0" rtl="0" algn="ctr">
              <a:lnSpc>
                <a:spcPct val="100000"/>
              </a:lnSpc>
              <a:spcBef>
                <a:spcPts val="0"/>
              </a:spcBef>
              <a:spcAft>
                <a:spcPts val="0"/>
              </a:spcAft>
              <a:buClr>
                <a:schemeClr val="dk1"/>
              </a:buClr>
              <a:buSzPts val="700"/>
              <a:buFont typeface="Arial"/>
              <a:buNone/>
            </a:pPr>
            <a:r>
              <a:t/>
            </a:r>
            <a:endParaRPr b="1" i="0" sz="3000" u="none" cap="none" strike="noStrike">
              <a:solidFill>
                <a:schemeClr val="lt1"/>
              </a:solidFill>
              <a:latin typeface="Montserrat"/>
              <a:ea typeface="Montserrat"/>
              <a:cs typeface="Montserrat"/>
              <a:sym typeface="Montserrat"/>
            </a:endParaRPr>
          </a:p>
          <a:p>
            <a:pPr indent="0" lvl="0" marL="0" marR="0" rtl="0" algn="ctr">
              <a:lnSpc>
                <a:spcPct val="100000"/>
              </a:lnSpc>
              <a:spcBef>
                <a:spcPts val="0"/>
              </a:spcBef>
              <a:spcAft>
                <a:spcPts val="0"/>
              </a:spcAft>
              <a:buClr>
                <a:schemeClr val="dk1"/>
              </a:buClr>
              <a:buSzPts val="700"/>
              <a:buFont typeface="Arial"/>
              <a:buNone/>
            </a:pPr>
            <a:r>
              <a:t/>
            </a:r>
            <a:endParaRPr b="1" i="0" sz="3000" u="none" cap="none" strike="noStrike">
              <a:solidFill>
                <a:schemeClr val="lt1"/>
              </a:solidFill>
              <a:latin typeface="Montserrat"/>
              <a:ea typeface="Montserrat"/>
              <a:cs typeface="Montserrat"/>
              <a:sym typeface="Montserrat"/>
            </a:endParaRPr>
          </a:p>
          <a:p>
            <a:pPr indent="0" lvl="0" marL="0" marR="0" rtl="0" algn="ctr">
              <a:lnSpc>
                <a:spcPct val="100000"/>
              </a:lnSpc>
              <a:spcBef>
                <a:spcPts val="0"/>
              </a:spcBef>
              <a:spcAft>
                <a:spcPts val="0"/>
              </a:spcAft>
              <a:buClr>
                <a:schemeClr val="dk1"/>
              </a:buClr>
              <a:buSzPts val="700"/>
              <a:buFont typeface="Arial"/>
              <a:buNone/>
            </a:pPr>
            <a:r>
              <a:t/>
            </a:r>
            <a:endParaRPr b="1" i="0" sz="3000" u="none" cap="none" strike="noStrike">
              <a:solidFill>
                <a:schemeClr val="lt1"/>
              </a:solidFill>
              <a:latin typeface="Montserrat"/>
              <a:ea typeface="Montserrat"/>
              <a:cs typeface="Montserrat"/>
              <a:sym typeface="Montserrat"/>
            </a:endParaRPr>
          </a:p>
          <a:p>
            <a:pPr indent="0" lvl="0" marL="0" marR="0" rtl="0" algn="ctr">
              <a:lnSpc>
                <a:spcPct val="100000"/>
              </a:lnSpc>
              <a:spcBef>
                <a:spcPts val="0"/>
              </a:spcBef>
              <a:spcAft>
                <a:spcPts val="0"/>
              </a:spcAft>
              <a:buClr>
                <a:schemeClr val="dk1"/>
              </a:buClr>
              <a:buSzPts val="700"/>
              <a:buFont typeface="Arial"/>
              <a:buNone/>
            </a:pPr>
            <a:r>
              <a:t/>
            </a:r>
            <a:endParaRPr b="1" i="0" sz="3000" u="none" cap="none" strike="noStrike">
              <a:solidFill>
                <a:schemeClr val="lt1"/>
              </a:solidFill>
              <a:latin typeface="Montserrat"/>
              <a:ea typeface="Montserrat"/>
              <a:cs typeface="Montserrat"/>
              <a:sym typeface="Montserrat"/>
            </a:endParaRPr>
          </a:p>
          <a:p>
            <a:pPr indent="0" lvl="0" marL="0" marR="0" rtl="0" algn="ctr">
              <a:lnSpc>
                <a:spcPct val="100000"/>
              </a:lnSpc>
              <a:spcBef>
                <a:spcPts val="0"/>
              </a:spcBef>
              <a:spcAft>
                <a:spcPts val="0"/>
              </a:spcAft>
              <a:buClr>
                <a:schemeClr val="dk1"/>
              </a:buClr>
              <a:buSzPts val="700"/>
              <a:buFont typeface="Arial"/>
              <a:buNone/>
            </a:pPr>
            <a:r>
              <a:t/>
            </a:r>
            <a:endParaRPr b="1" i="0" sz="3000" u="none" cap="none" strike="noStrike">
              <a:solidFill>
                <a:schemeClr val="lt1"/>
              </a:solidFill>
              <a:latin typeface="Montserrat"/>
              <a:ea typeface="Montserrat"/>
              <a:cs typeface="Montserrat"/>
              <a:sym typeface="Montserrat"/>
            </a:endParaRPr>
          </a:p>
          <a:p>
            <a:pPr indent="0" lvl="0" marL="0" marR="0" rtl="0" algn="ctr">
              <a:lnSpc>
                <a:spcPct val="100000"/>
              </a:lnSpc>
              <a:spcBef>
                <a:spcPts val="0"/>
              </a:spcBef>
              <a:spcAft>
                <a:spcPts val="0"/>
              </a:spcAft>
              <a:buClr>
                <a:schemeClr val="dk1"/>
              </a:buClr>
              <a:buSzPts val="700"/>
              <a:buFont typeface="Arial"/>
              <a:buNone/>
            </a:pPr>
            <a:r>
              <a:t/>
            </a:r>
            <a:endParaRPr b="1" i="0" sz="3000" u="none" cap="none" strike="noStrike">
              <a:solidFill>
                <a:schemeClr val="lt1"/>
              </a:solidFill>
              <a:latin typeface="Montserrat"/>
              <a:ea typeface="Montserrat"/>
              <a:cs typeface="Montserrat"/>
              <a:sym typeface="Montserrat"/>
            </a:endParaRPr>
          </a:p>
          <a:p>
            <a:pPr indent="0" lvl="0" marL="0" marR="0" rtl="0" algn="ctr">
              <a:lnSpc>
                <a:spcPct val="100000"/>
              </a:lnSpc>
              <a:spcBef>
                <a:spcPts val="0"/>
              </a:spcBef>
              <a:spcAft>
                <a:spcPts val="0"/>
              </a:spcAft>
              <a:buClr>
                <a:srgbClr val="000000"/>
              </a:buClr>
              <a:buSzPts val="3000"/>
              <a:buFont typeface="Arial"/>
              <a:buNone/>
            </a:pPr>
            <a:r>
              <a:t/>
            </a:r>
            <a:endParaRPr b="1" i="0" sz="3000" u="none" cap="none" strike="noStrike">
              <a:solidFill>
                <a:schemeClr val="lt1"/>
              </a:solidFill>
              <a:latin typeface="Montserrat"/>
              <a:ea typeface="Montserrat"/>
              <a:cs typeface="Montserrat"/>
              <a:sym typeface="Montserrat"/>
            </a:endParaRPr>
          </a:p>
        </p:txBody>
      </p:sp>
      <p:sp>
        <p:nvSpPr>
          <p:cNvPr id="614" name="Google Shape;614;p46"/>
          <p:cNvSpPr txBox="1"/>
          <p:nvPr/>
        </p:nvSpPr>
        <p:spPr>
          <a:xfrm>
            <a:off x="7419183" y="3060733"/>
            <a:ext cx="4028100" cy="776100"/>
          </a:xfrm>
          <a:prstGeom prst="rect">
            <a:avLst/>
          </a:prstGeom>
          <a:noFill/>
          <a:ln>
            <a:noFill/>
          </a:ln>
        </p:spPr>
        <p:txBody>
          <a:bodyPr anchorCtr="0" anchor="ctr" bIns="60950" lIns="60950" spcFirstLastPara="1" rIns="60950" wrap="square" tIns="60950">
            <a:noAutofit/>
          </a:bodyPr>
          <a:lstStyle/>
          <a:p>
            <a:pPr indent="0" lvl="0" marL="0" marR="0" rtl="0" algn="ctr">
              <a:lnSpc>
                <a:spcPct val="100000"/>
              </a:lnSpc>
              <a:spcBef>
                <a:spcPts val="0"/>
              </a:spcBef>
              <a:spcAft>
                <a:spcPts val="0"/>
              </a:spcAft>
              <a:buClr>
                <a:srgbClr val="000000"/>
              </a:buClr>
              <a:buSzPts val="2900"/>
              <a:buFont typeface="Arial"/>
              <a:buNone/>
            </a:pPr>
            <a:r>
              <a:t/>
            </a:r>
            <a:endParaRPr b="1" i="0" sz="2900" u="none" cap="none" strike="noStrike">
              <a:solidFill>
                <a:schemeClr val="lt1"/>
              </a:solidFill>
              <a:latin typeface="Montserrat"/>
              <a:ea typeface="Montserrat"/>
              <a:cs typeface="Montserrat"/>
              <a:sym typeface="Montserrat"/>
            </a:endParaRPr>
          </a:p>
        </p:txBody>
      </p:sp>
      <p:sp>
        <p:nvSpPr>
          <p:cNvPr id="615" name="Google Shape;615;p46"/>
          <p:cNvSpPr txBox="1"/>
          <p:nvPr/>
        </p:nvSpPr>
        <p:spPr>
          <a:xfrm>
            <a:off x="7635967" y="3959283"/>
            <a:ext cx="3588300" cy="776100"/>
          </a:xfrm>
          <a:prstGeom prst="rect">
            <a:avLst/>
          </a:prstGeom>
          <a:noFill/>
          <a:ln>
            <a:noFill/>
          </a:ln>
        </p:spPr>
        <p:txBody>
          <a:bodyPr anchorCtr="0" anchor="ctr" bIns="60950" lIns="60950" spcFirstLastPara="1" rIns="60950" wrap="square" tIns="60950">
            <a:noAutofit/>
          </a:bodyPr>
          <a:lstStyle/>
          <a:p>
            <a:pPr indent="0" lvl="0" marL="0" marR="0" rtl="0" algn="ctr">
              <a:lnSpc>
                <a:spcPct val="100000"/>
              </a:lnSpc>
              <a:spcBef>
                <a:spcPts val="0"/>
              </a:spcBef>
              <a:spcAft>
                <a:spcPts val="0"/>
              </a:spcAft>
              <a:buClr>
                <a:srgbClr val="000000"/>
              </a:buClr>
              <a:buSzPts val="2400"/>
              <a:buFont typeface="Arial"/>
              <a:buNone/>
            </a:pPr>
            <a:r>
              <a:t/>
            </a:r>
            <a:endParaRPr b="1" i="0" sz="2400" u="none" cap="none" strike="noStrike">
              <a:solidFill>
                <a:schemeClr val="lt1"/>
              </a:solidFill>
              <a:latin typeface="Montserrat"/>
              <a:ea typeface="Montserrat"/>
              <a:cs typeface="Montserrat"/>
              <a:sym typeface="Montserrat"/>
            </a:endParaRPr>
          </a:p>
        </p:txBody>
      </p:sp>
      <p:sp>
        <p:nvSpPr>
          <p:cNvPr id="616" name="Google Shape;616;p46"/>
          <p:cNvSpPr txBox="1"/>
          <p:nvPr/>
        </p:nvSpPr>
        <p:spPr>
          <a:xfrm>
            <a:off x="7870550" y="4878433"/>
            <a:ext cx="3109200" cy="776100"/>
          </a:xfrm>
          <a:prstGeom prst="rect">
            <a:avLst/>
          </a:prstGeom>
          <a:noFill/>
          <a:ln>
            <a:noFill/>
          </a:ln>
        </p:spPr>
        <p:txBody>
          <a:bodyPr anchorCtr="0" anchor="ctr" bIns="60950" lIns="60950" spcFirstLastPara="1" rIns="60950" wrap="square" tIns="60950">
            <a:noAutofit/>
          </a:bodyPr>
          <a:lstStyle/>
          <a:p>
            <a:pPr indent="0" lvl="0" marL="0" marR="0" rtl="0" algn="ctr">
              <a:lnSpc>
                <a:spcPct val="100000"/>
              </a:lnSpc>
              <a:spcBef>
                <a:spcPts val="0"/>
              </a:spcBef>
              <a:spcAft>
                <a:spcPts val="0"/>
              </a:spcAft>
              <a:buClr>
                <a:srgbClr val="000000"/>
              </a:buClr>
              <a:buSzPts val="2200"/>
              <a:buFont typeface="Arial"/>
              <a:buNone/>
            </a:pPr>
            <a:r>
              <a:t/>
            </a:r>
            <a:endParaRPr b="1" i="0" sz="2200" u="none" cap="none" strike="noStrike">
              <a:solidFill>
                <a:schemeClr val="lt1"/>
              </a:solidFill>
              <a:latin typeface="Montserrat"/>
              <a:ea typeface="Montserrat"/>
              <a:cs typeface="Montserrat"/>
              <a:sym typeface="Montserrat"/>
            </a:endParaRPr>
          </a:p>
        </p:txBody>
      </p:sp>
      <p:sp>
        <p:nvSpPr>
          <p:cNvPr id="617" name="Google Shape;617;p46"/>
          <p:cNvSpPr txBox="1"/>
          <p:nvPr/>
        </p:nvSpPr>
        <p:spPr>
          <a:xfrm>
            <a:off x="634617" y="2477492"/>
            <a:ext cx="2523300" cy="584400"/>
          </a:xfrm>
          <a:prstGeom prst="rect">
            <a:avLst/>
          </a:prstGeom>
          <a:noFill/>
          <a:ln>
            <a:noFill/>
          </a:ln>
        </p:spPr>
        <p:txBody>
          <a:bodyPr anchorCtr="0" anchor="t" bIns="60950" lIns="60950" spcFirstLastPara="1" rIns="60950" wrap="square" tIns="60950">
            <a:noAutofit/>
          </a:bodyPr>
          <a:lstStyle/>
          <a:p>
            <a:pPr indent="0" lvl="0" marL="0" marR="0" rtl="0" algn="l">
              <a:lnSpc>
                <a:spcPct val="100000"/>
              </a:lnSpc>
              <a:spcBef>
                <a:spcPts val="0"/>
              </a:spcBef>
              <a:spcAft>
                <a:spcPts val="0"/>
              </a:spcAft>
              <a:buClr>
                <a:srgbClr val="000000"/>
              </a:buClr>
              <a:buSzPts val="1200"/>
              <a:buFont typeface="Arial"/>
              <a:buNone/>
            </a:pPr>
            <a:r>
              <a:t/>
            </a:r>
            <a:endParaRPr b="0" i="0" sz="1200" u="none" cap="none" strike="noStrike">
              <a:solidFill>
                <a:srgbClr val="000000"/>
              </a:solidFill>
              <a:latin typeface="Montserrat"/>
              <a:ea typeface="Montserrat"/>
              <a:cs typeface="Montserrat"/>
              <a:sym typeface="Montserrat"/>
            </a:endParaRPr>
          </a:p>
        </p:txBody>
      </p:sp>
      <p:sp>
        <p:nvSpPr>
          <p:cNvPr id="618" name="Google Shape;618;p46"/>
          <p:cNvSpPr txBox="1"/>
          <p:nvPr/>
        </p:nvSpPr>
        <p:spPr>
          <a:xfrm>
            <a:off x="7839167" y="4162483"/>
            <a:ext cx="3588300" cy="776100"/>
          </a:xfrm>
          <a:prstGeom prst="rect">
            <a:avLst/>
          </a:prstGeom>
          <a:noFill/>
          <a:ln>
            <a:noFill/>
          </a:ln>
        </p:spPr>
        <p:txBody>
          <a:bodyPr anchorCtr="0" anchor="ctr" bIns="60950" lIns="60950" spcFirstLastPara="1" rIns="60950" wrap="square" tIns="60950">
            <a:noAutofit/>
          </a:bodyPr>
          <a:lstStyle/>
          <a:p>
            <a:pPr indent="0" lvl="0" marL="0" marR="0" rtl="0" algn="ctr">
              <a:lnSpc>
                <a:spcPct val="100000"/>
              </a:lnSpc>
              <a:spcBef>
                <a:spcPts val="0"/>
              </a:spcBef>
              <a:spcAft>
                <a:spcPts val="0"/>
              </a:spcAft>
              <a:buClr>
                <a:srgbClr val="000000"/>
              </a:buClr>
              <a:buSzPts val="2200"/>
              <a:buFont typeface="Arial"/>
              <a:buNone/>
            </a:pPr>
            <a:r>
              <a:t/>
            </a:r>
            <a:endParaRPr b="1" i="0" sz="2200" u="none" cap="none" strike="noStrike">
              <a:solidFill>
                <a:schemeClr val="lt1"/>
              </a:solidFill>
              <a:latin typeface="Montserrat"/>
              <a:ea typeface="Montserrat"/>
              <a:cs typeface="Montserrat"/>
              <a:sym typeface="Montserrat"/>
            </a:endParaRPr>
          </a:p>
        </p:txBody>
      </p:sp>
      <p:sp>
        <p:nvSpPr>
          <p:cNvPr id="619" name="Google Shape;619;p46"/>
          <p:cNvSpPr txBox="1"/>
          <p:nvPr/>
        </p:nvSpPr>
        <p:spPr>
          <a:xfrm>
            <a:off x="634617" y="1651392"/>
            <a:ext cx="2523300" cy="584400"/>
          </a:xfrm>
          <a:prstGeom prst="rect">
            <a:avLst/>
          </a:prstGeom>
          <a:noFill/>
          <a:ln>
            <a:noFill/>
          </a:ln>
        </p:spPr>
        <p:txBody>
          <a:bodyPr anchorCtr="0" anchor="t" bIns="60950" lIns="60950" spcFirstLastPara="1" rIns="60950" wrap="square" tIns="60950">
            <a:noAutofit/>
          </a:bodyPr>
          <a:lstStyle/>
          <a:p>
            <a:pPr indent="0" lvl="0" marL="0" marR="0" rtl="0" algn="l">
              <a:lnSpc>
                <a:spcPct val="100000"/>
              </a:lnSpc>
              <a:spcBef>
                <a:spcPts val="0"/>
              </a:spcBef>
              <a:spcAft>
                <a:spcPts val="0"/>
              </a:spcAft>
              <a:buClr>
                <a:srgbClr val="000000"/>
              </a:buClr>
              <a:buSzPts val="1200"/>
              <a:buFont typeface="Arial"/>
              <a:buNone/>
            </a:pPr>
            <a:r>
              <a:t/>
            </a:r>
            <a:endParaRPr b="0" i="0" sz="1200" u="none" cap="none" strike="noStrike">
              <a:solidFill>
                <a:srgbClr val="000000"/>
              </a:solidFill>
              <a:latin typeface="Montserrat"/>
              <a:ea typeface="Montserrat"/>
              <a:cs typeface="Montserrat"/>
              <a:sym typeface="Montserrat"/>
            </a:endParaRPr>
          </a:p>
        </p:txBody>
      </p:sp>
      <p:sp>
        <p:nvSpPr>
          <p:cNvPr id="620" name="Google Shape;620;p46"/>
          <p:cNvSpPr txBox="1"/>
          <p:nvPr/>
        </p:nvSpPr>
        <p:spPr>
          <a:xfrm>
            <a:off x="634617" y="3308200"/>
            <a:ext cx="2523300" cy="584400"/>
          </a:xfrm>
          <a:prstGeom prst="rect">
            <a:avLst/>
          </a:prstGeom>
          <a:noFill/>
          <a:ln>
            <a:noFill/>
          </a:ln>
        </p:spPr>
        <p:txBody>
          <a:bodyPr anchorCtr="0" anchor="t" bIns="60950" lIns="60950" spcFirstLastPara="1" rIns="60950" wrap="square" tIns="60950">
            <a:noAutofit/>
          </a:bodyPr>
          <a:lstStyle/>
          <a:p>
            <a:pPr indent="0" lvl="0" marL="0" marR="0" rtl="0" algn="l">
              <a:lnSpc>
                <a:spcPct val="100000"/>
              </a:lnSpc>
              <a:spcBef>
                <a:spcPts val="0"/>
              </a:spcBef>
              <a:spcAft>
                <a:spcPts val="0"/>
              </a:spcAft>
              <a:buClr>
                <a:srgbClr val="000000"/>
              </a:buClr>
              <a:buSzPts val="1200"/>
              <a:buFont typeface="Arial"/>
              <a:buNone/>
            </a:pPr>
            <a:r>
              <a:t/>
            </a:r>
            <a:endParaRPr b="0" i="0" sz="1200" u="none" cap="none" strike="noStrike">
              <a:solidFill>
                <a:srgbClr val="000000"/>
              </a:solidFill>
              <a:latin typeface="Montserrat"/>
              <a:ea typeface="Montserrat"/>
              <a:cs typeface="Montserrat"/>
              <a:sym typeface="Montserrat"/>
            </a:endParaRPr>
          </a:p>
        </p:txBody>
      </p:sp>
      <p:sp>
        <p:nvSpPr>
          <p:cNvPr id="621" name="Google Shape;621;p46"/>
          <p:cNvSpPr txBox="1"/>
          <p:nvPr/>
        </p:nvSpPr>
        <p:spPr>
          <a:xfrm>
            <a:off x="634617" y="4141208"/>
            <a:ext cx="2523300" cy="584400"/>
          </a:xfrm>
          <a:prstGeom prst="rect">
            <a:avLst/>
          </a:prstGeom>
          <a:noFill/>
          <a:ln>
            <a:noFill/>
          </a:ln>
        </p:spPr>
        <p:txBody>
          <a:bodyPr anchorCtr="0" anchor="t" bIns="60950" lIns="60950" spcFirstLastPara="1" rIns="60950" wrap="square" tIns="60950">
            <a:noAutofit/>
          </a:bodyPr>
          <a:lstStyle/>
          <a:p>
            <a:pPr indent="0" lvl="0" marL="0" marR="0" rtl="0" algn="l">
              <a:lnSpc>
                <a:spcPct val="100000"/>
              </a:lnSpc>
              <a:spcBef>
                <a:spcPts val="0"/>
              </a:spcBef>
              <a:spcAft>
                <a:spcPts val="0"/>
              </a:spcAft>
              <a:buClr>
                <a:srgbClr val="000000"/>
              </a:buClr>
              <a:buSzPts val="1200"/>
              <a:buFont typeface="Arial"/>
              <a:buNone/>
            </a:pPr>
            <a:r>
              <a:t/>
            </a:r>
            <a:endParaRPr b="0" i="0" sz="1200" u="none" cap="none" strike="noStrike">
              <a:solidFill>
                <a:srgbClr val="000000"/>
              </a:solidFill>
              <a:latin typeface="Montserrat"/>
              <a:ea typeface="Montserrat"/>
              <a:cs typeface="Montserrat"/>
              <a:sym typeface="Montserrat"/>
            </a:endParaRPr>
          </a:p>
        </p:txBody>
      </p:sp>
      <p:sp>
        <p:nvSpPr>
          <p:cNvPr id="622" name="Google Shape;622;p46"/>
          <p:cNvSpPr txBox="1"/>
          <p:nvPr/>
        </p:nvSpPr>
        <p:spPr>
          <a:xfrm>
            <a:off x="634617" y="4974225"/>
            <a:ext cx="2523300" cy="584400"/>
          </a:xfrm>
          <a:prstGeom prst="rect">
            <a:avLst/>
          </a:prstGeom>
          <a:noFill/>
          <a:ln>
            <a:noFill/>
          </a:ln>
        </p:spPr>
        <p:txBody>
          <a:bodyPr anchorCtr="0" anchor="t" bIns="60950" lIns="60950" spcFirstLastPara="1" rIns="60950" wrap="square" tIns="60950">
            <a:noAutofit/>
          </a:bodyPr>
          <a:lstStyle/>
          <a:p>
            <a:pPr indent="0" lvl="0" marL="0" marR="0" rtl="0" algn="l">
              <a:lnSpc>
                <a:spcPct val="100000"/>
              </a:lnSpc>
              <a:spcBef>
                <a:spcPts val="0"/>
              </a:spcBef>
              <a:spcAft>
                <a:spcPts val="0"/>
              </a:spcAft>
              <a:buClr>
                <a:srgbClr val="000000"/>
              </a:buClr>
              <a:buSzPts val="1200"/>
              <a:buFont typeface="Arial"/>
              <a:buNone/>
            </a:pPr>
            <a:r>
              <a:t/>
            </a:r>
            <a:endParaRPr b="0" i="0" sz="1200" u="none" cap="none" strike="noStrike">
              <a:solidFill>
                <a:srgbClr val="000000"/>
              </a:solidFill>
              <a:latin typeface="Montserrat"/>
              <a:ea typeface="Montserrat"/>
              <a:cs typeface="Montserrat"/>
              <a:sym typeface="Montserrat"/>
            </a:endParaRPr>
          </a:p>
        </p:txBody>
      </p:sp>
      <p:sp>
        <p:nvSpPr>
          <p:cNvPr id="623" name="Google Shape;623;p46"/>
          <p:cNvSpPr txBox="1"/>
          <p:nvPr/>
        </p:nvSpPr>
        <p:spPr>
          <a:xfrm>
            <a:off x="3799967" y="1632958"/>
            <a:ext cx="2523300" cy="584400"/>
          </a:xfrm>
          <a:prstGeom prst="rect">
            <a:avLst/>
          </a:prstGeom>
          <a:noFill/>
          <a:ln>
            <a:noFill/>
          </a:ln>
        </p:spPr>
        <p:txBody>
          <a:bodyPr anchorCtr="0" anchor="t" bIns="60950" lIns="60950" spcFirstLastPara="1" rIns="60950" wrap="square" tIns="60950">
            <a:noAutofit/>
          </a:bodyPr>
          <a:lstStyle/>
          <a:p>
            <a:pPr indent="0" lvl="0" marL="0" marR="0" rtl="0" algn="l">
              <a:lnSpc>
                <a:spcPct val="100000"/>
              </a:lnSpc>
              <a:spcBef>
                <a:spcPts val="0"/>
              </a:spcBef>
              <a:spcAft>
                <a:spcPts val="0"/>
              </a:spcAft>
              <a:buClr>
                <a:srgbClr val="000000"/>
              </a:buClr>
              <a:buSzPts val="1200"/>
              <a:buFont typeface="Arial"/>
              <a:buNone/>
            </a:pPr>
            <a:r>
              <a:t/>
            </a:r>
            <a:endParaRPr b="0" i="0" sz="1200" u="none" cap="none" strike="noStrike">
              <a:solidFill>
                <a:srgbClr val="000000"/>
              </a:solidFill>
              <a:latin typeface="Montserrat"/>
              <a:ea typeface="Montserrat"/>
              <a:cs typeface="Montserrat"/>
              <a:sym typeface="Montserrat"/>
            </a:endParaRPr>
          </a:p>
        </p:txBody>
      </p:sp>
      <p:sp>
        <p:nvSpPr>
          <p:cNvPr id="624" name="Google Shape;624;p46"/>
          <p:cNvSpPr txBox="1"/>
          <p:nvPr>
            <p:ph idx="2" type="body"/>
          </p:nvPr>
        </p:nvSpPr>
        <p:spPr>
          <a:xfrm>
            <a:off x="6957367" y="1244500"/>
            <a:ext cx="4960500" cy="809100"/>
          </a:xfrm>
          <a:prstGeom prst="rect">
            <a:avLst/>
          </a:prstGeom>
          <a:noFill/>
          <a:ln>
            <a:noFill/>
          </a:ln>
        </p:spPr>
        <p:txBody>
          <a:bodyPr anchorCtr="0" anchor="ctr" bIns="45700" lIns="91425" spcFirstLastPara="1" rIns="91425" wrap="square" tIns="45700">
            <a:noAutofit/>
          </a:bodyPr>
          <a:lstStyle>
            <a:lvl1pPr indent="-228600" lvl="0" marL="457200" marR="0" rtl="0" algn="ctr">
              <a:lnSpc>
                <a:spcPct val="90000"/>
              </a:lnSpc>
              <a:spcBef>
                <a:spcPts val="1000"/>
              </a:spcBef>
              <a:spcAft>
                <a:spcPts val="0"/>
              </a:spcAft>
              <a:buClr>
                <a:schemeClr val="lt1"/>
              </a:buClr>
              <a:buSzPts val="3800"/>
              <a:buFont typeface="Arial"/>
              <a:buNone/>
              <a:defRPr b="1" i="0" sz="3800" u="none" cap="none" strike="noStrike">
                <a:solidFill>
                  <a:schemeClr val="lt1"/>
                </a:solidFill>
                <a:latin typeface="Montserrat"/>
                <a:ea typeface="Montserrat"/>
                <a:cs typeface="Montserrat"/>
                <a:sym typeface="Montserrat"/>
              </a:defRPr>
            </a:lvl1pPr>
            <a:lvl2pPr indent="-393700" lvl="1" marL="914400" marR="0" rtl="0" algn="ctr">
              <a:lnSpc>
                <a:spcPct val="90000"/>
              </a:lnSpc>
              <a:spcBef>
                <a:spcPts val="500"/>
              </a:spcBef>
              <a:spcAft>
                <a:spcPts val="0"/>
              </a:spcAft>
              <a:buClr>
                <a:schemeClr val="lt1"/>
              </a:buClr>
              <a:buSzPts val="2600"/>
              <a:buFont typeface="Arial"/>
              <a:buChar char="•"/>
              <a:defRPr b="0" i="0" sz="2600" u="none" cap="none" strike="noStrike">
                <a:solidFill>
                  <a:schemeClr val="lt1"/>
                </a:solidFill>
                <a:latin typeface="Montserrat"/>
                <a:ea typeface="Montserrat"/>
                <a:cs typeface="Montserrat"/>
                <a:sym typeface="Montserrat"/>
              </a:defRPr>
            </a:lvl2pPr>
            <a:lvl3pPr indent="-368300" lvl="2" marL="1371600" marR="0" rtl="0" algn="ctr">
              <a:lnSpc>
                <a:spcPct val="90000"/>
              </a:lnSpc>
              <a:spcBef>
                <a:spcPts val="500"/>
              </a:spcBef>
              <a:spcAft>
                <a:spcPts val="0"/>
              </a:spcAft>
              <a:buClr>
                <a:schemeClr val="lt1"/>
              </a:buClr>
              <a:buSzPts val="2200"/>
              <a:buFont typeface="Arial"/>
              <a:buChar char="•"/>
              <a:defRPr b="0" i="0" sz="2200" u="none" cap="none" strike="noStrike">
                <a:solidFill>
                  <a:schemeClr val="lt1"/>
                </a:solidFill>
                <a:latin typeface="Montserrat"/>
                <a:ea typeface="Montserrat"/>
                <a:cs typeface="Montserrat"/>
                <a:sym typeface="Montserrat"/>
              </a:defRPr>
            </a:lvl3pPr>
            <a:lvl4pPr indent="-355600" lvl="3" marL="1828800" marR="0" rtl="0" algn="ctr">
              <a:lnSpc>
                <a:spcPct val="90000"/>
              </a:lnSpc>
              <a:spcBef>
                <a:spcPts val="500"/>
              </a:spcBef>
              <a:spcAft>
                <a:spcPts val="0"/>
              </a:spcAft>
              <a:buClr>
                <a:schemeClr val="lt1"/>
              </a:buClr>
              <a:buSzPts val="2000"/>
              <a:buFont typeface="Arial"/>
              <a:buChar char="•"/>
              <a:defRPr b="0" i="0" sz="2000" u="none" cap="none" strike="noStrike">
                <a:solidFill>
                  <a:schemeClr val="lt1"/>
                </a:solidFill>
                <a:latin typeface="Montserrat"/>
                <a:ea typeface="Montserrat"/>
                <a:cs typeface="Montserrat"/>
                <a:sym typeface="Montserrat"/>
              </a:defRPr>
            </a:lvl4pPr>
            <a:lvl5pPr indent="-355600" lvl="4" marL="2286000" marR="0" rtl="0" algn="ctr">
              <a:lnSpc>
                <a:spcPct val="90000"/>
              </a:lnSpc>
              <a:spcBef>
                <a:spcPts val="500"/>
              </a:spcBef>
              <a:spcAft>
                <a:spcPts val="0"/>
              </a:spcAft>
              <a:buClr>
                <a:schemeClr val="lt1"/>
              </a:buClr>
              <a:buSzPts val="2000"/>
              <a:buFont typeface="Arial"/>
              <a:buChar char="•"/>
              <a:defRPr b="0" i="0" sz="2000" u="none" cap="none" strike="noStrike">
                <a:solidFill>
                  <a:schemeClr val="lt1"/>
                </a:solidFill>
                <a:latin typeface="Montserrat"/>
                <a:ea typeface="Montserrat"/>
                <a:cs typeface="Montserrat"/>
                <a:sym typeface="Montserrat"/>
              </a:defRPr>
            </a:lvl5pPr>
            <a:lvl6pPr indent="-355600" lvl="5" marL="2743200" marR="0" rtl="0" algn="ctr">
              <a:lnSpc>
                <a:spcPct val="90000"/>
              </a:lnSpc>
              <a:spcBef>
                <a:spcPts val="500"/>
              </a:spcBef>
              <a:spcAft>
                <a:spcPts val="0"/>
              </a:spcAft>
              <a:buClr>
                <a:schemeClr val="lt1"/>
              </a:buClr>
              <a:buSzPts val="2000"/>
              <a:buFont typeface="Arial"/>
              <a:buChar char="•"/>
              <a:defRPr b="0" i="0" sz="2000" u="none" cap="none" strike="noStrike">
                <a:solidFill>
                  <a:schemeClr val="lt1"/>
                </a:solidFill>
                <a:latin typeface="Montserrat"/>
                <a:ea typeface="Montserrat"/>
                <a:cs typeface="Montserrat"/>
                <a:sym typeface="Montserrat"/>
              </a:defRPr>
            </a:lvl6pPr>
            <a:lvl7pPr indent="-355600" lvl="6" marL="3200400" marR="0" rtl="0" algn="ctr">
              <a:lnSpc>
                <a:spcPct val="90000"/>
              </a:lnSpc>
              <a:spcBef>
                <a:spcPts val="500"/>
              </a:spcBef>
              <a:spcAft>
                <a:spcPts val="0"/>
              </a:spcAft>
              <a:buClr>
                <a:schemeClr val="lt1"/>
              </a:buClr>
              <a:buSzPts val="2000"/>
              <a:buFont typeface="Arial"/>
              <a:buChar char="•"/>
              <a:defRPr b="0" i="0" sz="2000" u="none" cap="none" strike="noStrike">
                <a:solidFill>
                  <a:schemeClr val="lt1"/>
                </a:solidFill>
                <a:latin typeface="Montserrat"/>
                <a:ea typeface="Montserrat"/>
                <a:cs typeface="Montserrat"/>
                <a:sym typeface="Montserrat"/>
              </a:defRPr>
            </a:lvl7pPr>
            <a:lvl8pPr indent="-355600" lvl="7" marL="3657600" marR="0" rtl="0" algn="ctr">
              <a:lnSpc>
                <a:spcPct val="90000"/>
              </a:lnSpc>
              <a:spcBef>
                <a:spcPts val="500"/>
              </a:spcBef>
              <a:spcAft>
                <a:spcPts val="0"/>
              </a:spcAft>
              <a:buClr>
                <a:schemeClr val="lt1"/>
              </a:buClr>
              <a:buSzPts val="2000"/>
              <a:buFont typeface="Arial"/>
              <a:buChar char="•"/>
              <a:defRPr b="0" i="0" sz="2000" u="none" cap="none" strike="noStrike">
                <a:solidFill>
                  <a:schemeClr val="lt1"/>
                </a:solidFill>
                <a:latin typeface="Montserrat"/>
                <a:ea typeface="Montserrat"/>
                <a:cs typeface="Montserrat"/>
                <a:sym typeface="Montserrat"/>
              </a:defRPr>
            </a:lvl8pPr>
            <a:lvl9pPr indent="-355600" lvl="8" marL="4114800" marR="0" rtl="0" algn="ctr">
              <a:lnSpc>
                <a:spcPct val="90000"/>
              </a:lnSpc>
              <a:spcBef>
                <a:spcPts val="500"/>
              </a:spcBef>
              <a:spcAft>
                <a:spcPts val="0"/>
              </a:spcAft>
              <a:buClr>
                <a:schemeClr val="lt1"/>
              </a:buClr>
              <a:buSzPts val="2000"/>
              <a:buFont typeface="Arial"/>
              <a:buChar char="•"/>
              <a:defRPr b="0" i="0" sz="2000" u="none" cap="none" strike="noStrike">
                <a:solidFill>
                  <a:schemeClr val="lt1"/>
                </a:solidFill>
                <a:latin typeface="Montserrat"/>
                <a:ea typeface="Montserrat"/>
                <a:cs typeface="Montserrat"/>
                <a:sym typeface="Montserrat"/>
              </a:defRPr>
            </a:lvl9pPr>
          </a:lstStyle>
          <a:p/>
        </p:txBody>
      </p:sp>
      <p:sp>
        <p:nvSpPr>
          <p:cNvPr id="625" name="Google Shape;625;p46"/>
          <p:cNvSpPr txBox="1"/>
          <p:nvPr>
            <p:ph idx="3" type="body"/>
          </p:nvPr>
        </p:nvSpPr>
        <p:spPr>
          <a:xfrm>
            <a:off x="7205717" y="2152633"/>
            <a:ext cx="4477800" cy="809100"/>
          </a:xfrm>
          <a:prstGeom prst="rect">
            <a:avLst/>
          </a:prstGeom>
          <a:noFill/>
          <a:ln>
            <a:noFill/>
          </a:ln>
        </p:spPr>
        <p:txBody>
          <a:bodyPr anchorCtr="0" anchor="ctr" bIns="45700" lIns="91425" spcFirstLastPara="1" rIns="91425" wrap="square" tIns="45700">
            <a:noAutofit/>
          </a:bodyPr>
          <a:lstStyle>
            <a:lvl1pPr indent="-228600" lvl="0" marL="457200" marR="0" rtl="0" algn="ctr">
              <a:lnSpc>
                <a:spcPct val="90000"/>
              </a:lnSpc>
              <a:spcBef>
                <a:spcPts val="1000"/>
              </a:spcBef>
              <a:spcAft>
                <a:spcPts val="0"/>
              </a:spcAft>
              <a:buClr>
                <a:schemeClr val="lt1"/>
              </a:buClr>
              <a:buSzPts val="2700"/>
              <a:buFont typeface="Arial"/>
              <a:buNone/>
              <a:defRPr b="1" i="0" sz="2700" u="none" cap="none" strike="noStrike">
                <a:solidFill>
                  <a:schemeClr val="lt1"/>
                </a:solidFill>
                <a:latin typeface="Montserrat"/>
                <a:ea typeface="Montserrat"/>
                <a:cs typeface="Montserrat"/>
                <a:sym typeface="Montserrat"/>
              </a:defRPr>
            </a:lvl1pPr>
            <a:lvl2pPr indent="-323850" lvl="1" marL="914400" marR="0" rtl="0" algn="ctr">
              <a:lnSpc>
                <a:spcPct val="90000"/>
              </a:lnSpc>
              <a:spcBef>
                <a:spcPts val="500"/>
              </a:spcBef>
              <a:spcAft>
                <a:spcPts val="0"/>
              </a:spcAft>
              <a:buClr>
                <a:schemeClr val="lt1"/>
              </a:buClr>
              <a:buSzPts val="1500"/>
              <a:buFont typeface="Arial"/>
              <a:buChar char="•"/>
              <a:defRPr b="0" i="0" sz="1500" u="none" cap="none" strike="noStrike">
                <a:solidFill>
                  <a:schemeClr val="lt1"/>
                </a:solidFill>
                <a:latin typeface="Montserrat"/>
                <a:ea typeface="Montserrat"/>
                <a:cs typeface="Montserrat"/>
                <a:sym typeface="Montserrat"/>
              </a:defRPr>
            </a:lvl2pPr>
            <a:lvl3pPr indent="-298450" lvl="2" marL="1371600" marR="0" rtl="0" algn="ctr">
              <a:lnSpc>
                <a:spcPct val="90000"/>
              </a:lnSpc>
              <a:spcBef>
                <a:spcPts val="500"/>
              </a:spcBef>
              <a:spcAft>
                <a:spcPts val="0"/>
              </a:spcAft>
              <a:buClr>
                <a:schemeClr val="lt1"/>
              </a:buClr>
              <a:buSzPts val="1100"/>
              <a:buFont typeface="Arial"/>
              <a:buChar char="•"/>
              <a:defRPr b="0" i="0" sz="1100" u="none" cap="none" strike="noStrike">
                <a:solidFill>
                  <a:schemeClr val="lt1"/>
                </a:solidFill>
                <a:latin typeface="Montserrat"/>
                <a:ea typeface="Montserrat"/>
                <a:cs typeface="Montserrat"/>
                <a:sym typeface="Montserrat"/>
              </a:defRPr>
            </a:lvl3pPr>
            <a:lvl4pPr indent="-285750" lvl="3" marL="1828800" marR="0" rtl="0" algn="ctr">
              <a:lnSpc>
                <a:spcPct val="90000"/>
              </a:lnSpc>
              <a:spcBef>
                <a:spcPts val="500"/>
              </a:spcBef>
              <a:spcAft>
                <a:spcPts val="0"/>
              </a:spcAft>
              <a:buClr>
                <a:schemeClr val="lt1"/>
              </a:buClr>
              <a:buSzPts val="900"/>
              <a:buFont typeface="Arial"/>
              <a:buChar char="•"/>
              <a:defRPr b="0" i="0" sz="900" u="none" cap="none" strike="noStrike">
                <a:solidFill>
                  <a:schemeClr val="lt1"/>
                </a:solidFill>
                <a:latin typeface="Montserrat"/>
                <a:ea typeface="Montserrat"/>
                <a:cs typeface="Montserrat"/>
                <a:sym typeface="Montserrat"/>
              </a:defRPr>
            </a:lvl4pPr>
            <a:lvl5pPr indent="-285750" lvl="4" marL="2286000" marR="0" rtl="0" algn="ctr">
              <a:lnSpc>
                <a:spcPct val="90000"/>
              </a:lnSpc>
              <a:spcBef>
                <a:spcPts val="500"/>
              </a:spcBef>
              <a:spcAft>
                <a:spcPts val="0"/>
              </a:spcAft>
              <a:buClr>
                <a:schemeClr val="lt1"/>
              </a:buClr>
              <a:buSzPts val="900"/>
              <a:buFont typeface="Arial"/>
              <a:buChar char="•"/>
              <a:defRPr b="0" i="0" sz="900" u="none" cap="none" strike="noStrike">
                <a:solidFill>
                  <a:schemeClr val="lt1"/>
                </a:solidFill>
                <a:latin typeface="Montserrat"/>
                <a:ea typeface="Montserrat"/>
                <a:cs typeface="Montserrat"/>
                <a:sym typeface="Montserrat"/>
              </a:defRPr>
            </a:lvl5pPr>
            <a:lvl6pPr indent="-285750" lvl="5" marL="2743200" marR="0" rtl="0" algn="ctr">
              <a:lnSpc>
                <a:spcPct val="90000"/>
              </a:lnSpc>
              <a:spcBef>
                <a:spcPts val="500"/>
              </a:spcBef>
              <a:spcAft>
                <a:spcPts val="0"/>
              </a:spcAft>
              <a:buClr>
                <a:schemeClr val="lt1"/>
              </a:buClr>
              <a:buSzPts val="900"/>
              <a:buFont typeface="Arial"/>
              <a:buChar char="•"/>
              <a:defRPr b="0" i="0" sz="900" u="none" cap="none" strike="noStrike">
                <a:solidFill>
                  <a:schemeClr val="lt1"/>
                </a:solidFill>
                <a:latin typeface="Montserrat"/>
                <a:ea typeface="Montserrat"/>
                <a:cs typeface="Montserrat"/>
                <a:sym typeface="Montserrat"/>
              </a:defRPr>
            </a:lvl6pPr>
            <a:lvl7pPr indent="-285750" lvl="6" marL="3200400" marR="0" rtl="0" algn="ctr">
              <a:lnSpc>
                <a:spcPct val="90000"/>
              </a:lnSpc>
              <a:spcBef>
                <a:spcPts val="500"/>
              </a:spcBef>
              <a:spcAft>
                <a:spcPts val="0"/>
              </a:spcAft>
              <a:buClr>
                <a:schemeClr val="lt1"/>
              </a:buClr>
              <a:buSzPts val="900"/>
              <a:buFont typeface="Arial"/>
              <a:buChar char="•"/>
              <a:defRPr b="0" i="0" sz="900" u="none" cap="none" strike="noStrike">
                <a:solidFill>
                  <a:schemeClr val="lt1"/>
                </a:solidFill>
                <a:latin typeface="Montserrat"/>
                <a:ea typeface="Montserrat"/>
                <a:cs typeface="Montserrat"/>
                <a:sym typeface="Montserrat"/>
              </a:defRPr>
            </a:lvl7pPr>
            <a:lvl8pPr indent="-285750" lvl="7" marL="3657600" marR="0" rtl="0" algn="ctr">
              <a:lnSpc>
                <a:spcPct val="90000"/>
              </a:lnSpc>
              <a:spcBef>
                <a:spcPts val="500"/>
              </a:spcBef>
              <a:spcAft>
                <a:spcPts val="0"/>
              </a:spcAft>
              <a:buClr>
                <a:schemeClr val="lt1"/>
              </a:buClr>
              <a:buSzPts val="900"/>
              <a:buFont typeface="Arial"/>
              <a:buChar char="•"/>
              <a:defRPr b="0" i="0" sz="900" u="none" cap="none" strike="noStrike">
                <a:solidFill>
                  <a:schemeClr val="lt1"/>
                </a:solidFill>
                <a:latin typeface="Montserrat"/>
                <a:ea typeface="Montserrat"/>
                <a:cs typeface="Montserrat"/>
                <a:sym typeface="Montserrat"/>
              </a:defRPr>
            </a:lvl8pPr>
            <a:lvl9pPr indent="-285750" lvl="8" marL="4114800" marR="0" rtl="0" algn="ctr">
              <a:lnSpc>
                <a:spcPct val="90000"/>
              </a:lnSpc>
              <a:spcBef>
                <a:spcPts val="500"/>
              </a:spcBef>
              <a:spcAft>
                <a:spcPts val="0"/>
              </a:spcAft>
              <a:buClr>
                <a:schemeClr val="lt1"/>
              </a:buClr>
              <a:buSzPts val="900"/>
              <a:buFont typeface="Arial"/>
              <a:buChar char="•"/>
              <a:defRPr b="0" i="0" sz="900" u="none" cap="none" strike="noStrike">
                <a:solidFill>
                  <a:schemeClr val="lt1"/>
                </a:solidFill>
                <a:latin typeface="Montserrat"/>
                <a:ea typeface="Montserrat"/>
                <a:cs typeface="Montserrat"/>
                <a:sym typeface="Montserrat"/>
              </a:defRPr>
            </a:lvl9pPr>
          </a:lstStyle>
          <a:p/>
        </p:txBody>
      </p:sp>
      <p:sp>
        <p:nvSpPr>
          <p:cNvPr id="626" name="Google Shape;626;p46"/>
          <p:cNvSpPr txBox="1"/>
          <p:nvPr>
            <p:ph idx="4" type="body"/>
          </p:nvPr>
        </p:nvSpPr>
        <p:spPr>
          <a:xfrm>
            <a:off x="7420683" y="3055967"/>
            <a:ext cx="4028100" cy="809100"/>
          </a:xfrm>
          <a:prstGeom prst="rect">
            <a:avLst/>
          </a:prstGeom>
          <a:noFill/>
          <a:ln>
            <a:noFill/>
          </a:ln>
        </p:spPr>
        <p:txBody>
          <a:bodyPr anchorCtr="0" anchor="ctr" bIns="45700" lIns="91425" spcFirstLastPara="1" rIns="91425" wrap="square" tIns="45700">
            <a:noAutofit/>
          </a:bodyPr>
          <a:lstStyle>
            <a:lvl1pPr indent="-228600" lvl="0" marL="457200" marR="0" rtl="0" algn="ctr">
              <a:lnSpc>
                <a:spcPct val="90000"/>
              </a:lnSpc>
              <a:spcBef>
                <a:spcPts val="1000"/>
              </a:spcBef>
              <a:spcAft>
                <a:spcPts val="0"/>
              </a:spcAft>
              <a:buClr>
                <a:schemeClr val="lt1"/>
              </a:buClr>
              <a:buSzPts val="2600"/>
              <a:buFont typeface="Arial"/>
              <a:buNone/>
              <a:defRPr b="1" i="0" sz="2600" u="none" cap="none" strike="noStrike">
                <a:solidFill>
                  <a:schemeClr val="lt1"/>
                </a:solidFill>
                <a:latin typeface="Montserrat"/>
                <a:ea typeface="Montserrat"/>
                <a:cs typeface="Montserrat"/>
                <a:sym typeface="Montserrat"/>
              </a:defRPr>
            </a:lvl1pPr>
            <a:lvl2pPr indent="-317500" lvl="1" marL="914400" marR="0" rtl="0" algn="ctr">
              <a:lnSpc>
                <a:spcPct val="90000"/>
              </a:lnSpc>
              <a:spcBef>
                <a:spcPts val="500"/>
              </a:spcBef>
              <a:spcAft>
                <a:spcPts val="0"/>
              </a:spcAft>
              <a:buClr>
                <a:schemeClr val="lt1"/>
              </a:buClr>
              <a:buSzPts val="1400"/>
              <a:buFont typeface="Arial"/>
              <a:buChar char="•"/>
              <a:defRPr b="0" i="0" sz="1400" u="none" cap="none" strike="noStrike">
                <a:solidFill>
                  <a:schemeClr val="lt1"/>
                </a:solidFill>
                <a:latin typeface="Montserrat"/>
                <a:ea typeface="Montserrat"/>
                <a:cs typeface="Montserrat"/>
                <a:sym typeface="Montserrat"/>
              </a:defRPr>
            </a:lvl2pPr>
            <a:lvl3pPr indent="-292100" lvl="2" marL="1371600" marR="0" rtl="0" algn="ctr">
              <a:lnSpc>
                <a:spcPct val="90000"/>
              </a:lnSpc>
              <a:spcBef>
                <a:spcPts val="500"/>
              </a:spcBef>
              <a:spcAft>
                <a:spcPts val="0"/>
              </a:spcAft>
              <a:buClr>
                <a:schemeClr val="lt1"/>
              </a:buClr>
              <a:buSzPts val="1000"/>
              <a:buFont typeface="Arial"/>
              <a:buChar char="•"/>
              <a:defRPr b="0" i="0" sz="1000" u="none" cap="none" strike="noStrike">
                <a:solidFill>
                  <a:schemeClr val="lt1"/>
                </a:solidFill>
                <a:latin typeface="Montserrat"/>
                <a:ea typeface="Montserrat"/>
                <a:cs typeface="Montserrat"/>
                <a:sym typeface="Montserrat"/>
              </a:defRPr>
            </a:lvl3pPr>
            <a:lvl4pPr indent="-279400" lvl="3" marL="1828800" marR="0" rtl="0" algn="ctr">
              <a:lnSpc>
                <a:spcPct val="90000"/>
              </a:lnSpc>
              <a:spcBef>
                <a:spcPts val="500"/>
              </a:spcBef>
              <a:spcAft>
                <a:spcPts val="0"/>
              </a:spcAft>
              <a:buClr>
                <a:schemeClr val="lt1"/>
              </a:buClr>
              <a:buSzPts val="800"/>
              <a:buFont typeface="Arial"/>
              <a:buChar char="•"/>
              <a:defRPr b="0" i="0" sz="800" u="none" cap="none" strike="noStrike">
                <a:solidFill>
                  <a:schemeClr val="lt1"/>
                </a:solidFill>
                <a:latin typeface="Montserrat"/>
                <a:ea typeface="Montserrat"/>
                <a:cs typeface="Montserrat"/>
                <a:sym typeface="Montserrat"/>
              </a:defRPr>
            </a:lvl4pPr>
            <a:lvl5pPr indent="-279400" lvl="4" marL="2286000" marR="0" rtl="0" algn="ctr">
              <a:lnSpc>
                <a:spcPct val="90000"/>
              </a:lnSpc>
              <a:spcBef>
                <a:spcPts val="500"/>
              </a:spcBef>
              <a:spcAft>
                <a:spcPts val="0"/>
              </a:spcAft>
              <a:buClr>
                <a:schemeClr val="lt1"/>
              </a:buClr>
              <a:buSzPts val="800"/>
              <a:buFont typeface="Arial"/>
              <a:buChar char="•"/>
              <a:defRPr b="0" i="0" sz="800" u="none" cap="none" strike="noStrike">
                <a:solidFill>
                  <a:schemeClr val="lt1"/>
                </a:solidFill>
                <a:latin typeface="Montserrat"/>
                <a:ea typeface="Montserrat"/>
                <a:cs typeface="Montserrat"/>
                <a:sym typeface="Montserrat"/>
              </a:defRPr>
            </a:lvl5pPr>
            <a:lvl6pPr indent="-279400" lvl="5" marL="2743200" marR="0" rtl="0" algn="ctr">
              <a:lnSpc>
                <a:spcPct val="90000"/>
              </a:lnSpc>
              <a:spcBef>
                <a:spcPts val="500"/>
              </a:spcBef>
              <a:spcAft>
                <a:spcPts val="0"/>
              </a:spcAft>
              <a:buClr>
                <a:schemeClr val="lt1"/>
              </a:buClr>
              <a:buSzPts val="800"/>
              <a:buFont typeface="Arial"/>
              <a:buChar char="•"/>
              <a:defRPr b="0" i="0" sz="800" u="none" cap="none" strike="noStrike">
                <a:solidFill>
                  <a:schemeClr val="lt1"/>
                </a:solidFill>
                <a:latin typeface="Montserrat"/>
                <a:ea typeface="Montserrat"/>
                <a:cs typeface="Montserrat"/>
                <a:sym typeface="Montserrat"/>
              </a:defRPr>
            </a:lvl6pPr>
            <a:lvl7pPr indent="-279400" lvl="6" marL="3200400" marR="0" rtl="0" algn="ctr">
              <a:lnSpc>
                <a:spcPct val="90000"/>
              </a:lnSpc>
              <a:spcBef>
                <a:spcPts val="500"/>
              </a:spcBef>
              <a:spcAft>
                <a:spcPts val="0"/>
              </a:spcAft>
              <a:buClr>
                <a:schemeClr val="lt1"/>
              </a:buClr>
              <a:buSzPts val="800"/>
              <a:buFont typeface="Arial"/>
              <a:buChar char="•"/>
              <a:defRPr b="0" i="0" sz="800" u="none" cap="none" strike="noStrike">
                <a:solidFill>
                  <a:schemeClr val="lt1"/>
                </a:solidFill>
                <a:latin typeface="Montserrat"/>
                <a:ea typeface="Montserrat"/>
                <a:cs typeface="Montserrat"/>
                <a:sym typeface="Montserrat"/>
              </a:defRPr>
            </a:lvl7pPr>
            <a:lvl8pPr indent="-279400" lvl="7" marL="3657600" marR="0" rtl="0" algn="ctr">
              <a:lnSpc>
                <a:spcPct val="90000"/>
              </a:lnSpc>
              <a:spcBef>
                <a:spcPts val="500"/>
              </a:spcBef>
              <a:spcAft>
                <a:spcPts val="0"/>
              </a:spcAft>
              <a:buClr>
                <a:schemeClr val="lt1"/>
              </a:buClr>
              <a:buSzPts val="800"/>
              <a:buFont typeface="Arial"/>
              <a:buChar char="•"/>
              <a:defRPr b="0" i="0" sz="800" u="none" cap="none" strike="noStrike">
                <a:solidFill>
                  <a:schemeClr val="lt1"/>
                </a:solidFill>
                <a:latin typeface="Montserrat"/>
                <a:ea typeface="Montserrat"/>
                <a:cs typeface="Montserrat"/>
                <a:sym typeface="Montserrat"/>
              </a:defRPr>
            </a:lvl8pPr>
            <a:lvl9pPr indent="-279400" lvl="8" marL="4114800" marR="0" rtl="0" algn="ctr">
              <a:lnSpc>
                <a:spcPct val="90000"/>
              </a:lnSpc>
              <a:spcBef>
                <a:spcPts val="500"/>
              </a:spcBef>
              <a:spcAft>
                <a:spcPts val="0"/>
              </a:spcAft>
              <a:buClr>
                <a:schemeClr val="lt1"/>
              </a:buClr>
              <a:buSzPts val="800"/>
              <a:buFont typeface="Arial"/>
              <a:buChar char="•"/>
              <a:defRPr b="0" i="0" sz="800" u="none" cap="none" strike="noStrike">
                <a:solidFill>
                  <a:schemeClr val="lt1"/>
                </a:solidFill>
                <a:latin typeface="Montserrat"/>
                <a:ea typeface="Montserrat"/>
                <a:cs typeface="Montserrat"/>
                <a:sym typeface="Montserrat"/>
              </a:defRPr>
            </a:lvl9pPr>
          </a:lstStyle>
          <a:p/>
        </p:txBody>
      </p:sp>
      <p:sp>
        <p:nvSpPr>
          <p:cNvPr id="627" name="Google Shape;627;p46"/>
          <p:cNvSpPr txBox="1"/>
          <p:nvPr>
            <p:ph idx="5" type="body"/>
          </p:nvPr>
        </p:nvSpPr>
        <p:spPr>
          <a:xfrm>
            <a:off x="7635883" y="3948433"/>
            <a:ext cx="3588300" cy="809100"/>
          </a:xfrm>
          <a:prstGeom prst="rect">
            <a:avLst/>
          </a:prstGeom>
          <a:noFill/>
          <a:ln>
            <a:noFill/>
          </a:ln>
        </p:spPr>
        <p:txBody>
          <a:bodyPr anchorCtr="0" anchor="ctr" bIns="45700" lIns="91425" spcFirstLastPara="1" rIns="91425" wrap="square" tIns="45700">
            <a:noAutofit/>
          </a:bodyPr>
          <a:lstStyle>
            <a:lvl1pPr indent="-228600" lvl="0" marL="457200" marR="0" rtl="0" algn="ctr">
              <a:lnSpc>
                <a:spcPct val="90000"/>
              </a:lnSpc>
              <a:spcBef>
                <a:spcPts val="1000"/>
              </a:spcBef>
              <a:spcAft>
                <a:spcPts val="0"/>
              </a:spcAft>
              <a:buClr>
                <a:schemeClr val="lt1"/>
              </a:buClr>
              <a:buSzPts val="2400"/>
              <a:buFont typeface="Arial"/>
              <a:buNone/>
              <a:defRPr b="1" i="0" sz="2400" u="none" cap="none" strike="noStrike">
                <a:solidFill>
                  <a:schemeClr val="lt1"/>
                </a:solidFill>
                <a:latin typeface="Montserrat"/>
                <a:ea typeface="Montserrat"/>
                <a:cs typeface="Montserrat"/>
                <a:sym typeface="Montserrat"/>
              </a:defRPr>
            </a:lvl1pPr>
            <a:lvl2pPr indent="-304800" lvl="1" marL="914400" marR="0" rtl="0" algn="ctr">
              <a:lnSpc>
                <a:spcPct val="90000"/>
              </a:lnSpc>
              <a:spcBef>
                <a:spcPts val="500"/>
              </a:spcBef>
              <a:spcAft>
                <a:spcPts val="0"/>
              </a:spcAft>
              <a:buClr>
                <a:schemeClr val="lt1"/>
              </a:buClr>
              <a:buSzPts val="1200"/>
              <a:buFont typeface="Arial"/>
              <a:buChar char="•"/>
              <a:defRPr b="0" i="0" sz="1200" u="none" cap="none" strike="noStrike">
                <a:solidFill>
                  <a:schemeClr val="lt1"/>
                </a:solidFill>
                <a:latin typeface="Montserrat"/>
                <a:ea typeface="Montserrat"/>
                <a:cs typeface="Montserrat"/>
                <a:sym typeface="Montserrat"/>
              </a:defRPr>
            </a:lvl2pPr>
            <a:lvl3pPr indent="-279400" lvl="2" marL="1371600" marR="0" rtl="0" algn="ctr">
              <a:lnSpc>
                <a:spcPct val="90000"/>
              </a:lnSpc>
              <a:spcBef>
                <a:spcPts val="500"/>
              </a:spcBef>
              <a:spcAft>
                <a:spcPts val="0"/>
              </a:spcAft>
              <a:buClr>
                <a:schemeClr val="lt1"/>
              </a:buClr>
              <a:buSzPts val="800"/>
              <a:buFont typeface="Arial"/>
              <a:buChar char="•"/>
              <a:defRPr b="0" i="0" sz="800" u="none" cap="none" strike="noStrike">
                <a:solidFill>
                  <a:schemeClr val="lt1"/>
                </a:solidFill>
                <a:latin typeface="Montserrat"/>
                <a:ea typeface="Montserrat"/>
                <a:cs typeface="Montserrat"/>
                <a:sym typeface="Montserrat"/>
              </a:defRPr>
            </a:lvl3pPr>
            <a:lvl4pPr indent="-266700" lvl="3" marL="1828800" marR="0" rtl="0" algn="ctr">
              <a:lnSpc>
                <a:spcPct val="90000"/>
              </a:lnSpc>
              <a:spcBef>
                <a:spcPts val="500"/>
              </a:spcBef>
              <a:spcAft>
                <a:spcPts val="0"/>
              </a:spcAft>
              <a:buClr>
                <a:schemeClr val="lt1"/>
              </a:buClr>
              <a:buSzPts val="600"/>
              <a:buFont typeface="Arial"/>
              <a:buChar char="•"/>
              <a:defRPr b="0" i="0" sz="600" u="none" cap="none" strike="noStrike">
                <a:solidFill>
                  <a:schemeClr val="lt1"/>
                </a:solidFill>
                <a:latin typeface="Montserrat"/>
                <a:ea typeface="Montserrat"/>
                <a:cs typeface="Montserrat"/>
                <a:sym typeface="Montserrat"/>
              </a:defRPr>
            </a:lvl4pPr>
            <a:lvl5pPr indent="-266700" lvl="4" marL="2286000" marR="0" rtl="0" algn="ctr">
              <a:lnSpc>
                <a:spcPct val="90000"/>
              </a:lnSpc>
              <a:spcBef>
                <a:spcPts val="500"/>
              </a:spcBef>
              <a:spcAft>
                <a:spcPts val="0"/>
              </a:spcAft>
              <a:buClr>
                <a:schemeClr val="lt1"/>
              </a:buClr>
              <a:buSzPts val="600"/>
              <a:buFont typeface="Arial"/>
              <a:buChar char="•"/>
              <a:defRPr b="0" i="0" sz="600" u="none" cap="none" strike="noStrike">
                <a:solidFill>
                  <a:schemeClr val="lt1"/>
                </a:solidFill>
                <a:latin typeface="Montserrat"/>
                <a:ea typeface="Montserrat"/>
                <a:cs typeface="Montserrat"/>
                <a:sym typeface="Montserrat"/>
              </a:defRPr>
            </a:lvl5pPr>
            <a:lvl6pPr indent="-266700" lvl="5" marL="2743200" marR="0" rtl="0" algn="ctr">
              <a:lnSpc>
                <a:spcPct val="90000"/>
              </a:lnSpc>
              <a:spcBef>
                <a:spcPts val="500"/>
              </a:spcBef>
              <a:spcAft>
                <a:spcPts val="0"/>
              </a:spcAft>
              <a:buClr>
                <a:schemeClr val="lt1"/>
              </a:buClr>
              <a:buSzPts val="600"/>
              <a:buFont typeface="Arial"/>
              <a:buChar char="•"/>
              <a:defRPr b="0" i="0" sz="600" u="none" cap="none" strike="noStrike">
                <a:solidFill>
                  <a:schemeClr val="lt1"/>
                </a:solidFill>
                <a:latin typeface="Montserrat"/>
                <a:ea typeface="Montserrat"/>
                <a:cs typeface="Montserrat"/>
                <a:sym typeface="Montserrat"/>
              </a:defRPr>
            </a:lvl6pPr>
            <a:lvl7pPr indent="-266700" lvl="6" marL="3200400" marR="0" rtl="0" algn="ctr">
              <a:lnSpc>
                <a:spcPct val="90000"/>
              </a:lnSpc>
              <a:spcBef>
                <a:spcPts val="500"/>
              </a:spcBef>
              <a:spcAft>
                <a:spcPts val="0"/>
              </a:spcAft>
              <a:buClr>
                <a:schemeClr val="lt1"/>
              </a:buClr>
              <a:buSzPts val="600"/>
              <a:buFont typeface="Arial"/>
              <a:buChar char="•"/>
              <a:defRPr b="0" i="0" sz="600" u="none" cap="none" strike="noStrike">
                <a:solidFill>
                  <a:schemeClr val="lt1"/>
                </a:solidFill>
                <a:latin typeface="Montserrat"/>
                <a:ea typeface="Montserrat"/>
                <a:cs typeface="Montserrat"/>
                <a:sym typeface="Montserrat"/>
              </a:defRPr>
            </a:lvl7pPr>
            <a:lvl8pPr indent="-266700" lvl="7" marL="3657600" marR="0" rtl="0" algn="ctr">
              <a:lnSpc>
                <a:spcPct val="90000"/>
              </a:lnSpc>
              <a:spcBef>
                <a:spcPts val="500"/>
              </a:spcBef>
              <a:spcAft>
                <a:spcPts val="0"/>
              </a:spcAft>
              <a:buClr>
                <a:schemeClr val="lt1"/>
              </a:buClr>
              <a:buSzPts val="600"/>
              <a:buFont typeface="Arial"/>
              <a:buChar char="•"/>
              <a:defRPr b="0" i="0" sz="600" u="none" cap="none" strike="noStrike">
                <a:solidFill>
                  <a:schemeClr val="lt1"/>
                </a:solidFill>
                <a:latin typeface="Montserrat"/>
                <a:ea typeface="Montserrat"/>
                <a:cs typeface="Montserrat"/>
                <a:sym typeface="Montserrat"/>
              </a:defRPr>
            </a:lvl8pPr>
            <a:lvl9pPr indent="-266700" lvl="8" marL="4114800" marR="0" rtl="0" algn="ctr">
              <a:lnSpc>
                <a:spcPct val="90000"/>
              </a:lnSpc>
              <a:spcBef>
                <a:spcPts val="500"/>
              </a:spcBef>
              <a:spcAft>
                <a:spcPts val="0"/>
              </a:spcAft>
              <a:buClr>
                <a:schemeClr val="lt1"/>
              </a:buClr>
              <a:buSzPts val="600"/>
              <a:buFont typeface="Arial"/>
              <a:buChar char="•"/>
              <a:defRPr b="0" i="0" sz="600" u="none" cap="none" strike="noStrike">
                <a:solidFill>
                  <a:schemeClr val="lt1"/>
                </a:solidFill>
                <a:latin typeface="Montserrat"/>
                <a:ea typeface="Montserrat"/>
                <a:cs typeface="Montserrat"/>
                <a:sym typeface="Montserrat"/>
              </a:defRPr>
            </a:lvl9pPr>
          </a:lstStyle>
          <a:p/>
        </p:txBody>
      </p:sp>
      <p:sp>
        <p:nvSpPr>
          <p:cNvPr id="628" name="Google Shape;628;p46"/>
          <p:cNvSpPr txBox="1"/>
          <p:nvPr>
            <p:ph idx="6" type="body"/>
          </p:nvPr>
        </p:nvSpPr>
        <p:spPr>
          <a:xfrm>
            <a:off x="7839167" y="4840900"/>
            <a:ext cx="3154500" cy="809100"/>
          </a:xfrm>
          <a:prstGeom prst="rect">
            <a:avLst/>
          </a:prstGeom>
          <a:noFill/>
          <a:ln>
            <a:noFill/>
          </a:ln>
        </p:spPr>
        <p:txBody>
          <a:bodyPr anchorCtr="0" anchor="ctr" bIns="45700" lIns="91425" spcFirstLastPara="1" rIns="91425" wrap="square" tIns="45700">
            <a:noAutofit/>
          </a:bodyPr>
          <a:lstStyle>
            <a:lvl1pPr indent="-228600" lvl="0" marL="457200" marR="0" rtl="0" algn="ctr">
              <a:lnSpc>
                <a:spcPct val="90000"/>
              </a:lnSpc>
              <a:spcBef>
                <a:spcPts val="1000"/>
              </a:spcBef>
              <a:spcAft>
                <a:spcPts val="0"/>
              </a:spcAft>
              <a:buClr>
                <a:schemeClr val="lt1"/>
              </a:buClr>
              <a:buSzPts val="1400"/>
              <a:buFont typeface="Arial"/>
              <a:buNone/>
              <a:defRPr b="1" i="0" sz="1400" u="none" cap="none" strike="noStrike">
                <a:solidFill>
                  <a:schemeClr val="lt1"/>
                </a:solidFill>
                <a:latin typeface="Montserrat"/>
                <a:ea typeface="Montserrat"/>
                <a:cs typeface="Montserrat"/>
                <a:sym typeface="Montserrat"/>
              </a:defRPr>
            </a:lvl1pPr>
            <a:lvl2pPr indent="-317500" lvl="1" marL="914400" marR="0" rtl="0" algn="ctr">
              <a:lnSpc>
                <a:spcPct val="90000"/>
              </a:lnSpc>
              <a:spcBef>
                <a:spcPts val="500"/>
              </a:spcBef>
              <a:spcAft>
                <a:spcPts val="0"/>
              </a:spcAft>
              <a:buClr>
                <a:schemeClr val="lt1"/>
              </a:buClr>
              <a:buSzPts val="1400"/>
              <a:buFont typeface="Arial"/>
              <a:buChar char="•"/>
              <a:defRPr b="0" i="0" sz="1400" u="none" cap="none" strike="noStrike">
                <a:solidFill>
                  <a:schemeClr val="lt1"/>
                </a:solidFill>
                <a:latin typeface="Montserrat"/>
                <a:ea typeface="Montserrat"/>
                <a:cs typeface="Montserrat"/>
                <a:sym typeface="Montserrat"/>
              </a:defRPr>
            </a:lvl2pPr>
            <a:lvl3pPr indent="-317500" lvl="2" marL="1371600" marR="0" rtl="0" algn="ctr">
              <a:lnSpc>
                <a:spcPct val="90000"/>
              </a:lnSpc>
              <a:spcBef>
                <a:spcPts val="500"/>
              </a:spcBef>
              <a:spcAft>
                <a:spcPts val="0"/>
              </a:spcAft>
              <a:buClr>
                <a:schemeClr val="lt1"/>
              </a:buClr>
              <a:buSzPts val="1400"/>
              <a:buFont typeface="Arial"/>
              <a:buChar char="•"/>
              <a:defRPr b="0" i="0" sz="1400" u="none" cap="none" strike="noStrike">
                <a:solidFill>
                  <a:schemeClr val="lt1"/>
                </a:solidFill>
                <a:latin typeface="Montserrat"/>
                <a:ea typeface="Montserrat"/>
                <a:cs typeface="Montserrat"/>
                <a:sym typeface="Montserrat"/>
              </a:defRPr>
            </a:lvl3pPr>
            <a:lvl4pPr indent="-317500" lvl="3" marL="1828800" marR="0" rtl="0" algn="ctr">
              <a:lnSpc>
                <a:spcPct val="90000"/>
              </a:lnSpc>
              <a:spcBef>
                <a:spcPts val="500"/>
              </a:spcBef>
              <a:spcAft>
                <a:spcPts val="0"/>
              </a:spcAft>
              <a:buClr>
                <a:schemeClr val="lt1"/>
              </a:buClr>
              <a:buSzPts val="1400"/>
              <a:buFont typeface="Arial"/>
              <a:buChar char="•"/>
              <a:defRPr b="0" i="0" sz="1400" u="none" cap="none" strike="noStrike">
                <a:solidFill>
                  <a:schemeClr val="lt1"/>
                </a:solidFill>
                <a:latin typeface="Montserrat"/>
                <a:ea typeface="Montserrat"/>
                <a:cs typeface="Montserrat"/>
                <a:sym typeface="Montserrat"/>
              </a:defRPr>
            </a:lvl4pPr>
            <a:lvl5pPr indent="-317500" lvl="4" marL="2286000" marR="0" rtl="0" algn="ctr">
              <a:lnSpc>
                <a:spcPct val="90000"/>
              </a:lnSpc>
              <a:spcBef>
                <a:spcPts val="500"/>
              </a:spcBef>
              <a:spcAft>
                <a:spcPts val="0"/>
              </a:spcAft>
              <a:buClr>
                <a:schemeClr val="lt1"/>
              </a:buClr>
              <a:buSzPts val="1400"/>
              <a:buFont typeface="Arial"/>
              <a:buChar char="•"/>
              <a:defRPr b="0" i="0" sz="1400" u="none" cap="none" strike="noStrike">
                <a:solidFill>
                  <a:schemeClr val="lt1"/>
                </a:solidFill>
                <a:latin typeface="Montserrat"/>
                <a:ea typeface="Montserrat"/>
                <a:cs typeface="Montserrat"/>
                <a:sym typeface="Montserrat"/>
              </a:defRPr>
            </a:lvl5pPr>
            <a:lvl6pPr indent="-317500" lvl="5" marL="2743200" marR="0" rtl="0" algn="ctr">
              <a:lnSpc>
                <a:spcPct val="90000"/>
              </a:lnSpc>
              <a:spcBef>
                <a:spcPts val="500"/>
              </a:spcBef>
              <a:spcAft>
                <a:spcPts val="0"/>
              </a:spcAft>
              <a:buClr>
                <a:schemeClr val="lt1"/>
              </a:buClr>
              <a:buSzPts val="1400"/>
              <a:buFont typeface="Arial"/>
              <a:buChar char="•"/>
              <a:defRPr b="0" i="0" sz="1400" u="none" cap="none" strike="noStrike">
                <a:solidFill>
                  <a:schemeClr val="lt1"/>
                </a:solidFill>
                <a:latin typeface="Montserrat"/>
                <a:ea typeface="Montserrat"/>
                <a:cs typeface="Montserrat"/>
                <a:sym typeface="Montserrat"/>
              </a:defRPr>
            </a:lvl6pPr>
            <a:lvl7pPr indent="-317500" lvl="6" marL="3200400" marR="0" rtl="0" algn="ctr">
              <a:lnSpc>
                <a:spcPct val="90000"/>
              </a:lnSpc>
              <a:spcBef>
                <a:spcPts val="500"/>
              </a:spcBef>
              <a:spcAft>
                <a:spcPts val="0"/>
              </a:spcAft>
              <a:buClr>
                <a:schemeClr val="lt1"/>
              </a:buClr>
              <a:buSzPts val="1400"/>
              <a:buFont typeface="Arial"/>
              <a:buChar char="•"/>
              <a:defRPr b="0" i="0" sz="1400" u="none" cap="none" strike="noStrike">
                <a:solidFill>
                  <a:schemeClr val="lt1"/>
                </a:solidFill>
                <a:latin typeface="Montserrat"/>
                <a:ea typeface="Montserrat"/>
                <a:cs typeface="Montserrat"/>
                <a:sym typeface="Montserrat"/>
              </a:defRPr>
            </a:lvl7pPr>
            <a:lvl8pPr indent="-317500" lvl="7" marL="3657600" marR="0" rtl="0" algn="ctr">
              <a:lnSpc>
                <a:spcPct val="90000"/>
              </a:lnSpc>
              <a:spcBef>
                <a:spcPts val="500"/>
              </a:spcBef>
              <a:spcAft>
                <a:spcPts val="0"/>
              </a:spcAft>
              <a:buClr>
                <a:schemeClr val="lt1"/>
              </a:buClr>
              <a:buSzPts val="1400"/>
              <a:buFont typeface="Arial"/>
              <a:buChar char="•"/>
              <a:defRPr b="0" i="0" sz="1400" u="none" cap="none" strike="noStrike">
                <a:solidFill>
                  <a:schemeClr val="lt1"/>
                </a:solidFill>
                <a:latin typeface="Montserrat"/>
                <a:ea typeface="Montserrat"/>
                <a:cs typeface="Montserrat"/>
                <a:sym typeface="Montserrat"/>
              </a:defRPr>
            </a:lvl8pPr>
            <a:lvl9pPr indent="-317500" lvl="8" marL="4114800" marR="0" rtl="0" algn="ctr">
              <a:lnSpc>
                <a:spcPct val="90000"/>
              </a:lnSpc>
              <a:spcBef>
                <a:spcPts val="500"/>
              </a:spcBef>
              <a:spcAft>
                <a:spcPts val="0"/>
              </a:spcAft>
              <a:buClr>
                <a:schemeClr val="lt1"/>
              </a:buClr>
              <a:buSzPts val="1400"/>
              <a:buFont typeface="Arial"/>
              <a:buChar char="•"/>
              <a:defRPr b="0" i="0" sz="1400" u="none" cap="none" strike="noStrike">
                <a:solidFill>
                  <a:schemeClr val="lt1"/>
                </a:solidFill>
                <a:latin typeface="Montserrat"/>
                <a:ea typeface="Montserrat"/>
                <a:cs typeface="Montserrat"/>
                <a:sym typeface="Montserrat"/>
              </a:defRPr>
            </a:lvl9pPr>
          </a:lstStyle>
          <a:p/>
        </p:txBody>
      </p:sp>
      <p:sp>
        <p:nvSpPr>
          <p:cNvPr id="629" name="Google Shape;629;p46"/>
          <p:cNvSpPr txBox="1"/>
          <p:nvPr>
            <p:ph idx="7" type="body"/>
          </p:nvPr>
        </p:nvSpPr>
        <p:spPr>
          <a:xfrm>
            <a:off x="680383" y="1651500"/>
            <a:ext cx="2523300" cy="584400"/>
          </a:xfrm>
          <a:prstGeom prst="rect">
            <a:avLst/>
          </a:prstGeom>
          <a:noFill/>
          <a:ln>
            <a:noFill/>
          </a:ln>
        </p:spPr>
        <p:txBody>
          <a:bodyPr anchorCtr="0" anchor="t" bIns="45700" lIns="91425" spcFirstLastPara="1" rIns="91425" wrap="square" tIns="45700">
            <a:noAutofit/>
          </a:bodyPr>
          <a:lstStyle>
            <a:lvl1pPr indent="-228600" lvl="0" marL="457200" marR="0" rtl="0" algn="l">
              <a:lnSpc>
                <a:spcPct val="90000"/>
              </a:lnSpc>
              <a:spcBef>
                <a:spcPts val="1000"/>
              </a:spcBef>
              <a:spcAft>
                <a:spcPts val="0"/>
              </a:spcAft>
              <a:buClr>
                <a:schemeClr val="accent6"/>
              </a:buClr>
              <a:buSzPts val="1300"/>
              <a:buFont typeface="Arial"/>
              <a:buNone/>
              <a:defRPr b="0" i="0" sz="1300" u="none" cap="none" strike="noStrike">
                <a:solidFill>
                  <a:schemeClr val="accent6"/>
                </a:solidFill>
                <a:latin typeface="Montserrat"/>
                <a:ea typeface="Montserrat"/>
                <a:cs typeface="Montserrat"/>
                <a:sym typeface="Montserrat"/>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Montserrat"/>
                <a:ea typeface="Montserrat"/>
                <a:cs typeface="Montserrat"/>
                <a:sym typeface="Montserrat"/>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Montserrat"/>
                <a:ea typeface="Montserrat"/>
                <a:cs typeface="Montserrat"/>
                <a:sym typeface="Montserrat"/>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Montserrat"/>
                <a:ea typeface="Montserrat"/>
                <a:cs typeface="Montserrat"/>
                <a:sym typeface="Montserrat"/>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Montserrat"/>
                <a:ea typeface="Montserrat"/>
                <a:cs typeface="Montserrat"/>
                <a:sym typeface="Montserrat"/>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Montserrat"/>
                <a:ea typeface="Montserrat"/>
                <a:cs typeface="Montserrat"/>
                <a:sym typeface="Montserrat"/>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Montserrat"/>
                <a:ea typeface="Montserrat"/>
                <a:cs typeface="Montserrat"/>
                <a:sym typeface="Montserrat"/>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Montserrat"/>
                <a:ea typeface="Montserrat"/>
                <a:cs typeface="Montserrat"/>
                <a:sym typeface="Montserrat"/>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Montserrat"/>
                <a:ea typeface="Montserrat"/>
                <a:cs typeface="Montserrat"/>
                <a:sym typeface="Montserrat"/>
              </a:defRPr>
            </a:lvl9pPr>
          </a:lstStyle>
          <a:p/>
        </p:txBody>
      </p:sp>
      <p:sp>
        <p:nvSpPr>
          <p:cNvPr id="630" name="Google Shape;630;p46"/>
          <p:cNvSpPr txBox="1"/>
          <p:nvPr>
            <p:ph idx="8" type="body"/>
          </p:nvPr>
        </p:nvSpPr>
        <p:spPr>
          <a:xfrm>
            <a:off x="634617" y="2477492"/>
            <a:ext cx="2523300" cy="584400"/>
          </a:xfrm>
          <a:prstGeom prst="rect">
            <a:avLst/>
          </a:prstGeom>
          <a:noFill/>
          <a:ln>
            <a:noFill/>
          </a:ln>
        </p:spPr>
        <p:txBody>
          <a:bodyPr anchorCtr="0" anchor="t" bIns="45700" lIns="91425" spcFirstLastPara="1" rIns="91425" wrap="square" tIns="45700">
            <a:noAutofit/>
          </a:bodyPr>
          <a:lstStyle>
            <a:lvl1pPr indent="-228600" lvl="0" marL="457200" marR="0" rtl="0" algn="l">
              <a:lnSpc>
                <a:spcPct val="90000"/>
              </a:lnSpc>
              <a:spcBef>
                <a:spcPts val="1000"/>
              </a:spcBef>
              <a:spcAft>
                <a:spcPts val="0"/>
              </a:spcAft>
              <a:buClr>
                <a:schemeClr val="accent6"/>
              </a:buClr>
              <a:buSzPts val="1300"/>
              <a:buFont typeface="Arial"/>
              <a:buNone/>
              <a:defRPr b="0" i="0" sz="1300" u="none" cap="none" strike="noStrike">
                <a:solidFill>
                  <a:schemeClr val="accent6"/>
                </a:solidFill>
                <a:latin typeface="Montserrat"/>
                <a:ea typeface="Montserrat"/>
                <a:cs typeface="Montserrat"/>
                <a:sym typeface="Montserrat"/>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Montserrat"/>
                <a:ea typeface="Montserrat"/>
                <a:cs typeface="Montserrat"/>
                <a:sym typeface="Montserrat"/>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Montserrat"/>
                <a:ea typeface="Montserrat"/>
                <a:cs typeface="Montserrat"/>
                <a:sym typeface="Montserrat"/>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Montserrat"/>
                <a:ea typeface="Montserrat"/>
                <a:cs typeface="Montserrat"/>
                <a:sym typeface="Montserrat"/>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Montserrat"/>
                <a:ea typeface="Montserrat"/>
                <a:cs typeface="Montserrat"/>
                <a:sym typeface="Montserrat"/>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Montserrat"/>
                <a:ea typeface="Montserrat"/>
                <a:cs typeface="Montserrat"/>
                <a:sym typeface="Montserrat"/>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Montserrat"/>
                <a:ea typeface="Montserrat"/>
                <a:cs typeface="Montserrat"/>
                <a:sym typeface="Montserrat"/>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Montserrat"/>
                <a:ea typeface="Montserrat"/>
                <a:cs typeface="Montserrat"/>
                <a:sym typeface="Montserrat"/>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Montserrat"/>
                <a:ea typeface="Montserrat"/>
                <a:cs typeface="Montserrat"/>
                <a:sym typeface="Montserrat"/>
              </a:defRPr>
            </a:lvl9pPr>
          </a:lstStyle>
          <a:p/>
        </p:txBody>
      </p:sp>
      <p:sp>
        <p:nvSpPr>
          <p:cNvPr id="631" name="Google Shape;631;p46"/>
          <p:cNvSpPr txBox="1"/>
          <p:nvPr>
            <p:ph idx="9" type="body"/>
          </p:nvPr>
        </p:nvSpPr>
        <p:spPr>
          <a:xfrm>
            <a:off x="634617" y="3308208"/>
            <a:ext cx="2523300" cy="584400"/>
          </a:xfrm>
          <a:prstGeom prst="rect">
            <a:avLst/>
          </a:prstGeom>
          <a:noFill/>
          <a:ln>
            <a:noFill/>
          </a:ln>
        </p:spPr>
        <p:txBody>
          <a:bodyPr anchorCtr="0" anchor="t" bIns="45700" lIns="91425" spcFirstLastPara="1" rIns="91425" wrap="square" tIns="45700">
            <a:noAutofit/>
          </a:bodyPr>
          <a:lstStyle>
            <a:lvl1pPr indent="-228600" lvl="0" marL="457200" marR="0" rtl="0" algn="l">
              <a:lnSpc>
                <a:spcPct val="90000"/>
              </a:lnSpc>
              <a:spcBef>
                <a:spcPts val="1000"/>
              </a:spcBef>
              <a:spcAft>
                <a:spcPts val="0"/>
              </a:spcAft>
              <a:buClr>
                <a:schemeClr val="accent6"/>
              </a:buClr>
              <a:buSzPts val="1300"/>
              <a:buFont typeface="Arial"/>
              <a:buNone/>
              <a:defRPr b="0" i="0" sz="1300" u="none" cap="none" strike="noStrike">
                <a:solidFill>
                  <a:schemeClr val="accent6"/>
                </a:solidFill>
                <a:latin typeface="Montserrat"/>
                <a:ea typeface="Montserrat"/>
                <a:cs typeface="Montserrat"/>
                <a:sym typeface="Montserrat"/>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Montserrat"/>
                <a:ea typeface="Montserrat"/>
                <a:cs typeface="Montserrat"/>
                <a:sym typeface="Montserrat"/>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Montserrat"/>
                <a:ea typeface="Montserrat"/>
                <a:cs typeface="Montserrat"/>
                <a:sym typeface="Montserrat"/>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Montserrat"/>
                <a:ea typeface="Montserrat"/>
                <a:cs typeface="Montserrat"/>
                <a:sym typeface="Montserrat"/>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Montserrat"/>
                <a:ea typeface="Montserrat"/>
                <a:cs typeface="Montserrat"/>
                <a:sym typeface="Montserrat"/>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Montserrat"/>
                <a:ea typeface="Montserrat"/>
                <a:cs typeface="Montserrat"/>
                <a:sym typeface="Montserrat"/>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Montserrat"/>
                <a:ea typeface="Montserrat"/>
                <a:cs typeface="Montserrat"/>
                <a:sym typeface="Montserrat"/>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Montserrat"/>
                <a:ea typeface="Montserrat"/>
                <a:cs typeface="Montserrat"/>
                <a:sym typeface="Montserrat"/>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Montserrat"/>
                <a:ea typeface="Montserrat"/>
                <a:cs typeface="Montserrat"/>
                <a:sym typeface="Montserrat"/>
              </a:defRPr>
            </a:lvl9pPr>
          </a:lstStyle>
          <a:p/>
        </p:txBody>
      </p:sp>
      <p:sp>
        <p:nvSpPr>
          <p:cNvPr id="632" name="Google Shape;632;p46"/>
          <p:cNvSpPr txBox="1"/>
          <p:nvPr>
            <p:ph idx="13" type="body"/>
          </p:nvPr>
        </p:nvSpPr>
        <p:spPr>
          <a:xfrm>
            <a:off x="634617" y="4138917"/>
            <a:ext cx="2523300" cy="584400"/>
          </a:xfrm>
          <a:prstGeom prst="rect">
            <a:avLst/>
          </a:prstGeom>
          <a:noFill/>
          <a:ln>
            <a:noFill/>
          </a:ln>
        </p:spPr>
        <p:txBody>
          <a:bodyPr anchorCtr="0" anchor="t" bIns="45700" lIns="91425" spcFirstLastPara="1" rIns="91425" wrap="square" tIns="45700">
            <a:noAutofit/>
          </a:bodyPr>
          <a:lstStyle>
            <a:lvl1pPr indent="-228600" lvl="0" marL="457200" marR="0" rtl="0" algn="l">
              <a:lnSpc>
                <a:spcPct val="90000"/>
              </a:lnSpc>
              <a:spcBef>
                <a:spcPts val="1000"/>
              </a:spcBef>
              <a:spcAft>
                <a:spcPts val="0"/>
              </a:spcAft>
              <a:buClr>
                <a:schemeClr val="accent6"/>
              </a:buClr>
              <a:buSzPts val="1300"/>
              <a:buFont typeface="Arial"/>
              <a:buNone/>
              <a:defRPr b="0" i="0" sz="1300" u="none" cap="none" strike="noStrike">
                <a:solidFill>
                  <a:schemeClr val="accent6"/>
                </a:solidFill>
                <a:latin typeface="Montserrat"/>
                <a:ea typeface="Montserrat"/>
                <a:cs typeface="Montserrat"/>
                <a:sym typeface="Montserrat"/>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Montserrat"/>
                <a:ea typeface="Montserrat"/>
                <a:cs typeface="Montserrat"/>
                <a:sym typeface="Montserrat"/>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Montserrat"/>
                <a:ea typeface="Montserrat"/>
                <a:cs typeface="Montserrat"/>
                <a:sym typeface="Montserrat"/>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Montserrat"/>
                <a:ea typeface="Montserrat"/>
                <a:cs typeface="Montserrat"/>
                <a:sym typeface="Montserrat"/>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Montserrat"/>
                <a:ea typeface="Montserrat"/>
                <a:cs typeface="Montserrat"/>
                <a:sym typeface="Montserrat"/>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Montserrat"/>
                <a:ea typeface="Montserrat"/>
                <a:cs typeface="Montserrat"/>
                <a:sym typeface="Montserrat"/>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Montserrat"/>
                <a:ea typeface="Montserrat"/>
                <a:cs typeface="Montserrat"/>
                <a:sym typeface="Montserrat"/>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Montserrat"/>
                <a:ea typeface="Montserrat"/>
                <a:cs typeface="Montserrat"/>
                <a:sym typeface="Montserrat"/>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Montserrat"/>
                <a:ea typeface="Montserrat"/>
                <a:cs typeface="Montserrat"/>
                <a:sym typeface="Montserrat"/>
              </a:defRPr>
            </a:lvl9pPr>
          </a:lstStyle>
          <a:p/>
        </p:txBody>
      </p:sp>
      <p:sp>
        <p:nvSpPr>
          <p:cNvPr id="633" name="Google Shape;633;p46"/>
          <p:cNvSpPr txBox="1"/>
          <p:nvPr>
            <p:ph idx="14" type="body"/>
          </p:nvPr>
        </p:nvSpPr>
        <p:spPr>
          <a:xfrm>
            <a:off x="634617" y="4974217"/>
            <a:ext cx="2523300" cy="584400"/>
          </a:xfrm>
          <a:prstGeom prst="rect">
            <a:avLst/>
          </a:prstGeom>
          <a:noFill/>
          <a:ln>
            <a:noFill/>
          </a:ln>
        </p:spPr>
        <p:txBody>
          <a:bodyPr anchorCtr="0" anchor="t" bIns="45700" lIns="91425" spcFirstLastPara="1" rIns="91425" wrap="square" tIns="45700">
            <a:noAutofit/>
          </a:bodyPr>
          <a:lstStyle>
            <a:lvl1pPr indent="-228600" lvl="0" marL="457200" marR="0" rtl="0" algn="l">
              <a:lnSpc>
                <a:spcPct val="90000"/>
              </a:lnSpc>
              <a:spcBef>
                <a:spcPts val="1000"/>
              </a:spcBef>
              <a:spcAft>
                <a:spcPts val="0"/>
              </a:spcAft>
              <a:buClr>
                <a:schemeClr val="accent6"/>
              </a:buClr>
              <a:buSzPts val="1300"/>
              <a:buFont typeface="Arial"/>
              <a:buNone/>
              <a:defRPr b="0" i="0" sz="1300" u="none" cap="none" strike="noStrike">
                <a:solidFill>
                  <a:schemeClr val="accent6"/>
                </a:solidFill>
                <a:latin typeface="Montserrat"/>
                <a:ea typeface="Montserrat"/>
                <a:cs typeface="Montserrat"/>
                <a:sym typeface="Montserrat"/>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Montserrat"/>
                <a:ea typeface="Montserrat"/>
                <a:cs typeface="Montserrat"/>
                <a:sym typeface="Montserrat"/>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Montserrat"/>
                <a:ea typeface="Montserrat"/>
                <a:cs typeface="Montserrat"/>
                <a:sym typeface="Montserrat"/>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Montserrat"/>
                <a:ea typeface="Montserrat"/>
                <a:cs typeface="Montserrat"/>
                <a:sym typeface="Montserrat"/>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Montserrat"/>
                <a:ea typeface="Montserrat"/>
                <a:cs typeface="Montserrat"/>
                <a:sym typeface="Montserrat"/>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Montserrat"/>
                <a:ea typeface="Montserrat"/>
                <a:cs typeface="Montserrat"/>
                <a:sym typeface="Montserrat"/>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Montserrat"/>
                <a:ea typeface="Montserrat"/>
                <a:cs typeface="Montserrat"/>
                <a:sym typeface="Montserrat"/>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Montserrat"/>
                <a:ea typeface="Montserrat"/>
                <a:cs typeface="Montserrat"/>
                <a:sym typeface="Montserrat"/>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Montserrat"/>
                <a:ea typeface="Montserrat"/>
                <a:cs typeface="Montserrat"/>
                <a:sym typeface="Montserrat"/>
              </a:defRPr>
            </a:lvl9pPr>
          </a:lstStyle>
          <a:p/>
        </p:txBody>
      </p:sp>
      <p:sp>
        <p:nvSpPr>
          <p:cNvPr id="634" name="Google Shape;634;p46"/>
          <p:cNvSpPr txBox="1"/>
          <p:nvPr>
            <p:ph idx="15" type="body"/>
          </p:nvPr>
        </p:nvSpPr>
        <p:spPr>
          <a:xfrm>
            <a:off x="3780600" y="1669917"/>
            <a:ext cx="2623500" cy="584400"/>
          </a:xfrm>
          <a:prstGeom prst="rect">
            <a:avLst/>
          </a:prstGeom>
          <a:noFill/>
          <a:ln>
            <a:noFill/>
          </a:ln>
        </p:spPr>
        <p:txBody>
          <a:bodyPr anchorCtr="0" anchor="ctr" bIns="45700" lIns="91425" spcFirstLastPara="1" rIns="91425" wrap="square" tIns="45700">
            <a:noAutofit/>
          </a:bodyPr>
          <a:lstStyle>
            <a:lvl1pPr indent="-228600" lvl="0" marL="457200" marR="0" rtl="0" algn="ctr">
              <a:lnSpc>
                <a:spcPct val="90000"/>
              </a:lnSpc>
              <a:spcBef>
                <a:spcPts val="1000"/>
              </a:spcBef>
              <a:spcAft>
                <a:spcPts val="0"/>
              </a:spcAft>
              <a:buClr>
                <a:schemeClr val="accent6"/>
              </a:buClr>
              <a:buSzPts val="1300"/>
              <a:buFont typeface="Arial"/>
              <a:buNone/>
              <a:defRPr b="0" i="0" sz="1300" u="none" cap="none" strike="noStrike">
                <a:solidFill>
                  <a:schemeClr val="accent6"/>
                </a:solidFill>
                <a:latin typeface="Montserrat"/>
                <a:ea typeface="Montserrat"/>
                <a:cs typeface="Montserrat"/>
                <a:sym typeface="Montserrat"/>
              </a:defRPr>
            </a:lvl1pPr>
            <a:lvl2pPr indent="-381000" lvl="1" marL="914400" marR="0" rtl="0" algn="ctr">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Montserrat"/>
                <a:ea typeface="Montserrat"/>
                <a:cs typeface="Montserrat"/>
                <a:sym typeface="Montserrat"/>
              </a:defRPr>
            </a:lvl2pPr>
            <a:lvl3pPr indent="-355600" lvl="2" marL="1371600" marR="0" rtl="0" algn="ctr">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Montserrat"/>
                <a:ea typeface="Montserrat"/>
                <a:cs typeface="Montserrat"/>
                <a:sym typeface="Montserrat"/>
              </a:defRPr>
            </a:lvl3pPr>
            <a:lvl4pPr indent="-342900" lvl="3" marL="1828800" marR="0" rtl="0" algn="ctr">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Montserrat"/>
                <a:ea typeface="Montserrat"/>
                <a:cs typeface="Montserrat"/>
                <a:sym typeface="Montserrat"/>
              </a:defRPr>
            </a:lvl4pPr>
            <a:lvl5pPr indent="-342900" lvl="4" marL="2286000" marR="0" rtl="0" algn="ctr">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Montserrat"/>
                <a:ea typeface="Montserrat"/>
                <a:cs typeface="Montserrat"/>
                <a:sym typeface="Montserrat"/>
              </a:defRPr>
            </a:lvl5pPr>
            <a:lvl6pPr indent="-342900" lvl="5" marL="2743200" marR="0" rtl="0" algn="ctr">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Montserrat"/>
                <a:ea typeface="Montserrat"/>
                <a:cs typeface="Montserrat"/>
                <a:sym typeface="Montserrat"/>
              </a:defRPr>
            </a:lvl6pPr>
            <a:lvl7pPr indent="-342900" lvl="6" marL="3200400" marR="0" rtl="0" algn="ctr">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Montserrat"/>
                <a:ea typeface="Montserrat"/>
                <a:cs typeface="Montserrat"/>
                <a:sym typeface="Montserrat"/>
              </a:defRPr>
            </a:lvl7pPr>
            <a:lvl8pPr indent="-342900" lvl="7" marL="3657600" marR="0" rtl="0" algn="ctr">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Montserrat"/>
                <a:ea typeface="Montserrat"/>
                <a:cs typeface="Montserrat"/>
                <a:sym typeface="Montserrat"/>
              </a:defRPr>
            </a:lvl8pPr>
            <a:lvl9pPr indent="-342900" lvl="8" marL="4114800" marR="0" rtl="0" algn="ctr">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Montserrat"/>
                <a:ea typeface="Montserrat"/>
                <a:cs typeface="Montserrat"/>
                <a:sym typeface="Montserrat"/>
              </a:defRPr>
            </a:lvl9pPr>
          </a:lstStyle>
          <a:p/>
        </p:txBody>
      </p:sp>
      <p:sp>
        <p:nvSpPr>
          <p:cNvPr id="635" name="Google Shape;635;p46"/>
          <p:cNvSpPr/>
          <p:nvPr/>
        </p:nvSpPr>
        <p:spPr>
          <a:xfrm>
            <a:off x="3616500" y="2445800"/>
            <a:ext cx="2971200" cy="647700"/>
          </a:xfrm>
          <a:prstGeom prst="roundRect">
            <a:avLst>
              <a:gd fmla="val 16667" name="adj"/>
            </a:avLst>
          </a:prstGeom>
          <a:solidFill>
            <a:srgbClr val="F2F2F2"/>
          </a:solidFill>
          <a:ln>
            <a:noFill/>
          </a:ln>
        </p:spPr>
        <p:txBody>
          <a:bodyPr anchorCtr="0" anchor="ctr" bIns="60950" lIns="60950" spcFirstLastPara="1" rIns="60950" wrap="square" tIns="6095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Montserrat"/>
              <a:ea typeface="Montserrat"/>
              <a:cs typeface="Montserrat"/>
              <a:sym typeface="Montserrat"/>
            </a:endParaRPr>
          </a:p>
        </p:txBody>
      </p:sp>
      <p:sp>
        <p:nvSpPr>
          <p:cNvPr id="636" name="Google Shape;636;p46"/>
          <p:cNvSpPr txBox="1"/>
          <p:nvPr>
            <p:ph idx="16" type="body"/>
          </p:nvPr>
        </p:nvSpPr>
        <p:spPr>
          <a:xfrm>
            <a:off x="3780600" y="2495917"/>
            <a:ext cx="2623500" cy="584400"/>
          </a:xfrm>
          <a:prstGeom prst="rect">
            <a:avLst/>
          </a:prstGeom>
          <a:noFill/>
          <a:ln>
            <a:noFill/>
          </a:ln>
        </p:spPr>
        <p:txBody>
          <a:bodyPr anchorCtr="0" anchor="ctr" bIns="45700" lIns="91425" spcFirstLastPara="1" rIns="91425" wrap="square" tIns="45700">
            <a:noAutofit/>
          </a:bodyPr>
          <a:lstStyle>
            <a:lvl1pPr indent="-228600" lvl="0" marL="457200" marR="0" rtl="0" algn="ctr">
              <a:lnSpc>
                <a:spcPct val="90000"/>
              </a:lnSpc>
              <a:spcBef>
                <a:spcPts val="1000"/>
              </a:spcBef>
              <a:spcAft>
                <a:spcPts val="0"/>
              </a:spcAft>
              <a:buClr>
                <a:schemeClr val="accent6"/>
              </a:buClr>
              <a:buSzPts val="1300"/>
              <a:buFont typeface="Arial"/>
              <a:buNone/>
              <a:defRPr b="0" i="0" sz="1300" u="none" cap="none" strike="noStrike">
                <a:solidFill>
                  <a:schemeClr val="accent6"/>
                </a:solidFill>
                <a:latin typeface="Montserrat"/>
                <a:ea typeface="Montserrat"/>
                <a:cs typeface="Montserrat"/>
                <a:sym typeface="Montserrat"/>
              </a:defRPr>
            </a:lvl1pPr>
            <a:lvl2pPr indent="-381000" lvl="1" marL="914400" marR="0" rtl="0" algn="ctr">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Montserrat"/>
                <a:ea typeface="Montserrat"/>
                <a:cs typeface="Montserrat"/>
                <a:sym typeface="Montserrat"/>
              </a:defRPr>
            </a:lvl2pPr>
            <a:lvl3pPr indent="-355600" lvl="2" marL="1371600" marR="0" rtl="0" algn="ctr">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Montserrat"/>
                <a:ea typeface="Montserrat"/>
                <a:cs typeface="Montserrat"/>
                <a:sym typeface="Montserrat"/>
              </a:defRPr>
            </a:lvl3pPr>
            <a:lvl4pPr indent="-342900" lvl="3" marL="1828800" marR="0" rtl="0" algn="ctr">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Montserrat"/>
                <a:ea typeface="Montserrat"/>
                <a:cs typeface="Montserrat"/>
                <a:sym typeface="Montserrat"/>
              </a:defRPr>
            </a:lvl4pPr>
            <a:lvl5pPr indent="-342900" lvl="4" marL="2286000" marR="0" rtl="0" algn="ctr">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Montserrat"/>
                <a:ea typeface="Montserrat"/>
                <a:cs typeface="Montserrat"/>
                <a:sym typeface="Montserrat"/>
              </a:defRPr>
            </a:lvl5pPr>
            <a:lvl6pPr indent="-342900" lvl="5" marL="2743200" marR="0" rtl="0" algn="ctr">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Montserrat"/>
                <a:ea typeface="Montserrat"/>
                <a:cs typeface="Montserrat"/>
                <a:sym typeface="Montserrat"/>
              </a:defRPr>
            </a:lvl6pPr>
            <a:lvl7pPr indent="-342900" lvl="6" marL="3200400" marR="0" rtl="0" algn="ctr">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Montserrat"/>
                <a:ea typeface="Montserrat"/>
                <a:cs typeface="Montserrat"/>
                <a:sym typeface="Montserrat"/>
              </a:defRPr>
            </a:lvl7pPr>
            <a:lvl8pPr indent="-342900" lvl="7" marL="3657600" marR="0" rtl="0" algn="ctr">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Montserrat"/>
                <a:ea typeface="Montserrat"/>
                <a:cs typeface="Montserrat"/>
                <a:sym typeface="Montserrat"/>
              </a:defRPr>
            </a:lvl8pPr>
            <a:lvl9pPr indent="-342900" lvl="8" marL="4114800" marR="0" rtl="0" algn="ctr">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Montserrat"/>
                <a:ea typeface="Montserrat"/>
                <a:cs typeface="Montserrat"/>
                <a:sym typeface="Montserrat"/>
              </a:defRPr>
            </a:lvl9pPr>
          </a:lstStyle>
          <a:p/>
        </p:txBody>
      </p:sp>
      <p:sp>
        <p:nvSpPr>
          <p:cNvPr id="637" name="Google Shape;637;p46"/>
          <p:cNvSpPr/>
          <p:nvPr/>
        </p:nvSpPr>
        <p:spPr>
          <a:xfrm>
            <a:off x="3616500" y="3271800"/>
            <a:ext cx="2971200" cy="647700"/>
          </a:xfrm>
          <a:prstGeom prst="roundRect">
            <a:avLst>
              <a:gd fmla="val 16667" name="adj"/>
            </a:avLst>
          </a:prstGeom>
          <a:solidFill>
            <a:srgbClr val="F2F2F2"/>
          </a:solidFill>
          <a:ln>
            <a:noFill/>
          </a:ln>
        </p:spPr>
        <p:txBody>
          <a:bodyPr anchorCtr="0" anchor="ctr" bIns="60950" lIns="60950" spcFirstLastPara="1" rIns="60950" wrap="square" tIns="6095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Montserrat"/>
              <a:ea typeface="Montserrat"/>
              <a:cs typeface="Montserrat"/>
              <a:sym typeface="Montserrat"/>
            </a:endParaRPr>
          </a:p>
        </p:txBody>
      </p:sp>
      <p:sp>
        <p:nvSpPr>
          <p:cNvPr id="638" name="Google Shape;638;p46"/>
          <p:cNvSpPr txBox="1"/>
          <p:nvPr>
            <p:ph idx="17" type="body"/>
          </p:nvPr>
        </p:nvSpPr>
        <p:spPr>
          <a:xfrm>
            <a:off x="3780600" y="3321917"/>
            <a:ext cx="2623500" cy="584400"/>
          </a:xfrm>
          <a:prstGeom prst="rect">
            <a:avLst/>
          </a:prstGeom>
          <a:noFill/>
          <a:ln>
            <a:noFill/>
          </a:ln>
        </p:spPr>
        <p:txBody>
          <a:bodyPr anchorCtr="0" anchor="ctr" bIns="45700" lIns="91425" spcFirstLastPara="1" rIns="91425" wrap="square" tIns="45700">
            <a:noAutofit/>
          </a:bodyPr>
          <a:lstStyle>
            <a:lvl1pPr indent="-228600" lvl="0" marL="457200" marR="0" rtl="0" algn="ctr">
              <a:lnSpc>
                <a:spcPct val="90000"/>
              </a:lnSpc>
              <a:spcBef>
                <a:spcPts val="1000"/>
              </a:spcBef>
              <a:spcAft>
                <a:spcPts val="0"/>
              </a:spcAft>
              <a:buClr>
                <a:schemeClr val="accent6"/>
              </a:buClr>
              <a:buSzPts val="1300"/>
              <a:buFont typeface="Arial"/>
              <a:buNone/>
              <a:defRPr b="0" i="0" sz="1300" u="none" cap="none" strike="noStrike">
                <a:solidFill>
                  <a:schemeClr val="accent6"/>
                </a:solidFill>
                <a:latin typeface="Montserrat"/>
                <a:ea typeface="Montserrat"/>
                <a:cs typeface="Montserrat"/>
                <a:sym typeface="Montserrat"/>
              </a:defRPr>
            </a:lvl1pPr>
            <a:lvl2pPr indent="-381000" lvl="1" marL="914400" marR="0" rtl="0" algn="ctr">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Montserrat"/>
                <a:ea typeface="Montserrat"/>
                <a:cs typeface="Montserrat"/>
                <a:sym typeface="Montserrat"/>
              </a:defRPr>
            </a:lvl2pPr>
            <a:lvl3pPr indent="-355600" lvl="2" marL="1371600" marR="0" rtl="0" algn="ctr">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Montserrat"/>
                <a:ea typeface="Montserrat"/>
                <a:cs typeface="Montserrat"/>
                <a:sym typeface="Montserrat"/>
              </a:defRPr>
            </a:lvl3pPr>
            <a:lvl4pPr indent="-342900" lvl="3" marL="1828800" marR="0" rtl="0" algn="ctr">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Montserrat"/>
                <a:ea typeface="Montserrat"/>
                <a:cs typeface="Montserrat"/>
                <a:sym typeface="Montserrat"/>
              </a:defRPr>
            </a:lvl4pPr>
            <a:lvl5pPr indent="-342900" lvl="4" marL="2286000" marR="0" rtl="0" algn="ctr">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Montserrat"/>
                <a:ea typeface="Montserrat"/>
                <a:cs typeface="Montserrat"/>
                <a:sym typeface="Montserrat"/>
              </a:defRPr>
            </a:lvl5pPr>
            <a:lvl6pPr indent="-342900" lvl="5" marL="2743200" marR="0" rtl="0" algn="ctr">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Montserrat"/>
                <a:ea typeface="Montserrat"/>
                <a:cs typeface="Montserrat"/>
                <a:sym typeface="Montserrat"/>
              </a:defRPr>
            </a:lvl6pPr>
            <a:lvl7pPr indent="-342900" lvl="6" marL="3200400" marR="0" rtl="0" algn="ctr">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Montserrat"/>
                <a:ea typeface="Montserrat"/>
                <a:cs typeface="Montserrat"/>
                <a:sym typeface="Montserrat"/>
              </a:defRPr>
            </a:lvl7pPr>
            <a:lvl8pPr indent="-342900" lvl="7" marL="3657600" marR="0" rtl="0" algn="ctr">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Montserrat"/>
                <a:ea typeface="Montserrat"/>
                <a:cs typeface="Montserrat"/>
                <a:sym typeface="Montserrat"/>
              </a:defRPr>
            </a:lvl8pPr>
            <a:lvl9pPr indent="-342900" lvl="8" marL="4114800" marR="0" rtl="0" algn="ctr">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Montserrat"/>
                <a:ea typeface="Montserrat"/>
                <a:cs typeface="Montserrat"/>
                <a:sym typeface="Montserrat"/>
              </a:defRPr>
            </a:lvl9pPr>
          </a:lstStyle>
          <a:p/>
        </p:txBody>
      </p:sp>
      <p:sp>
        <p:nvSpPr>
          <p:cNvPr id="639" name="Google Shape;639;p46"/>
          <p:cNvSpPr/>
          <p:nvPr/>
        </p:nvSpPr>
        <p:spPr>
          <a:xfrm>
            <a:off x="3606800" y="4097800"/>
            <a:ext cx="2971200" cy="647700"/>
          </a:xfrm>
          <a:prstGeom prst="roundRect">
            <a:avLst>
              <a:gd fmla="val 16667" name="adj"/>
            </a:avLst>
          </a:prstGeom>
          <a:solidFill>
            <a:srgbClr val="F2F2F2"/>
          </a:solidFill>
          <a:ln>
            <a:noFill/>
          </a:ln>
        </p:spPr>
        <p:txBody>
          <a:bodyPr anchorCtr="0" anchor="ctr" bIns="60950" lIns="60950" spcFirstLastPara="1" rIns="60950" wrap="square" tIns="6095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Montserrat"/>
              <a:ea typeface="Montserrat"/>
              <a:cs typeface="Montserrat"/>
              <a:sym typeface="Montserrat"/>
            </a:endParaRPr>
          </a:p>
        </p:txBody>
      </p:sp>
      <p:sp>
        <p:nvSpPr>
          <p:cNvPr id="640" name="Google Shape;640;p46"/>
          <p:cNvSpPr txBox="1"/>
          <p:nvPr>
            <p:ph idx="18" type="body"/>
          </p:nvPr>
        </p:nvSpPr>
        <p:spPr>
          <a:xfrm>
            <a:off x="3770900" y="4147917"/>
            <a:ext cx="2623500" cy="584400"/>
          </a:xfrm>
          <a:prstGeom prst="rect">
            <a:avLst/>
          </a:prstGeom>
          <a:noFill/>
          <a:ln>
            <a:noFill/>
          </a:ln>
        </p:spPr>
        <p:txBody>
          <a:bodyPr anchorCtr="0" anchor="ctr" bIns="45700" lIns="91425" spcFirstLastPara="1" rIns="91425" wrap="square" tIns="45700">
            <a:noAutofit/>
          </a:bodyPr>
          <a:lstStyle>
            <a:lvl1pPr indent="-228600" lvl="0" marL="457200" marR="0" rtl="0" algn="ctr">
              <a:lnSpc>
                <a:spcPct val="90000"/>
              </a:lnSpc>
              <a:spcBef>
                <a:spcPts val="1000"/>
              </a:spcBef>
              <a:spcAft>
                <a:spcPts val="0"/>
              </a:spcAft>
              <a:buClr>
                <a:schemeClr val="accent6"/>
              </a:buClr>
              <a:buSzPts val="1300"/>
              <a:buFont typeface="Arial"/>
              <a:buNone/>
              <a:defRPr b="0" i="0" sz="1300" u="none" cap="none" strike="noStrike">
                <a:solidFill>
                  <a:schemeClr val="accent6"/>
                </a:solidFill>
                <a:latin typeface="Montserrat"/>
                <a:ea typeface="Montserrat"/>
                <a:cs typeface="Montserrat"/>
                <a:sym typeface="Montserrat"/>
              </a:defRPr>
            </a:lvl1pPr>
            <a:lvl2pPr indent="-381000" lvl="1" marL="914400" marR="0" rtl="0" algn="ctr">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Montserrat"/>
                <a:ea typeface="Montserrat"/>
                <a:cs typeface="Montserrat"/>
                <a:sym typeface="Montserrat"/>
              </a:defRPr>
            </a:lvl2pPr>
            <a:lvl3pPr indent="-355600" lvl="2" marL="1371600" marR="0" rtl="0" algn="ctr">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Montserrat"/>
                <a:ea typeface="Montserrat"/>
                <a:cs typeface="Montserrat"/>
                <a:sym typeface="Montserrat"/>
              </a:defRPr>
            </a:lvl3pPr>
            <a:lvl4pPr indent="-342900" lvl="3" marL="1828800" marR="0" rtl="0" algn="ctr">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Montserrat"/>
                <a:ea typeface="Montserrat"/>
                <a:cs typeface="Montserrat"/>
                <a:sym typeface="Montserrat"/>
              </a:defRPr>
            </a:lvl4pPr>
            <a:lvl5pPr indent="-342900" lvl="4" marL="2286000" marR="0" rtl="0" algn="ctr">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Montserrat"/>
                <a:ea typeface="Montserrat"/>
                <a:cs typeface="Montserrat"/>
                <a:sym typeface="Montserrat"/>
              </a:defRPr>
            </a:lvl5pPr>
            <a:lvl6pPr indent="-342900" lvl="5" marL="2743200" marR="0" rtl="0" algn="ctr">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Montserrat"/>
                <a:ea typeface="Montserrat"/>
                <a:cs typeface="Montserrat"/>
                <a:sym typeface="Montserrat"/>
              </a:defRPr>
            </a:lvl6pPr>
            <a:lvl7pPr indent="-342900" lvl="6" marL="3200400" marR="0" rtl="0" algn="ctr">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Montserrat"/>
                <a:ea typeface="Montserrat"/>
                <a:cs typeface="Montserrat"/>
                <a:sym typeface="Montserrat"/>
              </a:defRPr>
            </a:lvl7pPr>
            <a:lvl8pPr indent="-342900" lvl="7" marL="3657600" marR="0" rtl="0" algn="ctr">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Montserrat"/>
                <a:ea typeface="Montserrat"/>
                <a:cs typeface="Montserrat"/>
                <a:sym typeface="Montserrat"/>
              </a:defRPr>
            </a:lvl8pPr>
            <a:lvl9pPr indent="-342900" lvl="8" marL="4114800" marR="0" rtl="0" algn="ctr">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Montserrat"/>
                <a:ea typeface="Montserrat"/>
                <a:cs typeface="Montserrat"/>
                <a:sym typeface="Montserrat"/>
              </a:defRPr>
            </a:lvl9pPr>
          </a:lstStyle>
          <a:p/>
        </p:txBody>
      </p:sp>
      <p:sp>
        <p:nvSpPr>
          <p:cNvPr id="641" name="Google Shape;641;p46"/>
          <p:cNvSpPr/>
          <p:nvPr/>
        </p:nvSpPr>
        <p:spPr>
          <a:xfrm>
            <a:off x="3616500" y="4937083"/>
            <a:ext cx="2971200" cy="647700"/>
          </a:xfrm>
          <a:prstGeom prst="roundRect">
            <a:avLst>
              <a:gd fmla="val 16667" name="adj"/>
            </a:avLst>
          </a:prstGeom>
          <a:solidFill>
            <a:srgbClr val="F2F2F2"/>
          </a:solidFill>
          <a:ln>
            <a:noFill/>
          </a:ln>
        </p:spPr>
        <p:txBody>
          <a:bodyPr anchorCtr="0" anchor="ctr" bIns="60950" lIns="60950" spcFirstLastPara="1" rIns="60950" wrap="square" tIns="6095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Montserrat"/>
              <a:ea typeface="Montserrat"/>
              <a:cs typeface="Montserrat"/>
              <a:sym typeface="Montserrat"/>
            </a:endParaRPr>
          </a:p>
        </p:txBody>
      </p:sp>
      <p:sp>
        <p:nvSpPr>
          <p:cNvPr id="642" name="Google Shape;642;p46"/>
          <p:cNvSpPr txBox="1"/>
          <p:nvPr>
            <p:ph idx="19" type="body"/>
          </p:nvPr>
        </p:nvSpPr>
        <p:spPr>
          <a:xfrm>
            <a:off x="3780600" y="4987200"/>
            <a:ext cx="2623500" cy="584400"/>
          </a:xfrm>
          <a:prstGeom prst="rect">
            <a:avLst/>
          </a:prstGeom>
          <a:noFill/>
          <a:ln>
            <a:noFill/>
          </a:ln>
        </p:spPr>
        <p:txBody>
          <a:bodyPr anchorCtr="0" anchor="ctr" bIns="45700" lIns="91425" spcFirstLastPara="1" rIns="91425" wrap="square" tIns="45700">
            <a:noAutofit/>
          </a:bodyPr>
          <a:lstStyle>
            <a:lvl1pPr indent="-228600" lvl="0" marL="457200" marR="0" rtl="0" algn="ctr">
              <a:lnSpc>
                <a:spcPct val="90000"/>
              </a:lnSpc>
              <a:spcBef>
                <a:spcPts val="1000"/>
              </a:spcBef>
              <a:spcAft>
                <a:spcPts val="0"/>
              </a:spcAft>
              <a:buClr>
                <a:schemeClr val="accent6"/>
              </a:buClr>
              <a:buSzPts val="1300"/>
              <a:buFont typeface="Arial"/>
              <a:buNone/>
              <a:defRPr b="0" i="0" sz="1300" u="none" cap="none" strike="noStrike">
                <a:solidFill>
                  <a:schemeClr val="accent6"/>
                </a:solidFill>
                <a:latin typeface="Montserrat"/>
                <a:ea typeface="Montserrat"/>
                <a:cs typeface="Montserrat"/>
                <a:sym typeface="Montserrat"/>
              </a:defRPr>
            </a:lvl1pPr>
            <a:lvl2pPr indent="-381000" lvl="1" marL="914400" marR="0" rtl="0" algn="ctr">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Montserrat"/>
                <a:ea typeface="Montserrat"/>
                <a:cs typeface="Montserrat"/>
                <a:sym typeface="Montserrat"/>
              </a:defRPr>
            </a:lvl2pPr>
            <a:lvl3pPr indent="-355600" lvl="2" marL="1371600" marR="0" rtl="0" algn="ctr">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Montserrat"/>
                <a:ea typeface="Montserrat"/>
                <a:cs typeface="Montserrat"/>
                <a:sym typeface="Montserrat"/>
              </a:defRPr>
            </a:lvl3pPr>
            <a:lvl4pPr indent="-342900" lvl="3" marL="1828800" marR="0" rtl="0" algn="ctr">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Montserrat"/>
                <a:ea typeface="Montserrat"/>
                <a:cs typeface="Montserrat"/>
                <a:sym typeface="Montserrat"/>
              </a:defRPr>
            </a:lvl4pPr>
            <a:lvl5pPr indent="-342900" lvl="4" marL="2286000" marR="0" rtl="0" algn="ctr">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Montserrat"/>
                <a:ea typeface="Montserrat"/>
                <a:cs typeface="Montserrat"/>
                <a:sym typeface="Montserrat"/>
              </a:defRPr>
            </a:lvl5pPr>
            <a:lvl6pPr indent="-342900" lvl="5" marL="2743200" marR="0" rtl="0" algn="ctr">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Montserrat"/>
                <a:ea typeface="Montserrat"/>
                <a:cs typeface="Montserrat"/>
                <a:sym typeface="Montserrat"/>
              </a:defRPr>
            </a:lvl6pPr>
            <a:lvl7pPr indent="-342900" lvl="6" marL="3200400" marR="0" rtl="0" algn="ctr">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Montserrat"/>
                <a:ea typeface="Montserrat"/>
                <a:cs typeface="Montserrat"/>
                <a:sym typeface="Montserrat"/>
              </a:defRPr>
            </a:lvl7pPr>
            <a:lvl8pPr indent="-342900" lvl="7" marL="3657600" marR="0" rtl="0" algn="ctr">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Montserrat"/>
                <a:ea typeface="Montserrat"/>
                <a:cs typeface="Montserrat"/>
                <a:sym typeface="Montserrat"/>
              </a:defRPr>
            </a:lvl8pPr>
            <a:lvl9pPr indent="-342900" lvl="8" marL="4114800" marR="0" rtl="0" algn="ctr">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Montserrat"/>
                <a:ea typeface="Montserrat"/>
                <a:cs typeface="Montserrat"/>
                <a:sym typeface="Montserrat"/>
              </a:defRPr>
            </a:lvl9pPr>
          </a:lstStyle>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Slide - 3 Grey Boxes &amp; Column">
  <p:cSld name="Content Slide - 3 Grey Boxes &amp; Column">
    <p:spTree>
      <p:nvGrpSpPr>
        <p:cNvPr id="643" name="Shape 643"/>
        <p:cNvGrpSpPr/>
        <p:nvPr/>
      </p:nvGrpSpPr>
      <p:grpSpPr>
        <a:xfrm>
          <a:off x="0" y="0"/>
          <a:ext cx="0" cy="0"/>
          <a:chOff x="0" y="0"/>
          <a:chExt cx="0" cy="0"/>
        </a:xfrm>
      </p:grpSpPr>
      <p:sp>
        <p:nvSpPr>
          <p:cNvPr id="644" name="Google Shape;644;p47"/>
          <p:cNvSpPr/>
          <p:nvPr/>
        </p:nvSpPr>
        <p:spPr>
          <a:xfrm>
            <a:off x="25" y="0"/>
            <a:ext cx="12192000" cy="6923100"/>
          </a:xfrm>
          <a:prstGeom prst="rect">
            <a:avLst/>
          </a:prstGeom>
          <a:solidFill>
            <a:schemeClr val="lt1"/>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pic>
        <p:nvPicPr>
          <p:cNvPr descr="A black and grey logo&#10;&#10;Description automatically generated with medium confidence" id="645" name="Google Shape;645;p47"/>
          <p:cNvPicPr preferRelativeResize="0"/>
          <p:nvPr/>
        </p:nvPicPr>
        <p:blipFill rotWithShape="1">
          <a:blip r:embed="rId2">
            <a:alphaModFix/>
          </a:blip>
          <a:srcRect b="0" l="0" r="0" t="0"/>
          <a:stretch/>
        </p:blipFill>
        <p:spPr>
          <a:xfrm>
            <a:off x="9220823" y="0"/>
            <a:ext cx="2971177" cy="6858001"/>
          </a:xfrm>
          <a:prstGeom prst="rect">
            <a:avLst/>
          </a:prstGeom>
          <a:noFill/>
          <a:ln>
            <a:noFill/>
          </a:ln>
        </p:spPr>
      </p:pic>
      <p:sp>
        <p:nvSpPr>
          <p:cNvPr id="646" name="Google Shape;646;p47"/>
          <p:cNvSpPr/>
          <p:nvPr/>
        </p:nvSpPr>
        <p:spPr>
          <a:xfrm>
            <a:off x="11597049" y="6274470"/>
            <a:ext cx="237300" cy="237300"/>
          </a:xfrm>
          <a:prstGeom prst="ellipse">
            <a:avLst/>
          </a:prstGeom>
          <a:solidFill>
            <a:schemeClr val="accent2"/>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Montserrat"/>
              <a:ea typeface="Montserrat"/>
              <a:cs typeface="Montserrat"/>
              <a:sym typeface="Montserrat"/>
            </a:endParaRPr>
          </a:p>
        </p:txBody>
      </p:sp>
      <p:sp>
        <p:nvSpPr>
          <p:cNvPr id="647" name="Google Shape;647;p47"/>
          <p:cNvSpPr txBox="1"/>
          <p:nvPr/>
        </p:nvSpPr>
        <p:spPr>
          <a:xfrm>
            <a:off x="11513370" y="6277754"/>
            <a:ext cx="404700" cy="23070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900"/>
              <a:buFont typeface="Arial"/>
              <a:buNone/>
            </a:pPr>
            <a:fld id="{00000000-1234-1234-1234-123412341234}" type="slidenum">
              <a:rPr b="1" i="0" lang="en-US" sz="900" u="none" cap="none" strike="noStrike">
                <a:solidFill>
                  <a:schemeClr val="lt1"/>
                </a:solidFill>
                <a:latin typeface="Montserrat"/>
                <a:ea typeface="Montserrat"/>
                <a:cs typeface="Montserrat"/>
                <a:sym typeface="Montserrat"/>
              </a:rPr>
              <a:t>‹#›</a:t>
            </a:fld>
            <a:endParaRPr b="1" i="0" sz="900" u="none" cap="none" strike="noStrike">
              <a:solidFill>
                <a:schemeClr val="lt1"/>
              </a:solidFill>
              <a:latin typeface="Montserrat"/>
              <a:ea typeface="Montserrat"/>
              <a:cs typeface="Montserrat"/>
              <a:sym typeface="Montserrat"/>
            </a:endParaRPr>
          </a:p>
        </p:txBody>
      </p:sp>
      <p:sp>
        <p:nvSpPr>
          <p:cNvPr id="648" name="Google Shape;648;p47"/>
          <p:cNvSpPr/>
          <p:nvPr/>
        </p:nvSpPr>
        <p:spPr>
          <a:xfrm>
            <a:off x="2050474" y="6347450"/>
            <a:ext cx="6766500" cy="91500"/>
          </a:xfrm>
          <a:prstGeom prst="rect">
            <a:avLst/>
          </a:prstGeom>
          <a:solidFill>
            <a:srgbClr val="D8D8D8"/>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Montserrat"/>
              <a:ea typeface="Montserrat"/>
              <a:cs typeface="Montserrat"/>
              <a:sym typeface="Montserrat"/>
            </a:endParaRPr>
          </a:p>
        </p:txBody>
      </p:sp>
      <p:sp>
        <p:nvSpPr>
          <p:cNvPr id="649" name="Google Shape;649;p47"/>
          <p:cNvSpPr txBox="1"/>
          <p:nvPr/>
        </p:nvSpPr>
        <p:spPr>
          <a:xfrm>
            <a:off x="8787442" y="6274470"/>
            <a:ext cx="2834700" cy="230700"/>
          </a:xfrm>
          <a:prstGeom prst="rect">
            <a:avLst/>
          </a:prstGeom>
          <a:noFill/>
          <a:ln>
            <a:noFill/>
          </a:ln>
        </p:spPr>
        <p:txBody>
          <a:bodyPr anchorCtr="0" anchor="t" bIns="45700" lIns="91425" spcFirstLastPara="1" rIns="91425" wrap="square" tIns="45700">
            <a:spAutoFit/>
          </a:bodyPr>
          <a:lstStyle/>
          <a:p>
            <a:pPr indent="0" lvl="0" marL="0" marR="0" rtl="0" algn="r">
              <a:lnSpc>
                <a:spcPct val="100000"/>
              </a:lnSpc>
              <a:spcBef>
                <a:spcPts val="0"/>
              </a:spcBef>
              <a:spcAft>
                <a:spcPts val="0"/>
              </a:spcAft>
              <a:buClr>
                <a:srgbClr val="000000"/>
              </a:buClr>
              <a:buSzPts val="900"/>
              <a:buFont typeface="Arial"/>
              <a:buNone/>
            </a:pPr>
            <a:r>
              <a:rPr b="0" i="0" lang="en-US" sz="900" u="none" cap="none" strike="noStrike">
                <a:solidFill>
                  <a:schemeClr val="dk1"/>
                </a:solidFill>
                <a:latin typeface="Montserrat"/>
                <a:ea typeface="Montserrat"/>
                <a:cs typeface="Montserrat"/>
                <a:sym typeface="Montserrat"/>
              </a:rPr>
              <a:t>© </a:t>
            </a:r>
            <a:r>
              <a:rPr lang="en-US" sz="900">
                <a:solidFill>
                  <a:schemeClr val="dk1"/>
                </a:solidFill>
                <a:latin typeface="Montserrat"/>
                <a:ea typeface="Montserrat"/>
                <a:cs typeface="Montserrat"/>
                <a:sym typeface="Montserrat"/>
              </a:rPr>
              <a:t>2025</a:t>
            </a:r>
            <a:r>
              <a:rPr b="0" i="0" lang="en-US" sz="900" u="none" cap="none" strike="noStrike">
                <a:solidFill>
                  <a:schemeClr val="dk1"/>
                </a:solidFill>
                <a:latin typeface="Montserrat"/>
                <a:ea typeface="Montserrat"/>
                <a:cs typeface="Montserrat"/>
                <a:sym typeface="Montserrat"/>
              </a:rPr>
              <a:t> </a:t>
            </a:r>
            <a:r>
              <a:rPr b="1" i="0" lang="en-US" sz="900" u="none" cap="none" strike="noStrike">
                <a:solidFill>
                  <a:schemeClr val="dk1"/>
                </a:solidFill>
                <a:latin typeface="Montserrat"/>
                <a:ea typeface="Montserrat"/>
                <a:cs typeface="Montserrat"/>
                <a:sym typeface="Montserrat"/>
              </a:rPr>
              <a:t>Square 9</a:t>
            </a:r>
            <a:r>
              <a:rPr b="0" i="0" lang="en-US" sz="900" u="none" cap="none" strike="noStrike">
                <a:solidFill>
                  <a:schemeClr val="dk1"/>
                </a:solidFill>
                <a:latin typeface="Montserrat"/>
                <a:ea typeface="Montserrat"/>
                <a:cs typeface="Montserrat"/>
                <a:sym typeface="Montserrat"/>
              </a:rPr>
              <a:t>. All Rights Reserved.</a:t>
            </a:r>
            <a:endParaRPr b="0" i="0" sz="1400" u="none" cap="none" strike="noStrike">
              <a:solidFill>
                <a:srgbClr val="000000"/>
              </a:solidFill>
              <a:latin typeface="Arial"/>
              <a:ea typeface="Arial"/>
              <a:cs typeface="Arial"/>
              <a:sym typeface="Arial"/>
            </a:endParaRPr>
          </a:p>
        </p:txBody>
      </p:sp>
      <p:pic>
        <p:nvPicPr>
          <p:cNvPr descr="A blue and orange text on a black background&#10;&#10;Description automatically generated" id="650" name="Google Shape;650;p47"/>
          <p:cNvPicPr preferRelativeResize="0"/>
          <p:nvPr/>
        </p:nvPicPr>
        <p:blipFill rotWithShape="1">
          <a:blip r:embed="rId3">
            <a:alphaModFix/>
          </a:blip>
          <a:srcRect b="0" l="0" r="0" t="0"/>
          <a:stretch/>
        </p:blipFill>
        <p:spPr>
          <a:xfrm>
            <a:off x="357551" y="6064432"/>
            <a:ext cx="1551707" cy="447438"/>
          </a:xfrm>
          <a:prstGeom prst="rect">
            <a:avLst/>
          </a:prstGeom>
          <a:noFill/>
          <a:ln>
            <a:noFill/>
          </a:ln>
        </p:spPr>
      </p:pic>
      <p:sp>
        <p:nvSpPr>
          <p:cNvPr id="651" name="Google Shape;651;p47"/>
          <p:cNvSpPr txBox="1"/>
          <p:nvPr>
            <p:ph idx="1" type="body"/>
          </p:nvPr>
        </p:nvSpPr>
        <p:spPr>
          <a:xfrm>
            <a:off x="539188" y="551701"/>
            <a:ext cx="5255400" cy="584400"/>
          </a:xfrm>
          <a:prstGeom prst="rect">
            <a:avLst/>
          </a:prstGeom>
          <a:noFill/>
          <a:ln>
            <a:noFill/>
          </a:ln>
        </p:spPr>
        <p:txBody>
          <a:bodyPr anchorCtr="0" anchor="t" bIns="45700" lIns="91425" spcFirstLastPara="1" rIns="91425" wrap="square" tIns="45700">
            <a:noAutofit/>
          </a:bodyPr>
          <a:lstStyle>
            <a:lvl1pPr indent="-228600" lvl="0" marL="457200" marR="0" rtl="0" algn="l">
              <a:lnSpc>
                <a:spcPct val="90000"/>
              </a:lnSpc>
              <a:spcBef>
                <a:spcPts val="1000"/>
              </a:spcBef>
              <a:spcAft>
                <a:spcPts val="0"/>
              </a:spcAft>
              <a:buClr>
                <a:schemeClr val="accent2"/>
              </a:buClr>
              <a:buSzPts val="3600"/>
              <a:buFont typeface="Arial"/>
              <a:buNone/>
              <a:defRPr b="1" i="0" sz="3600" u="none" cap="none" strike="noStrike">
                <a:solidFill>
                  <a:schemeClr val="accent2"/>
                </a:solidFill>
                <a:latin typeface="Montserrat"/>
                <a:ea typeface="Montserrat"/>
                <a:cs typeface="Montserrat"/>
                <a:sym typeface="Montserrat"/>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Montserrat"/>
                <a:ea typeface="Montserrat"/>
                <a:cs typeface="Montserrat"/>
                <a:sym typeface="Montserrat"/>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Montserrat"/>
                <a:ea typeface="Montserrat"/>
                <a:cs typeface="Montserrat"/>
                <a:sym typeface="Montserrat"/>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Montserrat"/>
                <a:ea typeface="Montserrat"/>
                <a:cs typeface="Montserrat"/>
                <a:sym typeface="Montserrat"/>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Montserrat"/>
                <a:ea typeface="Montserrat"/>
                <a:cs typeface="Montserrat"/>
                <a:sym typeface="Montserrat"/>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Montserrat"/>
                <a:ea typeface="Montserrat"/>
                <a:cs typeface="Montserrat"/>
                <a:sym typeface="Montserrat"/>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Montserrat"/>
                <a:ea typeface="Montserrat"/>
                <a:cs typeface="Montserrat"/>
                <a:sym typeface="Montserrat"/>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Montserrat"/>
                <a:ea typeface="Montserrat"/>
                <a:cs typeface="Montserrat"/>
                <a:sym typeface="Montserrat"/>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Montserrat"/>
                <a:ea typeface="Montserrat"/>
                <a:cs typeface="Montserrat"/>
                <a:sym typeface="Montserrat"/>
              </a:defRPr>
            </a:lvl9pPr>
          </a:lstStyle>
          <a:p/>
        </p:txBody>
      </p:sp>
      <p:sp>
        <p:nvSpPr>
          <p:cNvPr id="652" name="Google Shape;652;p47"/>
          <p:cNvSpPr/>
          <p:nvPr/>
        </p:nvSpPr>
        <p:spPr>
          <a:xfrm>
            <a:off x="665019" y="1154545"/>
            <a:ext cx="489600" cy="138600"/>
          </a:xfrm>
          <a:prstGeom prst="roundRect">
            <a:avLst>
              <a:gd fmla="val 50000" name="adj"/>
            </a:avLst>
          </a:prstGeom>
          <a:solidFill>
            <a:schemeClr val="accen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Montserrat"/>
              <a:ea typeface="Montserrat"/>
              <a:cs typeface="Montserrat"/>
              <a:sym typeface="Montserrat"/>
            </a:endParaRPr>
          </a:p>
        </p:txBody>
      </p:sp>
      <p:sp>
        <p:nvSpPr>
          <p:cNvPr id="653" name="Google Shape;653;p47"/>
          <p:cNvSpPr/>
          <p:nvPr/>
        </p:nvSpPr>
        <p:spPr>
          <a:xfrm>
            <a:off x="840504" y="2835561"/>
            <a:ext cx="5135400" cy="778200"/>
          </a:xfrm>
          <a:prstGeom prst="roundRect">
            <a:avLst>
              <a:gd fmla="val 16667" name="adj"/>
            </a:avLst>
          </a:prstGeom>
          <a:solidFill>
            <a:srgbClr val="F2F2F2"/>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Montserrat"/>
              <a:ea typeface="Montserrat"/>
              <a:cs typeface="Montserrat"/>
              <a:sym typeface="Montserrat"/>
            </a:endParaRPr>
          </a:p>
        </p:txBody>
      </p:sp>
      <p:sp>
        <p:nvSpPr>
          <p:cNvPr id="654" name="Google Shape;654;p47"/>
          <p:cNvSpPr txBox="1"/>
          <p:nvPr>
            <p:ph idx="2" type="body"/>
          </p:nvPr>
        </p:nvSpPr>
        <p:spPr>
          <a:xfrm>
            <a:off x="2225958" y="2979520"/>
            <a:ext cx="3574500" cy="490200"/>
          </a:xfrm>
          <a:prstGeom prst="rect">
            <a:avLst/>
          </a:prstGeom>
          <a:noFill/>
          <a:ln>
            <a:noFill/>
          </a:ln>
        </p:spPr>
        <p:txBody>
          <a:bodyPr anchorCtr="0" anchor="ctr" bIns="45700" lIns="91425" spcFirstLastPara="1" rIns="91425" wrap="square" tIns="45700">
            <a:noAutofit/>
          </a:bodyPr>
          <a:lstStyle>
            <a:lvl1pPr indent="-228600" lvl="0" marL="457200" marR="0" rtl="0" algn="l">
              <a:lnSpc>
                <a:spcPct val="90000"/>
              </a:lnSpc>
              <a:spcBef>
                <a:spcPts val="1000"/>
              </a:spcBef>
              <a:spcAft>
                <a:spcPts val="0"/>
              </a:spcAft>
              <a:buClr>
                <a:schemeClr val="accent6"/>
              </a:buClr>
              <a:buSzPts val="1200"/>
              <a:buFont typeface="Arial"/>
              <a:buNone/>
              <a:defRPr b="0" i="0" sz="1200" u="none" cap="none" strike="noStrike">
                <a:solidFill>
                  <a:schemeClr val="accent6"/>
                </a:solidFill>
                <a:latin typeface="Montserrat"/>
                <a:ea typeface="Montserrat"/>
                <a:cs typeface="Montserrat"/>
                <a:sym typeface="Montserrat"/>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Montserrat"/>
                <a:ea typeface="Montserrat"/>
                <a:cs typeface="Montserrat"/>
                <a:sym typeface="Montserrat"/>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Montserrat"/>
                <a:ea typeface="Montserrat"/>
                <a:cs typeface="Montserrat"/>
                <a:sym typeface="Montserrat"/>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Montserrat"/>
                <a:ea typeface="Montserrat"/>
                <a:cs typeface="Montserrat"/>
                <a:sym typeface="Montserrat"/>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Montserrat"/>
                <a:ea typeface="Montserrat"/>
                <a:cs typeface="Montserrat"/>
                <a:sym typeface="Montserrat"/>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Montserrat"/>
                <a:ea typeface="Montserrat"/>
                <a:cs typeface="Montserrat"/>
                <a:sym typeface="Montserrat"/>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Montserrat"/>
                <a:ea typeface="Montserrat"/>
                <a:cs typeface="Montserrat"/>
                <a:sym typeface="Montserrat"/>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Montserrat"/>
                <a:ea typeface="Montserrat"/>
                <a:cs typeface="Montserrat"/>
                <a:sym typeface="Montserrat"/>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Montserrat"/>
                <a:ea typeface="Montserrat"/>
                <a:cs typeface="Montserrat"/>
                <a:sym typeface="Montserrat"/>
              </a:defRPr>
            </a:lvl9pPr>
          </a:lstStyle>
          <a:p/>
        </p:txBody>
      </p:sp>
      <p:sp>
        <p:nvSpPr>
          <p:cNvPr id="655" name="Google Shape;655;p47"/>
          <p:cNvSpPr txBox="1"/>
          <p:nvPr>
            <p:ph idx="3" type="body"/>
          </p:nvPr>
        </p:nvSpPr>
        <p:spPr>
          <a:xfrm>
            <a:off x="947877" y="3007949"/>
            <a:ext cx="1009200" cy="433500"/>
          </a:xfrm>
          <a:prstGeom prst="rect">
            <a:avLst/>
          </a:prstGeom>
          <a:noFill/>
          <a:ln>
            <a:noFill/>
          </a:ln>
        </p:spPr>
        <p:txBody>
          <a:bodyPr anchorCtr="0" anchor="t" bIns="45700" lIns="91425" spcFirstLastPara="1" rIns="91425" wrap="square" tIns="45700">
            <a:noAutofit/>
          </a:bodyPr>
          <a:lstStyle>
            <a:lvl1pPr indent="-228600" lvl="0" marL="457200" marR="0" rtl="0" algn="ctr">
              <a:lnSpc>
                <a:spcPct val="90000"/>
              </a:lnSpc>
              <a:spcBef>
                <a:spcPts val="1000"/>
              </a:spcBef>
              <a:spcAft>
                <a:spcPts val="0"/>
              </a:spcAft>
              <a:buClr>
                <a:schemeClr val="lt1"/>
              </a:buClr>
              <a:buSzPts val="2400"/>
              <a:buFont typeface="Arial"/>
              <a:buNone/>
              <a:defRPr b="1" i="0" sz="2400" u="none" cap="none" strike="noStrike">
                <a:solidFill>
                  <a:schemeClr val="lt1"/>
                </a:solidFill>
                <a:latin typeface="Montserrat"/>
                <a:ea typeface="Montserrat"/>
                <a:cs typeface="Montserrat"/>
                <a:sym typeface="Montserrat"/>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Montserrat"/>
                <a:ea typeface="Montserrat"/>
                <a:cs typeface="Montserrat"/>
                <a:sym typeface="Montserrat"/>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Montserrat"/>
                <a:ea typeface="Montserrat"/>
                <a:cs typeface="Montserrat"/>
                <a:sym typeface="Montserrat"/>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Montserrat"/>
                <a:ea typeface="Montserrat"/>
                <a:cs typeface="Montserrat"/>
                <a:sym typeface="Montserrat"/>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Montserrat"/>
                <a:ea typeface="Montserrat"/>
                <a:cs typeface="Montserrat"/>
                <a:sym typeface="Montserrat"/>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Montserrat"/>
                <a:ea typeface="Montserrat"/>
                <a:cs typeface="Montserrat"/>
                <a:sym typeface="Montserrat"/>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Montserrat"/>
                <a:ea typeface="Montserrat"/>
                <a:cs typeface="Montserrat"/>
                <a:sym typeface="Montserrat"/>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Montserrat"/>
                <a:ea typeface="Montserrat"/>
                <a:cs typeface="Montserrat"/>
                <a:sym typeface="Montserrat"/>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Montserrat"/>
                <a:ea typeface="Montserrat"/>
                <a:cs typeface="Montserrat"/>
                <a:sym typeface="Montserrat"/>
              </a:defRPr>
            </a:lvl9pPr>
          </a:lstStyle>
          <a:p/>
        </p:txBody>
      </p:sp>
      <p:sp>
        <p:nvSpPr>
          <p:cNvPr id="656" name="Google Shape;656;p47"/>
          <p:cNvSpPr/>
          <p:nvPr/>
        </p:nvSpPr>
        <p:spPr>
          <a:xfrm>
            <a:off x="840504" y="3757683"/>
            <a:ext cx="5135400" cy="778200"/>
          </a:xfrm>
          <a:prstGeom prst="roundRect">
            <a:avLst>
              <a:gd fmla="val 16667" name="adj"/>
            </a:avLst>
          </a:prstGeom>
          <a:solidFill>
            <a:srgbClr val="F2F2F2"/>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Montserrat"/>
              <a:ea typeface="Montserrat"/>
              <a:cs typeface="Montserrat"/>
              <a:sym typeface="Montserrat"/>
            </a:endParaRPr>
          </a:p>
        </p:txBody>
      </p:sp>
      <p:sp>
        <p:nvSpPr>
          <p:cNvPr id="657" name="Google Shape;657;p47"/>
          <p:cNvSpPr txBox="1"/>
          <p:nvPr>
            <p:ph idx="4" type="body"/>
          </p:nvPr>
        </p:nvSpPr>
        <p:spPr>
          <a:xfrm>
            <a:off x="2225958" y="3901642"/>
            <a:ext cx="3574500" cy="490200"/>
          </a:xfrm>
          <a:prstGeom prst="rect">
            <a:avLst/>
          </a:prstGeom>
          <a:noFill/>
          <a:ln>
            <a:noFill/>
          </a:ln>
        </p:spPr>
        <p:txBody>
          <a:bodyPr anchorCtr="0" anchor="ctr" bIns="45700" lIns="91425" spcFirstLastPara="1" rIns="91425" wrap="square" tIns="45700">
            <a:noAutofit/>
          </a:bodyPr>
          <a:lstStyle>
            <a:lvl1pPr indent="-228600" lvl="0" marL="457200" marR="0" rtl="0" algn="l">
              <a:lnSpc>
                <a:spcPct val="90000"/>
              </a:lnSpc>
              <a:spcBef>
                <a:spcPts val="1000"/>
              </a:spcBef>
              <a:spcAft>
                <a:spcPts val="0"/>
              </a:spcAft>
              <a:buClr>
                <a:schemeClr val="accent6"/>
              </a:buClr>
              <a:buSzPts val="1200"/>
              <a:buFont typeface="Arial"/>
              <a:buNone/>
              <a:defRPr b="0" i="0" sz="1200" u="none" cap="none" strike="noStrike">
                <a:solidFill>
                  <a:schemeClr val="accent6"/>
                </a:solidFill>
                <a:latin typeface="Montserrat"/>
                <a:ea typeface="Montserrat"/>
                <a:cs typeface="Montserrat"/>
                <a:sym typeface="Montserrat"/>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Montserrat"/>
                <a:ea typeface="Montserrat"/>
                <a:cs typeface="Montserrat"/>
                <a:sym typeface="Montserrat"/>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Montserrat"/>
                <a:ea typeface="Montserrat"/>
                <a:cs typeface="Montserrat"/>
                <a:sym typeface="Montserrat"/>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Montserrat"/>
                <a:ea typeface="Montserrat"/>
                <a:cs typeface="Montserrat"/>
                <a:sym typeface="Montserrat"/>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Montserrat"/>
                <a:ea typeface="Montserrat"/>
                <a:cs typeface="Montserrat"/>
                <a:sym typeface="Montserrat"/>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Montserrat"/>
                <a:ea typeface="Montserrat"/>
                <a:cs typeface="Montserrat"/>
                <a:sym typeface="Montserrat"/>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Montserrat"/>
                <a:ea typeface="Montserrat"/>
                <a:cs typeface="Montserrat"/>
                <a:sym typeface="Montserrat"/>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Montserrat"/>
                <a:ea typeface="Montserrat"/>
                <a:cs typeface="Montserrat"/>
                <a:sym typeface="Montserrat"/>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Montserrat"/>
                <a:ea typeface="Montserrat"/>
                <a:cs typeface="Montserrat"/>
                <a:sym typeface="Montserrat"/>
              </a:defRPr>
            </a:lvl9pPr>
          </a:lstStyle>
          <a:p/>
        </p:txBody>
      </p:sp>
      <p:sp>
        <p:nvSpPr>
          <p:cNvPr id="658" name="Google Shape;658;p47"/>
          <p:cNvSpPr txBox="1"/>
          <p:nvPr>
            <p:ph idx="5" type="body"/>
          </p:nvPr>
        </p:nvSpPr>
        <p:spPr>
          <a:xfrm>
            <a:off x="947877" y="3930071"/>
            <a:ext cx="1009200" cy="433500"/>
          </a:xfrm>
          <a:prstGeom prst="rect">
            <a:avLst/>
          </a:prstGeom>
          <a:noFill/>
          <a:ln>
            <a:noFill/>
          </a:ln>
        </p:spPr>
        <p:txBody>
          <a:bodyPr anchorCtr="0" anchor="t" bIns="45700" lIns="91425" spcFirstLastPara="1" rIns="91425" wrap="square" tIns="45700">
            <a:noAutofit/>
          </a:bodyPr>
          <a:lstStyle>
            <a:lvl1pPr indent="-228600" lvl="0" marL="457200" marR="0" rtl="0" algn="ctr">
              <a:lnSpc>
                <a:spcPct val="90000"/>
              </a:lnSpc>
              <a:spcBef>
                <a:spcPts val="1000"/>
              </a:spcBef>
              <a:spcAft>
                <a:spcPts val="0"/>
              </a:spcAft>
              <a:buClr>
                <a:schemeClr val="lt1"/>
              </a:buClr>
              <a:buSzPts val="2400"/>
              <a:buFont typeface="Arial"/>
              <a:buNone/>
              <a:defRPr b="1" i="0" sz="2400" u="none" cap="none" strike="noStrike">
                <a:solidFill>
                  <a:schemeClr val="lt1"/>
                </a:solidFill>
                <a:latin typeface="Montserrat"/>
                <a:ea typeface="Montserrat"/>
                <a:cs typeface="Montserrat"/>
                <a:sym typeface="Montserrat"/>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Montserrat"/>
                <a:ea typeface="Montserrat"/>
                <a:cs typeface="Montserrat"/>
                <a:sym typeface="Montserrat"/>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Montserrat"/>
                <a:ea typeface="Montserrat"/>
                <a:cs typeface="Montserrat"/>
                <a:sym typeface="Montserrat"/>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Montserrat"/>
                <a:ea typeface="Montserrat"/>
                <a:cs typeface="Montserrat"/>
                <a:sym typeface="Montserrat"/>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Montserrat"/>
                <a:ea typeface="Montserrat"/>
                <a:cs typeface="Montserrat"/>
                <a:sym typeface="Montserrat"/>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Montserrat"/>
                <a:ea typeface="Montserrat"/>
                <a:cs typeface="Montserrat"/>
                <a:sym typeface="Montserrat"/>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Montserrat"/>
                <a:ea typeface="Montserrat"/>
                <a:cs typeface="Montserrat"/>
                <a:sym typeface="Montserrat"/>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Montserrat"/>
                <a:ea typeface="Montserrat"/>
                <a:cs typeface="Montserrat"/>
                <a:sym typeface="Montserrat"/>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Montserrat"/>
                <a:ea typeface="Montserrat"/>
                <a:cs typeface="Montserrat"/>
                <a:sym typeface="Montserrat"/>
              </a:defRPr>
            </a:lvl9pPr>
          </a:lstStyle>
          <a:p/>
        </p:txBody>
      </p:sp>
      <p:sp>
        <p:nvSpPr>
          <p:cNvPr id="659" name="Google Shape;659;p47"/>
          <p:cNvSpPr/>
          <p:nvPr/>
        </p:nvSpPr>
        <p:spPr>
          <a:xfrm>
            <a:off x="840504" y="4679805"/>
            <a:ext cx="5135400" cy="778200"/>
          </a:xfrm>
          <a:prstGeom prst="roundRect">
            <a:avLst>
              <a:gd fmla="val 16667" name="adj"/>
            </a:avLst>
          </a:prstGeom>
          <a:solidFill>
            <a:srgbClr val="F2F2F2"/>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Montserrat"/>
              <a:ea typeface="Montserrat"/>
              <a:cs typeface="Montserrat"/>
              <a:sym typeface="Montserrat"/>
            </a:endParaRPr>
          </a:p>
        </p:txBody>
      </p:sp>
      <p:sp>
        <p:nvSpPr>
          <p:cNvPr id="660" name="Google Shape;660;p47"/>
          <p:cNvSpPr txBox="1"/>
          <p:nvPr>
            <p:ph idx="6" type="body"/>
          </p:nvPr>
        </p:nvSpPr>
        <p:spPr>
          <a:xfrm>
            <a:off x="2225958" y="4823764"/>
            <a:ext cx="3574500" cy="490200"/>
          </a:xfrm>
          <a:prstGeom prst="rect">
            <a:avLst/>
          </a:prstGeom>
          <a:noFill/>
          <a:ln>
            <a:noFill/>
          </a:ln>
        </p:spPr>
        <p:txBody>
          <a:bodyPr anchorCtr="0" anchor="ctr" bIns="45700" lIns="91425" spcFirstLastPara="1" rIns="91425" wrap="square" tIns="45700">
            <a:noAutofit/>
          </a:bodyPr>
          <a:lstStyle>
            <a:lvl1pPr indent="-228600" lvl="0" marL="457200" marR="0" rtl="0" algn="l">
              <a:lnSpc>
                <a:spcPct val="90000"/>
              </a:lnSpc>
              <a:spcBef>
                <a:spcPts val="1000"/>
              </a:spcBef>
              <a:spcAft>
                <a:spcPts val="0"/>
              </a:spcAft>
              <a:buClr>
                <a:schemeClr val="accent6"/>
              </a:buClr>
              <a:buSzPts val="1200"/>
              <a:buFont typeface="Arial"/>
              <a:buNone/>
              <a:defRPr b="0" i="0" sz="1200" u="none" cap="none" strike="noStrike">
                <a:solidFill>
                  <a:schemeClr val="accent6"/>
                </a:solidFill>
                <a:latin typeface="Montserrat"/>
                <a:ea typeface="Montserrat"/>
                <a:cs typeface="Montserrat"/>
                <a:sym typeface="Montserrat"/>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Montserrat"/>
                <a:ea typeface="Montserrat"/>
                <a:cs typeface="Montserrat"/>
                <a:sym typeface="Montserrat"/>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Montserrat"/>
                <a:ea typeface="Montserrat"/>
                <a:cs typeface="Montserrat"/>
                <a:sym typeface="Montserrat"/>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Montserrat"/>
                <a:ea typeface="Montserrat"/>
                <a:cs typeface="Montserrat"/>
                <a:sym typeface="Montserrat"/>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Montserrat"/>
                <a:ea typeface="Montserrat"/>
                <a:cs typeface="Montserrat"/>
                <a:sym typeface="Montserrat"/>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Montserrat"/>
                <a:ea typeface="Montserrat"/>
                <a:cs typeface="Montserrat"/>
                <a:sym typeface="Montserrat"/>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Montserrat"/>
                <a:ea typeface="Montserrat"/>
                <a:cs typeface="Montserrat"/>
                <a:sym typeface="Montserrat"/>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Montserrat"/>
                <a:ea typeface="Montserrat"/>
                <a:cs typeface="Montserrat"/>
                <a:sym typeface="Montserrat"/>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Montserrat"/>
                <a:ea typeface="Montserrat"/>
                <a:cs typeface="Montserrat"/>
                <a:sym typeface="Montserrat"/>
              </a:defRPr>
            </a:lvl9pPr>
          </a:lstStyle>
          <a:p/>
        </p:txBody>
      </p:sp>
      <p:sp>
        <p:nvSpPr>
          <p:cNvPr id="661" name="Google Shape;661;p47"/>
          <p:cNvSpPr txBox="1"/>
          <p:nvPr>
            <p:ph idx="7" type="body"/>
          </p:nvPr>
        </p:nvSpPr>
        <p:spPr>
          <a:xfrm>
            <a:off x="947877" y="4852193"/>
            <a:ext cx="1009200" cy="433500"/>
          </a:xfrm>
          <a:prstGeom prst="rect">
            <a:avLst/>
          </a:prstGeom>
          <a:noFill/>
          <a:ln>
            <a:noFill/>
          </a:ln>
        </p:spPr>
        <p:txBody>
          <a:bodyPr anchorCtr="0" anchor="t" bIns="45700" lIns="91425" spcFirstLastPara="1" rIns="91425" wrap="square" tIns="45700">
            <a:noAutofit/>
          </a:bodyPr>
          <a:lstStyle>
            <a:lvl1pPr indent="-228600" lvl="0" marL="457200" marR="0" rtl="0" algn="ctr">
              <a:lnSpc>
                <a:spcPct val="90000"/>
              </a:lnSpc>
              <a:spcBef>
                <a:spcPts val="1000"/>
              </a:spcBef>
              <a:spcAft>
                <a:spcPts val="0"/>
              </a:spcAft>
              <a:buClr>
                <a:schemeClr val="lt1"/>
              </a:buClr>
              <a:buSzPts val="2400"/>
              <a:buFont typeface="Arial"/>
              <a:buNone/>
              <a:defRPr b="1" i="0" sz="2400" u="none" cap="none" strike="noStrike">
                <a:solidFill>
                  <a:schemeClr val="lt1"/>
                </a:solidFill>
                <a:latin typeface="Montserrat"/>
                <a:ea typeface="Montserrat"/>
                <a:cs typeface="Montserrat"/>
                <a:sym typeface="Montserrat"/>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Montserrat"/>
                <a:ea typeface="Montserrat"/>
                <a:cs typeface="Montserrat"/>
                <a:sym typeface="Montserrat"/>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Montserrat"/>
                <a:ea typeface="Montserrat"/>
                <a:cs typeface="Montserrat"/>
                <a:sym typeface="Montserrat"/>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Montserrat"/>
                <a:ea typeface="Montserrat"/>
                <a:cs typeface="Montserrat"/>
                <a:sym typeface="Montserrat"/>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Montserrat"/>
                <a:ea typeface="Montserrat"/>
                <a:cs typeface="Montserrat"/>
                <a:sym typeface="Montserrat"/>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Montserrat"/>
                <a:ea typeface="Montserrat"/>
                <a:cs typeface="Montserrat"/>
                <a:sym typeface="Montserrat"/>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Montserrat"/>
                <a:ea typeface="Montserrat"/>
                <a:cs typeface="Montserrat"/>
                <a:sym typeface="Montserrat"/>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Montserrat"/>
                <a:ea typeface="Montserrat"/>
                <a:cs typeface="Montserrat"/>
                <a:sym typeface="Montserrat"/>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Montserrat"/>
                <a:ea typeface="Montserrat"/>
                <a:cs typeface="Montserrat"/>
                <a:sym typeface="Montserrat"/>
              </a:defRPr>
            </a:lvl9pPr>
          </a:lstStyle>
          <a:p/>
        </p:txBody>
      </p:sp>
      <p:sp>
        <p:nvSpPr>
          <p:cNvPr id="662" name="Google Shape;662;p47"/>
          <p:cNvSpPr txBox="1"/>
          <p:nvPr>
            <p:ph idx="8" type="body"/>
          </p:nvPr>
        </p:nvSpPr>
        <p:spPr>
          <a:xfrm>
            <a:off x="539188" y="1587320"/>
            <a:ext cx="5261100" cy="744000"/>
          </a:xfrm>
          <a:prstGeom prst="rect">
            <a:avLst/>
          </a:prstGeom>
          <a:noFill/>
          <a:ln>
            <a:noFill/>
          </a:ln>
        </p:spPr>
        <p:txBody>
          <a:bodyPr anchorCtr="0" anchor="t" bIns="45700" lIns="91425" spcFirstLastPara="1" rIns="91425" wrap="square" tIns="45700">
            <a:noAutofit/>
          </a:bodyPr>
          <a:lstStyle>
            <a:lvl1pPr indent="-228600" lvl="0" marL="457200" marR="0" rtl="0" algn="l">
              <a:lnSpc>
                <a:spcPct val="90000"/>
              </a:lnSpc>
              <a:spcBef>
                <a:spcPts val="1000"/>
              </a:spcBef>
              <a:spcAft>
                <a:spcPts val="0"/>
              </a:spcAft>
              <a:buClr>
                <a:schemeClr val="accent6"/>
              </a:buClr>
              <a:buSzPts val="1300"/>
              <a:buFont typeface="Arial"/>
              <a:buNone/>
              <a:defRPr b="0" i="0" sz="1300" u="none" cap="none" strike="noStrike">
                <a:solidFill>
                  <a:schemeClr val="accent6"/>
                </a:solidFill>
                <a:latin typeface="Montserrat"/>
                <a:ea typeface="Montserrat"/>
                <a:cs typeface="Montserrat"/>
                <a:sym typeface="Montserrat"/>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Montserrat"/>
                <a:ea typeface="Montserrat"/>
                <a:cs typeface="Montserrat"/>
                <a:sym typeface="Montserrat"/>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Montserrat"/>
                <a:ea typeface="Montserrat"/>
                <a:cs typeface="Montserrat"/>
                <a:sym typeface="Montserrat"/>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Montserrat"/>
                <a:ea typeface="Montserrat"/>
                <a:cs typeface="Montserrat"/>
                <a:sym typeface="Montserrat"/>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Montserrat"/>
                <a:ea typeface="Montserrat"/>
                <a:cs typeface="Montserrat"/>
                <a:sym typeface="Montserrat"/>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Montserrat"/>
                <a:ea typeface="Montserrat"/>
                <a:cs typeface="Montserrat"/>
                <a:sym typeface="Montserrat"/>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Montserrat"/>
                <a:ea typeface="Montserrat"/>
                <a:cs typeface="Montserrat"/>
                <a:sym typeface="Montserrat"/>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Montserrat"/>
                <a:ea typeface="Montserrat"/>
                <a:cs typeface="Montserrat"/>
                <a:sym typeface="Montserrat"/>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Montserrat"/>
                <a:ea typeface="Montserrat"/>
                <a:cs typeface="Montserrat"/>
                <a:sym typeface="Montserrat"/>
              </a:defRPr>
            </a:lvl9pPr>
          </a:lstStyle>
          <a:p/>
        </p:txBody>
      </p:sp>
      <p:sp>
        <p:nvSpPr>
          <p:cNvPr id="663" name="Google Shape;663;p47"/>
          <p:cNvSpPr txBox="1"/>
          <p:nvPr>
            <p:ph idx="9" type="body"/>
          </p:nvPr>
        </p:nvSpPr>
        <p:spPr>
          <a:xfrm>
            <a:off x="6658950" y="1038225"/>
            <a:ext cx="4938000" cy="4772100"/>
          </a:xfrm>
          <a:prstGeom prst="rect">
            <a:avLst/>
          </a:prstGeom>
          <a:noFill/>
          <a:ln>
            <a:noFill/>
          </a:ln>
        </p:spPr>
        <p:txBody>
          <a:bodyPr anchorCtr="0" anchor="t" bIns="45700" lIns="91425" spcFirstLastPara="1" rIns="91425" wrap="square" tIns="45700">
            <a:noAutofit/>
          </a:bodyPr>
          <a:lstStyle>
            <a:lvl1pPr indent="-228600" lvl="0" marL="457200" marR="0" rtl="0" algn="ctr">
              <a:lnSpc>
                <a:spcPct val="90000"/>
              </a:lnSpc>
              <a:spcBef>
                <a:spcPts val="1100"/>
              </a:spcBef>
              <a:spcAft>
                <a:spcPts val="0"/>
              </a:spcAft>
              <a:buClr>
                <a:schemeClr val="accent6"/>
              </a:buClr>
              <a:buSzPts val="2400"/>
              <a:buFont typeface="Arial"/>
              <a:buNone/>
              <a:defRPr b="0" i="0" sz="2400" u="none" cap="none" strike="noStrike">
                <a:solidFill>
                  <a:schemeClr val="accent6"/>
                </a:solidFill>
                <a:latin typeface="Montserrat"/>
                <a:ea typeface="Montserrat"/>
                <a:cs typeface="Montserrat"/>
                <a:sym typeface="Montserrat"/>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Montserrat"/>
                <a:ea typeface="Montserrat"/>
                <a:cs typeface="Montserrat"/>
                <a:sym typeface="Montserrat"/>
              </a:defRPr>
            </a:lvl2pPr>
            <a:lvl3pPr indent="-381000" lvl="2" marL="13716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Montserrat"/>
                <a:ea typeface="Montserrat"/>
                <a:cs typeface="Montserrat"/>
                <a:sym typeface="Montserrat"/>
              </a:defRPr>
            </a:lvl3pPr>
            <a:lvl4pPr indent="-381000" lvl="3" marL="18288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Montserrat"/>
                <a:ea typeface="Montserrat"/>
                <a:cs typeface="Montserrat"/>
                <a:sym typeface="Montserrat"/>
              </a:defRPr>
            </a:lvl4pPr>
            <a:lvl5pPr indent="-381000" lvl="4" marL="22860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Montserrat"/>
                <a:ea typeface="Montserrat"/>
                <a:cs typeface="Montserrat"/>
                <a:sym typeface="Montserrat"/>
              </a:defRPr>
            </a:lvl5pPr>
            <a:lvl6pPr indent="-381000" lvl="5" marL="27432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Montserrat"/>
                <a:ea typeface="Montserrat"/>
                <a:cs typeface="Montserrat"/>
                <a:sym typeface="Montserrat"/>
              </a:defRPr>
            </a:lvl6pPr>
            <a:lvl7pPr indent="-381000" lvl="6" marL="3200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Montserrat"/>
                <a:ea typeface="Montserrat"/>
                <a:cs typeface="Montserrat"/>
                <a:sym typeface="Montserrat"/>
              </a:defRPr>
            </a:lvl7pPr>
            <a:lvl8pPr indent="-381000" lvl="7" marL="36576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Montserrat"/>
                <a:ea typeface="Montserrat"/>
                <a:cs typeface="Montserrat"/>
                <a:sym typeface="Montserrat"/>
              </a:defRPr>
            </a:lvl8pPr>
            <a:lvl9pPr indent="-381000" lvl="8" marL="41148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Montserrat"/>
                <a:ea typeface="Montserrat"/>
                <a:cs typeface="Montserrat"/>
                <a:sym typeface="Montserrat"/>
              </a:defRPr>
            </a:lvl9pPr>
          </a:lstStyle>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p:cSld name="Title and Content">
    <p:spTree>
      <p:nvGrpSpPr>
        <p:cNvPr id="664" name="Shape 664"/>
        <p:cNvGrpSpPr/>
        <p:nvPr/>
      </p:nvGrpSpPr>
      <p:grpSpPr>
        <a:xfrm>
          <a:off x="0" y="0"/>
          <a:ext cx="0" cy="0"/>
          <a:chOff x="0" y="0"/>
          <a:chExt cx="0" cy="0"/>
        </a:xfrm>
      </p:grpSpPr>
      <p:pic>
        <p:nvPicPr>
          <p:cNvPr id="665" name="Google Shape;665;p48"/>
          <p:cNvPicPr preferRelativeResize="0"/>
          <p:nvPr/>
        </p:nvPicPr>
        <p:blipFill rotWithShape="1">
          <a:blip r:embed="rId2">
            <a:alphaModFix/>
          </a:blip>
          <a:srcRect b="0" l="9" r="7" t="0"/>
          <a:stretch/>
        </p:blipFill>
        <p:spPr>
          <a:xfrm>
            <a:off x="10530417" y="312450"/>
            <a:ext cx="1178982" cy="340299"/>
          </a:xfrm>
          <a:prstGeom prst="rect">
            <a:avLst/>
          </a:prstGeom>
          <a:noFill/>
          <a:ln>
            <a:noFill/>
          </a:ln>
        </p:spPr>
      </p:pic>
      <p:sp>
        <p:nvSpPr>
          <p:cNvPr id="666" name="Google Shape;666;p48"/>
          <p:cNvSpPr/>
          <p:nvPr/>
        </p:nvSpPr>
        <p:spPr>
          <a:xfrm>
            <a:off x="987410" y="1094319"/>
            <a:ext cx="378900" cy="66900"/>
          </a:xfrm>
          <a:prstGeom prst="roundRect">
            <a:avLst>
              <a:gd fmla="val 50000" name="adj"/>
            </a:avLst>
          </a:prstGeom>
          <a:solidFill>
            <a:schemeClr val="accent2"/>
          </a:solidFill>
          <a:ln>
            <a:noFill/>
          </a:ln>
        </p:spPr>
        <p:txBody>
          <a:bodyPr anchorCtr="0" anchor="ctr" bIns="30475" lIns="60950" spcFirstLastPara="1" rIns="60950" wrap="square" tIns="30475">
            <a:noAutofit/>
          </a:bodyPr>
          <a:lstStyle/>
          <a:p>
            <a:pPr indent="0" lvl="0" marL="0" marR="0" rtl="0" algn="ctr">
              <a:lnSpc>
                <a:spcPct val="100000"/>
              </a:lnSpc>
              <a:spcBef>
                <a:spcPts val="0"/>
              </a:spcBef>
              <a:spcAft>
                <a:spcPts val="0"/>
              </a:spcAft>
              <a:buClr>
                <a:schemeClr val="lt1"/>
              </a:buClr>
              <a:buSzPts val="1200"/>
              <a:buFont typeface="Montserrat"/>
              <a:buNone/>
            </a:pPr>
            <a:r>
              <a:t/>
            </a:r>
            <a:endParaRPr b="0" i="0" sz="1200" u="none" cap="none" strike="noStrike">
              <a:solidFill>
                <a:srgbClr val="FFFFFF"/>
              </a:solidFill>
              <a:latin typeface="Montserrat"/>
              <a:ea typeface="Montserrat"/>
              <a:cs typeface="Montserrat"/>
              <a:sym typeface="Montserrat"/>
            </a:endParaRPr>
          </a:p>
        </p:txBody>
      </p:sp>
      <p:sp>
        <p:nvSpPr>
          <p:cNvPr id="667" name="Google Shape;667;p48"/>
          <p:cNvSpPr/>
          <p:nvPr/>
        </p:nvSpPr>
        <p:spPr>
          <a:xfrm>
            <a:off x="601584" y="1094319"/>
            <a:ext cx="569100" cy="66900"/>
          </a:xfrm>
          <a:prstGeom prst="roundRect">
            <a:avLst>
              <a:gd fmla="val 50000" name="adj"/>
            </a:avLst>
          </a:prstGeom>
          <a:solidFill>
            <a:schemeClr val="accent1"/>
          </a:solidFill>
          <a:ln>
            <a:noFill/>
          </a:ln>
        </p:spPr>
        <p:txBody>
          <a:bodyPr anchorCtr="0" anchor="ctr" bIns="30475" lIns="60950" spcFirstLastPara="1" rIns="60950" wrap="square" tIns="30475">
            <a:noAutofit/>
          </a:bodyPr>
          <a:lstStyle/>
          <a:p>
            <a:pPr indent="0" lvl="0" marL="0" marR="0" rtl="0" algn="ctr">
              <a:lnSpc>
                <a:spcPct val="100000"/>
              </a:lnSpc>
              <a:spcBef>
                <a:spcPts val="0"/>
              </a:spcBef>
              <a:spcAft>
                <a:spcPts val="0"/>
              </a:spcAft>
              <a:buClr>
                <a:schemeClr val="lt1"/>
              </a:buClr>
              <a:buSzPts val="1200"/>
              <a:buFont typeface="Montserrat"/>
              <a:buNone/>
            </a:pPr>
            <a:r>
              <a:t/>
            </a:r>
            <a:endParaRPr b="0" i="0" sz="1200" u="none" cap="none" strike="noStrike">
              <a:solidFill>
                <a:srgbClr val="FFFFFF"/>
              </a:solidFill>
              <a:latin typeface="Montserrat"/>
              <a:ea typeface="Montserrat"/>
              <a:cs typeface="Montserrat"/>
              <a:sym typeface="Montserrat"/>
            </a:endParaRPr>
          </a:p>
        </p:txBody>
      </p:sp>
      <p:sp>
        <p:nvSpPr>
          <p:cNvPr id="668" name="Google Shape;668;p48"/>
          <p:cNvSpPr txBox="1"/>
          <p:nvPr>
            <p:ph type="title"/>
          </p:nvPr>
        </p:nvSpPr>
        <p:spPr>
          <a:xfrm>
            <a:off x="499983" y="497183"/>
            <a:ext cx="5595900" cy="473700"/>
          </a:xfrm>
          <a:prstGeom prst="rect">
            <a:avLst/>
          </a:prstGeom>
          <a:noFill/>
          <a:ln>
            <a:noFill/>
          </a:ln>
        </p:spPr>
        <p:txBody>
          <a:bodyPr anchorCtr="0" anchor="t" bIns="60950" lIns="60950" spcFirstLastPara="1" rIns="60950" wrap="square" tIns="60950">
            <a:noAutofit/>
          </a:bodyPr>
          <a:lstStyle>
            <a:lvl1pPr lvl="0" marR="0" rtl="0" algn="l">
              <a:lnSpc>
                <a:spcPct val="100000"/>
              </a:lnSpc>
              <a:spcBef>
                <a:spcPts val="0"/>
              </a:spcBef>
              <a:spcAft>
                <a:spcPts val="0"/>
              </a:spcAft>
              <a:buClr>
                <a:srgbClr val="13294B"/>
              </a:buClr>
              <a:buSzPts val="2800"/>
              <a:buFont typeface="Montserrat"/>
              <a:buNone/>
              <a:defRPr b="1" i="0" sz="2800" u="none" cap="none" strike="noStrike">
                <a:solidFill>
                  <a:srgbClr val="13294B"/>
                </a:solidFill>
                <a:latin typeface="Montserrat"/>
                <a:ea typeface="Montserrat"/>
                <a:cs typeface="Montserrat"/>
                <a:sym typeface="Montserrat"/>
              </a:defRPr>
            </a:lvl1pPr>
            <a:lvl2pPr lvl="1" marR="0" rtl="0" algn="l">
              <a:lnSpc>
                <a:spcPct val="100000"/>
              </a:lnSpc>
              <a:spcBef>
                <a:spcPts val="0"/>
              </a:spcBef>
              <a:spcAft>
                <a:spcPts val="0"/>
              </a:spcAft>
              <a:buClr>
                <a:srgbClr val="000000"/>
              </a:buClr>
              <a:buSzPts val="2100"/>
              <a:buFont typeface="Arial"/>
              <a:buNone/>
              <a:defRPr b="0" i="0" sz="2100" u="none" cap="none" strike="noStrike">
                <a:solidFill>
                  <a:srgbClr val="000000"/>
                </a:solidFill>
                <a:latin typeface="Montserrat"/>
                <a:ea typeface="Montserrat"/>
                <a:cs typeface="Montserrat"/>
                <a:sym typeface="Montserrat"/>
              </a:defRPr>
            </a:lvl2pPr>
            <a:lvl3pPr lvl="2" marR="0" rtl="0" algn="l">
              <a:lnSpc>
                <a:spcPct val="100000"/>
              </a:lnSpc>
              <a:spcBef>
                <a:spcPts val="0"/>
              </a:spcBef>
              <a:spcAft>
                <a:spcPts val="0"/>
              </a:spcAft>
              <a:buClr>
                <a:srgbClr val="000000"/>
              </a:buClr>
              <a:buSzPts val="2100"/>
              <a:buFont typeface="Arial"/>
              <a:buNone/>
              <a:defRPr b="0" i="0" sz="2100" u="none" cap="none" strike="noStrike">
                <a:solidFill>
                  <a:srgbClr val="000000"/>
                </a:solidFill>
                <a:latin typeface="Montserrat"/>
                <a:ea typeface="Montserrat"/>
                <a:cs typeface="Montserrat"/>
                <a:sym typeface="Montserrat"/>
              </a:defRPr>
            </a:lvl3pPr>
            <a:lvl4pPr lvl="3" marR="0" rtl="0" algn="l">
              <a:lnSpc>
                <a:spcPct val="100000"/>
              </a:lnSpc>
              <a:spcBef>
                <a:spcPts val="0"/>
              </a:spcBef>
              <a:spcAft>
                <a:spcPts val="0"/>
              </a:spcAft>
              <a:buClr>
                <a:srgbClr val="000000"/>
              </a:buClr>
              <a:buSzPts val="2100"/>
              <a:buFont typeface="Arial"/>
              <a:buNone/>
              <a:defRPr b="0" i="0" sz="2100" u="none" cap="none" strike="noStrike">
                <a:solidFill>
                  <a:srgbClr val="000000"/>
                </a:solidFill>
                <a:latin typeface="Montserrat"/>
                <a:ea typeface="Montserrat"/>
                <a:cs typeface="Montserrat"/>
                <a:sym typeface="Montserrat"/>
              </a:defRPr>
            </a:lvl4pPr>
            <a:lvl5pPr lvl="4" marR="0" rtl="0" algn="l">
              <a:lnSpc>
                <a:spcPct val="100000"/>
              </a:lnSpc>
              <a:spcBef>
                <a:spcPts val="0"/>
              </a:spcBef>
              <a:spcAft>
                <a:spcPts val="0"/>
              </a:spcAft>
              <a:buClr>
                <a:srgbClr val="000000"/>
              </a:buClr>
              <a:buSzPts val="2100"/>
              <a:buFont typeface="Arial"/>
              <a:buNone/>
              <a:defRPr b="0" i="0" sz="2100" u="none" cap="none" strike="noStrike">
                <a:solidFill>
                  <a:srgbClr val="000000"/>
                </a:solidFill>
                <a:latin typeface="Montserrat"/>
                <a:ea typeface="Montserrat"/>
                <a:cs typeface="Montserrat"/>
                <a:sym typeface="Montserrat"/>
              </a:defRPr>
            </a:lvl5pPr>
            <a:lvl6pPr lvl="5" marR="0" rtl="0" algn="l">
              <a:lnSpc>
                <a:spcPct val="100000"/>
              </a:lnSpc>
              <a:spcBef>
                <a:spcPts val="0"/>
              </a:spcBef>
              <a:spcAft>
                <a:spcPts val="0"/>
              </a:spcAft>
              <a:buClr>
                <a:srgbClr val="000000"/>
              </a:buClr>
              <a:buSzPts val="2100"/>
              <a:buFont typeface="Arial"/>
              <a:buNone/>
              <a:defRPr b="0" i="0" sz="2100" u="none" cap="none" strike="noStrike">
                <a:solidFill>
                  <a:srgbClr val="000000"/>
                </a:solidFill>
                <a:latin typeface="Montserrat"/>
                <a:ea typeface="Montserrat"/>
                <a:cs typeface="Montserrat"/>
                <a:sym typeface="Montserrat"/>
              </a:defRPr>
            </a:lvl6pPr>
            <a:lvl7pPr lvl="6" marR="0" rtl="0" algn="l">
              <a:lnSpc>
                <a:spcPct val="100000"/>
              </a:lnSpc>
              <a:spcBef>
                <a:spcPts val="0"/>
              </a:spcBef>
              <a:spcAft>
                <a:spcPts val="0"/>
              </a:spcAft>
              <a:buClr>
                <a:srgbClr val="000000"/>
              </a:buClr>
              <a:buSzPts val="2100"/>
              <a:buFont typeface="Arial"/>
              <a:buNone/>
              <a:defRPr b="0" i="0" sz="2100" u="none" cap="none" strike="noStrike">
                <a:solidFill>
                  <a:srgbClr val="000000"/>
                </a:solidFill>
                <a:latin typeface="Montserrat"/>
                <a:ea typeface="Montserrat"/>
                <a:cs typeface="Montserrat"/>
                <a:sym typeface="Montserrat"/>
              </a:defRPr>
            </a:lvl7pPr>
            <a:lvl8pPr lvl="7" marR="0" rtl="0" algn="l">
              <a:lnSpc>
                <a:spcPct val="100000"/>
              </a:lnSpc>
              <a:spcBef>
                <a:spcPts val="0"/>
              </a:spcBef>
              <a:spcAft>
                <a:spcPts val="0"/>
              </a:spcAft>
              <a:buClr>
                <a:srgbClr val="000000"/>
              </a:buClr>
              <a:buSzPts val="2100"/>
              <a:buFont typeface="Arial"/>
              <a:buNone/>
              <a:defRPr b="0" i="0" sz="2100" u="none" cap="none" strike="noStrike">
                <a:solidFill>
                  <a:srgbClr val="000000"/>
                </a:solidFill>
                <a:latin typeface="Montserrat"/>
                <a:ea typeface="Montserrat"/>
                <a:cs typeface="Montserrat"/>
                <a:sym typeface="Montserrat"/>
              </a:defRPr>
            </a:lvl8pPr>
            <a:lvl9pPr lvl="8" marR="0" rtl="0" algn="l">
              <a:lnSpc>
                <a:spcPct val="100000"/>
              </a:lnSpc>
              <a:spcBef>
                <a:spcPts val="0"/>
              </a:spcBef>
              <a:spcAft>
                <a:spcPts val="0"/>
              </a:spcAft>
              <a:buClr>
                <a:srgbClr val="000000"/>
              </a:buClr>
              <a:buSzPts val="2100"/>
              <a:buFont typeface="Arial"/>
              <a:buNone/>
              <a:defRPr b="0" i="0" sz="2100" u="none" cap="none" strike="noStrike">
                <a:solidFill>
                  <a:srgbClr val="000000"/>
                </a:solidFill>
                <a:latin typeface="Montserrat"/>
                <a:ea typeface="Montserrat"/>
                <a:cs typeface="Montserrat"/>
                <a:sym typeface="Montserrat"/>
              </a:defRPr>
            </a:lvl9pPr>
          </a:lstStyle>
          <a:p/>
        </p:txBody>
      </p:sp>
      <p:sp>
        <p:nvSpPr>
          <p:cNvPr id="669" name="Google Shape;669;p48"/>
          <p:cNvSpPr txBox="1"/>
          <p:nvPr>
            <p:ph idx="1" type="subTitle"/>
          </p:nvPr>
        </p:nvSpPr>
        <p:spPr>
          <a:xfrm>
            <a:off x="499983" y="1361867"/>
            <a:ext cx="4698900" cy="312600"/>
          </a:xfrm>
          <a:prstGeom prst="rect">
            <a:avLst/>
          </a:prstGeom>
          <a:noFill/>
          <a:ln>
            <a:noFill/>
          </a:ln>
        </p:spPr>
        <p:txBody>
          <a:bodyPr anchorCtr="0" anchor="t" bIns="60950" lIns="60950" spcFirstLastPara="1" rIns="60950" wrap="square" tIns="60950">
            <a:noAutofit/>
          </a:bodyPr>
          <a:lstStyle>
            <a:lvl1pPr lvl="0" marR="0" rtl="0" algn="l">
              <a:lnSpc>
                <a:spcPct val="100000"/>
              </a:lnSpc>
              <a:spcBef>
                <a:spcPts val="0"/>
              </a:spcBef>
              <a:spcAft>
                <a:spcPts val="0"/>
              </a:spcAft>
              <a:buClr>
                <a:srgbClr val="3F3F3F"/>
              </a:buClr>
              <a:buSzPts val="2100"/>
              <a:buFont typeface="Montserrat"/>
              <a:buNone/>
              <a:defRPr b="0" i="0" sz="2100" u="none" cap="none" strike="noStrike">
                <a:solidFill>
                  <a:srgbClr val="3F3F3F"/>
                </a:solidFill>
                <a:latin typeface="Montserrat"/>
                <a:ea typeface="Montserrat"/>
                <a:cs typeface="Montserrat"/>
                <a:sym typeface="Montserrat"/>
              </a:defRPr>
            </a:lvl1pPr>
            <a:lvl2pPr lvl="1" marR="0" rtl="0" algn="l">
              <a:lnSpc>
                <a:spcPct val="100000"/>
              </a:lnSpc>
              <a:spcBef>
                <a:spcPts val="0"/>
              </a:spcBef>
              <a:spcAft>
                <a:spcPts val="0"/>
              </a:spcAft>
              <a:buClr>
                <a:srgbClr val="000000"/>
              </a:buClr>
              <a:buSzPts val="900"/>
              <a:buFont typeface="Arial"/>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900"/>
              <a:buFont typeface="Arial"/>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900"/>
              <a:buFont typeface="Arial"/>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900"/>
              <a:buFont typeface="Arial"/>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900"/>
              <a:buFont typeface="Arial"/>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900"/>
              <a:buFont typeface="Arial"/>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900"/>
              <a:buFont typeface="Arial"/>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900"/>
              <a:buFont typeface="Arial"/>
              <a:buNone/>
              <a:defRPr b="0" i="0" sz="1400" u="none" cap="none" strike="noStrike">
                <a:solidFill>
                  <a:srgbClr val="000000"/>
                </a:solidFill>
                <a:latin typeface="Arial"/>
                <a:ea typeface="Arial"/>
                <a:cs typeface="Arial"/>
                <a:sym typeface="Arial"/>
              </a:defRPr>
            </a:lvl9pPr>
          </a:lstStyle>
          <a:p/>
        </p:txBody>
      </p:sp>
      <p:sp>
        <p:nvSpPr>
          <p:cNvPr id="670" name="Google Shape;670;p48"/>
          <p:cNvSpPr txBox="1"/>
          <p:nvPr>
            <p:ph idx="2" type="body"/>
          </p:nvPr>
        </p:nvSpPr>
        <p:spPr>
          <a:xfrm>
            <a:off x="864683" y="2172517"/>
            <a:ext cx="10743600" cy="3404700"/>
          </a:xfrm>
          <a:prstGeom prst="rect">
            <a:avLst/>
          </a:prstGeom>
          <a:noFill/>
          <a:ln>
            <a:noFill/>
          </a:ln>
        </p:spPr>
        <p:txBody>
          <a:bodyPr anchorCtr="0" anchor="t" bIns="60950" lIns="60950" spcFirstLastPara="1" rIns="60950" wrap="square" tIns="60950">
            <a:noAutofit/>
          </a:bodyPr>
          <a:lstStyle>
            <a:lvl1pPr indent="-311150" lvl="0" marL="457200" marR="0" rtl="0" algn="l">
              <a:lnSpc>
                <a:spcPct val="100000"/>
              </a:lnSpc>
              <a:spcBef>
                <a:spcPts val="0"/>
              </a:spcBef>
              <a:spcAft>
                <a:spcPts val="0"/>
              </a:spcAft>
              <a:buClr>
                <a:srgbClr val="000000"/>
              </a:buClr>
              <a:buSzPts val="1300"/>
              <a:buFont typeface="Montserrat"/>
              <a:buChar char="●"/>
              <a:defRPr b="0" i="0" sz="1300" u="none" cap="none" strike="noStrike">
                <a:solidFill>
                  <a:srgbClr val="000000"/>
                </a:solidFill>
                <a:latin typeface="Montserrat"/>
                <a:ea typeface="Montserrat"/>
                <a:cs typeface="Montserrat"/>
                <a:sym typeface="Montserrat"/>
              </a:defRPr>
            </a:lvl1pPr>
            <a:lvl2pPr indent="-311150" lvl="1" marL="914400" marR="0" rtl="0" algn="l">
              <a:lnSpc>
                <a:spcPct val="100000"/>
              </a:lnSpc>
              <a:spcBef>
                <a:spcPts val="0"/>
              </a:spcBef>
              <a:spcAft>
                <a:spcPts val="0"/>
              </a:spcAft>
              <a:buClr>
                <a:srgbClr val="000000"/>
              </a:buClr>
              <a:buSzPts val="1300"/>
              <a:buFont typeface="Montserrat"/>
              <a:buChar char="○"/>
              <a:defRPr b="0" i="0" sz="1300" u="none" cap="none" strike="noStrike">
                <a:solidFill>
                  <a:srgbClr val="000000"/>
                </a:solidFill>
                <a:latin typeface="Montserrat"/>
                <a:ea typeface="Montserrat"/>
                <a:cs typeface="Montserrat"/>
                <a:sym typeface="Montserrat"/>
              </a:defRPr>
            </a:lvl2pPr>
            <a:lvl3pPr indent="-311150" lvl="2" marL="1371600" marR="0" rtl="0" algn="l">
              <a:lnSpc>
                <a:spcPct val="100000"/>
              </a:lnSpc>
              <a:spcBef>
                <a:spcPts val="0"/>
              </a:spcBef>
              <a:spcAft>
                <a:spcPts val="0"/>
              </a:spcAft>
              <a:buClr>
                <a:srgbClr val="000000"/>
              </a:buClr>
              <a:buSzPts val="1300"/>
              <a:buFont typeface="Montserrat"/>
              <a:buChar char="■"/>
              <a:defRPr b="0" i="0" sz="1300" u="none" cap="none" strike="noStrike">
                <a:solidFill>
                  <a:srgbClr val="000000"/>
                </a:solidFill>
                <a:latin typeface="Montserrat"/>
                <a:ea typeface="Montserrat"/>
                <a:cs typeface="Montserrat"/>
                <a:sym typeface="Montserrat"/>
              </a:defRPr>
            </a:lvl3pPr>
            <a:lvl4pPr indent="-311150" lvl="3" marL="1828800" marR="0" rtl="0" algn="l">
              <a:lnSpc>
                <a:spcPct val="100000"/>
              </a:lnSpc>
              <a:spcBef>
                <a:spcPts val="0"/>
              </a:spcBef>
              <a:spcAft>
                <a:spcPts val="0"/>
              </a:spcAft>
              <a:buClr>
                <a:srgbClr val="000000"/>
              </a:buClr>
              <a:buSzPts val="1300"/>
              <a:buFont typeface="Montserrat"/>
              <a:buChar char="●"/>
              <a:defRPr b="0" i="0" sz="1300" u="none" cap="none" strike="noStrike">
                <a:solidFill>
                  <a:srgbClr val="000000"/>
                </a:solidFill>
                <a:latin typeface="Montserrat"/>
                <a:ea typeface="Montserrat"/>
                <a:cs typeface="Montserrat"/>
                <a:sym typeface="Montserrat"/>
              </a:defRPr>
            </a:lvl4pPr>
            <a:lvl5pPr indent="-311150" lvl="4" marL="2286000" marR="0" rtl="0" algn="l">
              <a:lnSpc>
                <a:spcPct val="100000"/>
              </a:lnSpc>
              <a:spcBef>
                <a:spcPts val="0"/>
              </a:spcBef>
              <a:spcAft>
                <a:spcPts val="0"/>
              </a:spcAft>
              <a:buClr>
                <a:srgbClr val="000000"/>
              </a:buClr>
              <a:buSzPts val="1300"/>
              <a:buFont typeface="Montserrat"/>
              <a:buChar char="○"/>
              <a:defRPr b="0" i="0" sz="1300" u="none" cap="none" strike="noStrike">
                <a:solidFill>
                  <a:srgbClr val="000000"/>
                </a:solidFill>
                <a:latin typeface="Montserrat"/>
                <a:ea typeface="Montserrat"/>
                <a:cs typeface="Montserrat"/>
                <a:sym typeface="Montserrat"/>
              </a:defRPr>
            </a:lvl5pPr>
            <a:lvl6pPr indent="-311150" lvl="5" marL="2743200" marR="0" rtl="0" algn="l">
              <a:lnSpc>
                <a:spcPct val="100000"/>
              </a:lnSpc>
              <a:spcBef>
                <a:spcPts val="0"/>
              </a:spcBef>
              <a:spcAft>
                <a:spcPts val="0"/>
              </a:spcAft>
              <a:buClr>
                <a:srgbClr val="000000"/>
              </a:buClr>
              <a:buSzPts val="1300"/>
              <a:buFont typeface="Montserrat"/>
              <a:buChar char="■"/>
              <a:defRPr b="0" i="0" sz="1300" u="none" cap="none" strike="noStrike">
                <a:solidFill>
                  <a:srgbClr val="000000"/>
                </a:solidFill>
                <a:latin typeface="Montserrat"/>
                <a:ea typeface="Montserrat"/>
                <a:cs typeface="Montserrat"/>
                <a:sym typeface="Montserrat"/>
              </a:defRPr>
            </a:lvl6pPr>
            <a:lvl7pPr indent="-311150" lvl="6" marL="3200400" marR="0" rtl="0" algn="l">
              <a:lnSpc>
                <a:spcPct val="100000"/>
              </a:lnSpc>
              <a:spcBef>
                <a:spcPts val="0"/>
              </a:spcBef>
              <a:spcAft>
                <a:spcPts val="0"/>
              </a:spcAft>
              <a:buClr>
                <a:srgbClr val="000000"/>
              </a:buClr>
              <a:buSzPts val="1300"/>
              <a:buFont typeface="Montserrat"/>
              <a:buChar char="●"/>
              <a:defRPr b="0" i="0" sz="1300" u="none" cap="none" strike="noStrike">
                <a:solidFill>
                  <a:srgbClr val="000000"/>
                </a:solidFill>
                <a:latin typeface="Montserrat"/>
                <a:ea typeface="Montserrat"/>
                <a:cs typeface="Montserrat"/>
                <a:sym typeface="Montserrat"/>
              </a:defRPr>
            </a:lvl7pPr>
            <a:lvl8pPr indent="-311150" lvl="7" marL="3657600" marR="0" rtl="0" algn="l">
              <a:lnSpc>
                <a:spcPct val="100000"/>
              </a:lnSpc>
              <a:spcBef>
                <a:spcPts val="0"/>
              </a:spcBef>
              <a:spcAft>
                <a:spcPts val="0"/>
              </a:spcAft>
              <a:buClr>
                <a:srgbClr val="000000"/>
              </a:buClr>
              <a:buSzPts val="1300"/>
              <a:buFont typeface="Montserrat"/>
              <a:buChar char="○"/>
              <a:defRPr b="0" i="0" sz="1300" u="none" cap="none" strike="noStrike">
                <a:solidFill>
                  <a:srgbClr val="000000"/>
                </a:solidFill>
                <a:latin typeface="Montserrat"/>
                <a:ea typeface="Montserrat"/>
                <a:cs typeface="Montserrat"/>
                <a:sym typeface="Montserrat"/>
              </a:defRPr>
            </a:lvl8pPr>
            <a:lvl9pPr indent="-311150" lvl="8" marL="4114800" marR="0" rtl="0" algn="l">
              <a:lnSpc>
                <a:spcPct val="100000"/>
              </a:lnSpc>
              <a:spcBef>
                <a:spcPts val="0"/>
              </a:spcBef>
              <a:spcAft>
                <a:spcPts val="0"/>
              </a:spcAft>
              <a:buClr>
                <a:srgbClr val="000000"/>
              </a:buClr>
              <a:buSzPts val="1300"/>
              <a:buFont typeface="Montserrat"/>
              <a:buChar char="■"/>
              <a:defRPr b="0" i="0" sz="1300" u="none" cap="none" strike="noStrike">
                <a:solidFill>
                  <a:srgbClr val="000000"/>
                </a:solidFill>
                <a:latin typeface="Montserrat"/>
                <a:ea typeface="Montserrat"/>
                <a:cs typeface="Montserrat"/>
                <a:sym typeface="Montserrat"/>
              </a:defRPr>
            </a:lvl9pPr>
          </a:lstStyle>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 Transparent Blue">
  <p:cSld name="7_Title Slide">
    <p:spTree>
      <p:nvGrpSpPr>
        <p:cNvPr id="672" name="Shape 672"/>
        <p:cNvGrpSpPr/>
        <p:nvPr/>
      </p:nvGrpSpPr>
      <p:grpSpPr>
        <a:xfrm>
          <a:off x="0" y="0"/>
          <a:ext cx="0" cy="0"/>
          <a:chOff x="0" y="0"/>
          <a:chExt cx="0" cy="0"/>
        </a:xfrm>
      </p:grpSpPr>
      <p:sp>
        <p:nvSpPr>
          <p:cNvPr id="673" name="Google Shape;673;g343d2673bcf_0_2956"/>
          <p:cNvSpPr/>
          <p:nvPr/>
        </p:nvSpPr>
        <p:spPr>
          <a:xfrm>
            <a:off x="0" y="6340764"/>
            <a:ext cx="12192000" cy="517200"/>
          </a:xfrm>
          <a:prstGeom prst="rect">
            <a:avLst/>
          </a:prstGeom>
          <a:solidFill>
            <a:schemeClr val="accent3"/>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900" u="none" cap="none" strike="noStrike">
              <a:solidFill>
                <a:schemeClr val="lt1"/>
              </a:solidFill>
              <a:latin typeface="Montserrat"/>
              <a:ea typeface="Montserrat"/>
              <a:cs typeface="Montserrat"/>
              <a:sym typeface="Montserrat"/>
            </a:endParaRPr>
          </a:p>
        </p:txBody>
      </p:sp>
      <p:sp>
        <p:nvSpPr>
          <p:cNvPr id="674" name="Google Shape;674;g343d2673bcf_0_2956"/>
          <p:cNvSpPr/>
          <p:nvPr/>
        </p:nvSpPr>
        <p:spPr>
          <a:xfrm>
            <a:off x="0" y="0"/>
            <a:ext cx="12192000" cy="6858000"/>
          </a:xfrm>
          <a:prstGeom prst="rect">
            <a:avLst/>
          </a:prstGeom>
          <a:gradFill>
            <a:gsLst>
              <a:gs pos="0">
                <a:schemeClr val="accent2"/>
              </a:gs>
              <a:gs pos="100000">
                <a:srgbClr val="13294B">
                  <a:alpha val="74901"/>
                </a:srgbClr>
              </a:gs>
            </a:gsLst>
            <a:lin ang="0" scaled="0"/>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900" u="none" cap="none" strike="noStrike">
              <a:solidFill>
                <a:schemeClr val="lt1"/>
              </a:solidFill>
              <a:latin typeface="Montserrat"/>
              <a:ea typeface="Montserrat"/>
              <a:cs typeface="Montserrat"/>
              <a:sym typeface="Montserrat"/>
            </a:endParaRPr>
          </a:p>
        </p:txBody>
      </p:sp>
      <p:pic>
        <p:nvPicPr>
          <p:cNvPr id="675" name="Google Shape;675;g343d2673bcf_0_2956"/>
          <p:cNvPicPr preferRelativeResize="0"/>
          <p:nvPr/>
        </p:nvPicPr>
        <p:blipFill rotWithShape="1">
          <a:blip r:embed="rId2">
            <a:alphaModFix/>
          </a:blip>
          <a:srcRect b="0" l="0" r="0" t="0"/>
          <a:stretch/>
        </p:blipFill>
        <p:spPr>
          <a:xfrm>
            <a:off x="9449231" y="517236"/>
            <a:ext cx="2742770" cy="6340765"/>
          </a:xfrm>
          <a:prstGeom prst="rect">
            <a:avLst/>
          </a:prstGeom>
          <a:noFill/>
          <a:ln>
            <a:noFill/>
          </a:ln>
        </p:spPr>
      </p:pic>
      <p:sp>
        <p:nvSpPr>
          <p:cNvPr id="676" name="Google Shape;676;g343d2673bcf_0_2956"/>
          <p:cNvSpPr txBox="1"/>
          <p:nvPr>
            <p:ph idx="1" type="body"/>
          </p:nvPr>
        </p:nvSpPr>
        <p:spPr>
          <a:xfrm>
            <a:off x="2724732" y="6481145"/>
            <a:ext cx="6742500" cy="236400"/>
          </a:xfrm>
          <a:prstGeom prst="rect">
            <a:avLst/>
          </a:prstGeom>
          <a:noFill/>
          <a:ln>
            <a:noFill/>
          </a:ln>
        </p:spPr>
        <p:txBody>
          <a:bodyPr anchorCtr="0" anchor="t" bIns="45700" lIns="91425" spcFirstLastPara="1" rIns="91425" wrap="square" tIns="45700">
            <a:noAutofit/>
          </a:bodyPr>
          <a:lstStyle>
            <a:lvl1pPr indent="-228600" lvl="0" marL="457200" marR="0" algn="ctr">
              <a:lnSpc>
                <a:spcPct val="90000"/>
              </a:lnSpc>
              <a:spcBef>
                <a:spcPts val="1100"/>
              </a:spcBef>
              <a:spcAft>
                <a:spcPts val="0"/>
              </a:spcAft>
              <a:buClr>
                <a:schemeClr val="lt1"/>
              </a:buClr>
              <a:buSzPts val="900"/>
              <a:buFont typeface="Arial"/>
              <a:buNone/>
              <a:defRPr b="0" i="0" sz="900" u="none" cap="none" strike="noStrike">
                <a:solidFill>
                  <a:schemeClr val="lt1"/>
                </a:solidFill>
                <a:latin typeface="Montserrat"/>
                <a:ea typeface="Montserrat"/>
                <a:cs typeface="Montserrat"/>
                <a:sym typeface="Montserrat"/>
              </a:defRPr>
            </a:lvl1pPr>
            <a:lvl2pPr indent="-381000" lvl="1" marL="914400" marR="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Montserrat"/>
                <a:ea typeface="Montserrat"/>
                <a:cs typeface="Montserrat"/>
                <a:sym typeface="Montserrat"/>
              </a:defRPr>
            </a:lvl2pPr>
            <a:lvl3pPr indent="-355600" lvl="2" marL="1371600" marR="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Montserrat"/>
                <a:ea typeface="Montserrat"/>
                <a:cs typeface="Montserrat"/>
                <a:sym typeface="Montserrat"/>
              </a:defRPr>
            </a:lvl3pPr>
            <a:lvl4pPr indent="-349250" lvl="3" marL="1828800" marR="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4pPr>
            <a:lvl5pPr indent="-349250" lvl="4" marL="2286000" marR="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5pPr>
            <a:lvl6pPr indent="-349250" lvl="5" marL="2743200" marR="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6pPr>
            <a:lvl7pPr indent="-349250" lvl="6" marL="3200400" marR="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7pPr>
            <a:lvl8pPr indent="-349250" lvl="7" marL="3657600" marR="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8pPr>
            <a:lvl9pPr indent="-349250" lvl="8" marL="4114800" marR="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9pPr>
          </a:lstStyle>
          <a:p/>
        </p:txBody>
      </p:sp>
      <p:sp>
        <p:nvSpPr>
          <p:cNvPr id="677" name="Google Shape;677;g343d2673bcf_0_2956"/>
          <p:cNvSpPr txBox="1"/>
          <p:nvPr>
            <p:ph idx="2" type="body"/>
          </p:nvPr>
        </p:nvSpPr>
        <p:spPr>
          <a:xfrm>
            <a:off x="1293097" y="2733953"/>
            <a:ext cx="7823100" cy="1455600"/>
          </a:xfrm>
          <a:prstGeom prst="rect">
            <a:avLst/>
          </a:prstGeom>
          <a:noFill/>
          <a:ln>
            <a:noFill/>
          </a:ln>
        </p:spPr>
        <p:txBody>
          <a:bodyPr anchorCtr="0" anchor="t" bIns="45700" lIns="91425" spcFirstLastPara="1" rIns="91425" wrap="square" tIns="45700">
            <a:noAutofit/>
          </a:bodyPr>
          <a:lstStyle>
            <a:lvl1pPr indent="-228600" lvl="0" marL="457200" marR="0" algn="l">
              <a:lnSpc>
                <a:spcPct val="100000"/>
              </a:lnSpc>
              <a:spcBef>
                <a:spcPts val="1100"/>
              </a:spcBef>
              <a:spcAft>
                <a:spcPts val="0"/>
              </a:spcAft>
              <a:buClr>
                <a:schemeClr val="lt1"/>
              </a:buClr>
              <a:buSzPts val="4800"/>
              <a:buFont typeface="Arial"/>
              <a:buNone/>
              <a:defRPr b="1" i="0" sz="4800" u="none" cap="none" strike="noStrike">
                <a:solidFill>
                  <a:schemeClr val="lt1"/>
                </a:solidFill>
                <a:latin typeface="Montserrat Medium"/>
                <a:ea typeface="Montserrat Medium"/>
                <a:cs typeface="Montserrat Medium"/>
                <a:sym typeface="Montserrat Medium"/>
              </a:defRPr>
            </a:lvl1pPr>
            <a:lvl2pPr indent="-381000" lvl="1" marL="914400" marR="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Montserrat"/>
                <a:ea typeface="Montserrat"/>
                <a:cs typeface="Montserrat"/>
                <a:sym typeface="Montserrat"/>
              </a:defRPr>
            </a:lvl2pPr>
            <a:lvl3pPr indent="-355600" lvl="2" marL="1371600" marR="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Montserrat"/>
                <a:ea typeface="Montserrat"/>
                <a:cs typeface="Montserrat"/>
                <a:sym typeface="Montserrat"/>
              </a:defRPr>
            </a:lvl3pPr>
            <a:lvl4pPr indent="-349250" lvl="3" marL="1828800" marR="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4pPr>
            <a:lvl5pPr indent="-349250" lvl="4" marL="2286000" marR="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5pPr>
            <a:lvl6pPr indent="-349250" lvl="5" marL="2743200" marR="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6pPr>
            <a:lvl7pPr indent="-349250" lvl="6" marL="3200400" marR="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7pPr>
            <a:lvl8pPr indent="-349250" lvl="7" marL="3657600" marR="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8pPr>
            <a:lvl9pPr indent="-349250" lvl="8" marL="4114800" marR="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9pPr>
          </a:lstStyle>
          <a:p/>
        </p:txBody>
      </p:sp>
      <p:sp>
        <p:nvSpPr>
          <p:cNvPr id="678" name="Google Shape;678;g343d2673bcf_0_2956"/>
          <p:cNvSpPr txBox="1"/>
          <p:nvPr>
            <p:ph idx="3" type="body"/>
          </p:nvPr>
        </p:nvSpPr>
        <p:spPr>
          <a:xfrm>
            <a:off x="1293097" y="5209853"/>
            <a:ext cx="7823100" cy="236400"/>
          </a:xfrm>
          <a:prstGeom prst="rect">
            <a:avLst/>
          </a:prstGeom>
          <a:noFill/>
          <a:ln>
            <a:noFill/>
          </a:ln>
        </p:spPr>
        <p:txBody>
          <a:bodyPr anchorCtr="0" anchor="t" bIns="45700" lIns="91425" spcFirstLastPara="1" rIns="91425" wrap="square" tIns="45700">
            <a:noAutofit/>
          </a:bodyPr>
          <a:lstStyle>
            <a:lvl1pPr indent="-228600" lvl="0" marL="457200" marR="0" algn="l">
              <a:lnSpc>
                <a:spcPct val="90000"/>
              </a:lnSpc>
              <a:spcBef>
                <a:spcPts val="1100"/>
              </a:spcBef>
              <a:spcAft>
                <a:spcPts val="0"/>
              </a:spcAft>
              <a:buClr>
                <a:schemeClr val="lt1"/>
              </a:buClr>
              <a:buSzPts val="1100"/>
              <a:buFont typeface="Arial"/>
              <a:buNone/>
              <a:defRPr b="0" i="0" sz="1100" u="none" cap="none" strike="noStrike">
                <a:solidFill>
                  <a:schemeClr val="lt1"/>
                </a:solidFill>
                <a:latin typeface="Montserrat"/>
                <a:ea typeface="Montserrat"/>
                <a:cs typeface="Montserrat"/>
                <a:sym typeface="Montserrat"/>
              </a:defRPr>
            </a:lvl1pPr>
            <a:lvl2pPr indent="-381000" lvl="1" marL="914400" marR="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Montserrat"/>
                <a:ea typeface="Montserrat"/>
                <a:cs typeface="Montserrat"/>
                <a:sym typeface="Montserrat"/>
              </a:defRPr>
            </a:lvl2pPr>
            <a:lvl3pPr indent="-355600" lvl="2" marL="1371600" marR="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Montserrat"/>
                <a:ea typeface="Montserrat"/>
                <a:cs typeface="Montserrat"/>
                <a:sym typeface="Montserrat"/>
              </a:defRPr>
            </a:lvl3pPr>
            <a:lvl4pPr indent="-349250" lvl="3" marL="1828800" marR="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4pPr>
            <a:lvl5pPr indent="-349250" lvl="4" marL="2286000" marR="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5pPr>
            <a:lvl6pPr indent="-349250" lvl="5" marL="2743200" marR="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6pPr>
            <a:lvl7pPr indent="-349250" lvl="6" marL="3200400" marR="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7pPr>
            <a:lvl8pPr indent="-349250" lvl="7" marL="3657600" marR="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8pPr>
            <a:lvl9pPr indent="-349250" lvl="8" marL="4114800" marR="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9pPr>
          </a:lstStyle>
          <a:p/>
        </p:txBody>
      </p:sp>
      <p:sp>
        <p:nvSpPr>
          <p:cNvPr id="679" name="Google Shape;679;g343d2673bcf_0_2956"/>
          <p:cNvSpPr txBox="1"/>
          <p:nvPr>
            <p:ph idx="4" type="body"/>
          </p:nvPr>
        </p:nvSpPr>
        <p:spPr>
          <a:xfrm>
            <a:off x="1293097" y="4324191"/>
            <a:ext cx="7823100" cy="388500"/>
          </a:xfrm>
          <a:prstGeom prst="rect">
            <a:avLst/>
          </a:prstGeom>
          <a:noFill/>
          <a:ln>
            <a:noFill/>
          </a:ln>
        </p:spPr>
        <p:txBody>
          <a:bodyPr anchorCtr="0" anchor="t" bIns="45700" lIns="91425" spcFirstLastPara="1" rIns="91425" wrap="square" tIns="45700">
            <a:noAutofit/>
          </a:bodyPr>
          <a:lstStyle>
            <a:lvl1pPr indent="-228600" lvl="0" marL="457200" marR="0" algn="l">
              <a:lnSpc>
                <a:spcPct val="90000"/>
              </a:lnSpc>
              <a:spcBef>
                <a:spcPts val="1100"/>
              </a:spcBef>
              <a:spcAft>
                <a:spcPts val="0"/>
              </a:spcAft>
              <a:buClr>
                <a:schemeClr val="accent1"/>
              </a:buClr>
              <a:buSzPts val="2800"/>
              <a:buFont typeface="Arial"/>
              <a:buNone/>
              <a:defRPr b="0" i="0" sz="2800" u="none" cap="none" strike="noStrike">
                <a:solidFill>
                  <a:schemeClr val="accent1"/>
                </a:solidFill>
                <a:latin typeface="Montserrat"/>
                <a:ea typeface="Montserrat"/>
                <a:cs typeface="Montserrat"/>
                <a:sym typeface="Montserrat"/>
              </a:defRPr>
            </a:lvl1pPr>
            <a:lvl2pPr indent="-381000" lvl="1" marL="914400" marR="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Montserrat"/>
                <a:ea typeface="Montserrat"/>
                <a:cs typeface="Montserrat"/>
                <a:sym typeface="Montserrat"/>
              </a:defRPr>
            </a:lvl2pPr>
            <a:lvl3pPr indent="-355600" lvl="2" marL="1371600" marR="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Montserrat"/>
                <a:ea typeface="Montserrat"/>
                <a:cs typeface="Montserrat"/>
                <a:sym typeface="Montserrat"/>
              </a:defRPr>
            </a:lvl3pPr>
            <a:lvl4pPr indent="-349250" lvl="3" marL="1828800" marR="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4pPr>
            <a:lvl5pPr indent="-349250" lvl="4" marL="2286000" marR="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5pPr>
            <a:lvl6pPr indent="-349250" lvl="5" marL="2743200" marR="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6pPr>
            <a:lvl7pPr indent="-349250" lvl="6" marL="3200400" marR="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7pPr>
            <a:lvl8pPr indent="-349250" lvl="7" marL="3657600" marR="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8pPr>
            <a:lvl9pPr indent="-349250" lvl="8" marL="4114800" marR="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9pPr>
          </a:lstStyle>
          <a:p/>
        </p:txBody>
      </p:sp>
      <p:pic>
        <p:nvPicPr>
          <p:cNvPr id="680" name="Google Shape;680;g343d2673bcf_0_2956"/>
          <p:cNvPicPr preferRelativeResize="0"/>
          <p:nvPr/>
        </p:nvPicPr>
        <p:blipFill rotWithShape="1">
          <a:blip r:embed="rId3">
            <a:alphaModFix/>
          </a:blip>
          <a:srcRect b="0" l="0" r="0" t="0"/>
          <a:stretch/>
        </p:blipFill>
        <p:spPr>
          <a:xfrm>
            <a:off x="1403927" y="982394"/>
            <a:ext cx="3215867" cy="927302"/>
          </a:xfrm>
          <a:prstGeom prst="rect">
            <a:avLst/>
          </a:prstGeom>
          <a:noFill/>
          <a:ln>
            <a:noFill/>
          </a:ln>
        </p:spPr>
      </p:pic>
    </p:spTree>
  </p:cSld>
  <p:clrMapOvr>
    <a:masterClrMapping/>
  </p:clrMapOvr>
</p:sldLayout>
</file>

<file path=ppt/slideLayouts/slideLayout2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hank You Slide - Transparent Blue">
  <p:cSld name="6_Title Slide">
    <p:spTree>
      <p:nvGrpSpPr>
        <p:cNvPr id="681" name="Shape 681"/>
        <p:cNvGrpSpPr/>
        <p:nvPr/>
      </p:nvGrpSpPr>
      <p:grpSpPr>
        <a:xfrm>
          <a:off x="0" y="0"/>
          <a:ext cx="0" cy="0"/>
          <a:chOff x="0" y="0"/>
          <a:chExt cx="0" cy="0"/>
        </a:xfrm>
      </p:grpSpPr>
      <p:sp>
        <p:nvSpPr>
          <p:cNvPr id="682" name="Google Shape;682;g343d2673bcf_0_2965"/>
          <p:cNvSpPr/>
          <p:nvPr/>
        </p:nvSpPr>
        <p:spPr>
          <a:xfrm>
            <a:off x="0" y="6340764"/>
            <a:ext cx="12192000" cy="517200"/>
          </a:xfrm>
          <a:prstGeom prst="rect">
            <a:avLst/>
          </a:prstGeom>
          <a:solidFill>
            <a:schemeClr val="accent3"/>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900" u="none" cap="none" strike="noStrike">
              <a:solidFill>
                <a:schemeClr val="lt1"/>
              </a:solidFill>
              <a:latin typeface="Montserrat"/>
              <a:ea typeface="Montserrat"/>
              <a:cs typeface="Montserrat"/>
              <a:sym typeface="Montserrat"/>
            </a:endParaRPr>
          </a:p>
        </p:txBody>
      </p:sp>
      <p:sp>
        <p:nvSpPr>
          <p:cNvPr id="683" name="Google Shape;683;g343d2673bcf_0_2965"/>
          <p:cNvSpPr/>
          <p:nvPr/>
        </p:nvSpPr>
        <p:spPr>
          <a:xfrm>
            <a:off x="0" y="0"/>
            <a:ext cx="12192000" cy="6858000"/>
          </a:xfrm>
          <a:prstGeom prst="rect">
            <a:avLst/>
          </a:prstGeom>
          <a:gradFill>
            <a:gsLst>
              <a:gs pos="0">
                <a:schemeClr val="accent2"/>
              </a:gs>
              <a:gs pos="100000">
                <a:srgbClr val="13294B">
                  <a:alpha val="74901"/>
                </a:srgbClr>
              </a:gs>
            </a:gsLst>
            <a:lin ang="0" scaled="0"/>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900" u="none" cap="none" strike="noStrike">
              <a:solidFill>
                <a:schemeClr val="lt1"/>
              </a:solidFill>
              <a:latin typeface="Montserrat"/>
              <a:ea typeface="Montserrat"/>
              <a:cs typeface="Montserrat"/>
              <a:sym typeface="Montserrat"/>
            </a:endParaRPr>
          </a:p>
        </p:txBody>
      </p:sp>
      <p:pic>
        <p:nvPicPr>
          <p:cNvPr id="684" name="Google Shape;684;g343d2673bcf_0_2965"/>
          <p:cNvPicPr preferRelativeResize="0"/>
          <p:nvPr/>
        </p:nvPicPr>
        <p:blipFill rotWithShape="1">
          <a:blip r:embed="rId2">
            <a:alphaModFix/>
          </a:blip>
          <a:srcRect b="0" l="0" r="0" t="0"/>
          <a:stretch/>
        </p:blipFill>
        <p:spPr>
          <a:xfrm>
            <a:off x="9449231" y="517236"/>
            <a:ext cx="2742770" cy="6340765"/>
          </a:xfrm>
          <a:prstGeom prst="rect">
            <a:avLst/>
          </a:prstGeom>
          <a:noFill/>
          <a:ln>
            <a:noFill/>
          </a:ln>
        </p:spPr>
      </p:pic>
      <p:sp>
        <p:nvSpPr>
          <p:cNvPr id="685" name="Google Shape;685;g343d2673bcf_0_2965"/>
          <p:cNvSpPr txBox="1"/>
          <p:nvPr>
            <p:ph idx="1" type="body"/>
          </p:nvPr>
        </p:nvSpPr>
        <p:spPr>
          <a:xfrm>
            <a:off x="2724732" y="6481145"/>
            <a:ext cx="6742500" cy="236400"/>
          </a:xfrm>
          <a:prstGeom prst="rect">
            <a:avLst/>
          </a:prstGeom>
          <a:noFill/>
          <a:ln>
            <a:noFill/>
          </a:ln>
        </p:spPr>
        <p:txBody>
          <a:bodyPr anchorCtr="0" anchor="t" bIns="45700" lIns="91425" spcFirstLastPara="1" rIns="91425" wrap="square" tIns="45700">
            <a:noAutofit/>
          </a:bodyPr>
          <a:lstStyle>
            <a:lvl1pPr indent="-228600" lvl="0" marL="457200" marR="0" algn="ctr">
              <a:lnSpc>
                <a:spcPct val="90000"/>
              </a:lnSpc>
              <a:spcBef>
                <a:spcPts val="1100"/>
              </a:spcBef>
              <a:spcAft>
                <a:spcPts val="0"/>
              </a:spcAft>
              <a:buClr>
                <a:schemeClr val="lt1"/>
              </a:buClr>
              <a:buSzPts val="900"/>
              <a:buFont typeface="Arial"/>
              <a:buNone/>
              <a:defRPr b="0" i="0" sz="900" u="none" cap="none" strike="noStrike">
                <a:solidFill>
                  <a:schemeClr val="lt1"/>
                </a:solidFill>
                <a:latin typeface="Montserrat"/>
                <a:ea typeface="Montserrat"/>
                <a:cs typeface="Montserrat"/>
                <a:sym typeface="Montserrat"/>
              </a:defRPr>
            </a:lvl1pPr>
            <a:lvl2pPr indent="-381000" lvl="1" marL="914400" marR="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Montserrat"/>
                <a:ea typeface="Montserrat"/>
                <a:cs typeface="Montserrat"/>
                <a:sym typeface="Montserrat"/>
              </a:defRPr>
            </a:lvl2pPr>
            <a:lvl3pPr indent="-355600" lvl="2" marL="1371600" marR="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Montserrat"/>
                <a:ea typeface="Montserrat"/>
                <a:cs typeface="Montserrat"/>
                <a:sym typeface="Montserrat"/>
              </a:defRPr>
            </a:lvl3pPr>
            <a:lvl4pPr indent="-349250" lvl="3" marL="1828800" marR="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4pPr>
            <a:lvl5pPr indent="-349250" lvl="4" marL="2286000" marR="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5pPr>
            <a:lvl6pPr indent="-349250" lvl="5" marL="2743200" marR="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6pPr>
            <a:lvl7pPr indent="-349250" lvl="6" marL="3200400" marR="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7pPr>
            <a:lvl8pPr indent="-349250" lvl="7" marL="3657600" marR="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8pPr>
            <a:lvl9pPr indent="-349250" lvl="8" marL="4114800" marR="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9pPr>
          </a:lstStyle>
          <a:p/>
        </p:txBody>
      </p:sp>
      <p:pic>
        <p:nvPicPr>
          <p:cNvPr id="686" name="Google Shape;686;g343d2673bcf_0_2965"/>
          <p:cNvPicPr preferRelativeResize="0"/>
          <p:nvPr/>
        </p:nvPicPr>
        <p:blipFill rotWithShape="1">
          <a:blip r:embed="rId3">
            <a:alphaModFix/>
          </a:blip>
          <a:srcRect b="0" l="0" r="0" t="0"/>
          <a:stretch/>
        </p:blipFill>
        <p:spPr>
          <a:xfrm>
            <a:off x="1531910" y="2778378"/>
            <a:ext cx="2318338" cy="668494"/>
          </a:xfrm>
          <a:prstGeom prst="rect">
            <a:avLst/>
          </a:prstGeom>
          <a:noFill/>
          <a:ln>
            <a:noFill/>
          </a:ln>
        </p:spPr>
      </p:pic>
      <p:sp>
        <p:nvSpPr>
          <p:cNvPr id="687" name="Google Shape;687;g343d2673bcf_0_2965"/>
          <p:cNvSpPr txBox="1"/>
          <p:nvPr>
            <p:ph idx="2" type="body"/>
          </p:nvPr>
        </p:nvSpPr>
        <p:spPr>
          <a:xfrm>
            <a:off x="1835630" y="3861613"/>
            <a:ext cx="4197600" cy="256500"/>
          </a:xfrm>
          <a:prstGeom prst="rect">
            <a:avLst/>
          </a:prstGeom>
          <a:noFill/>
          <a:ln>
            <a:noFill/>
          </a:ln>
        </p:spPr>
        <p:txBody>
          <a:bodyPr anchorCtr="0" anchor="t" bIns="45700" lIns="91425" spcFirstLastPara="1" rIns="91425" wrap="square" tIns="45700">
            <a:noAutofit/>
          </a:bodyPr>
          <a:lstStyle>
            <a:lvl1pPr indent="-228600" lvl="0" marL="457200" marR="0" algn="l">
              <a:lnSpc>
                <a:spcPct val="90000"/>
              </a:lnSpc>
              <a:spcBef>
                <a:spcPts val="1100"/>
              </a:spcBef>
              <a:spcAft>
                <a:spcPts val="0"/>
              </a:spcAft>
              <a:buClr>
                <a:schemeClr val="lt1"/>
              </a:buClr>
              <a:buSzPts val="1500"/>
              <a:buFont typeface="Arial"/>
              <a:buNone/>
              <a:defRPr b="0" i="0" sz="1500" u="none" cap="none" strike="noStrike">
                <a:solidFill>
                  <a:schemeClr val="lt1"/>
                </a:solidFill>
                <a:latin typeface="Montserrat"/>
                <a:ea typeface="Montserrat"/>
                <a:cs typeface="Montserrat"/>
                <a:sym typeface="Montserrat"/>
              </a:defRPr>
            </a:lvl1pPr>
            <a:lvl2pPr indent="-381000" lvl="1" marL="914400" marR="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Montserrat"/>
                <a:ea typeface="Montserrat"/>
                <a:cs typeface="Montserrat"/>
                <a:sym typeface="Montserrat"/>
              </a:defRPr>
            </a:lvl2pPr>
            <a:lvl3pPr indent="-355600" lvl="2" marL="1371600" marR="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Montserrat"/>
                <a:ea typeface="Montserrat"/>
                <a:cs typeface="Montserrat"/>
                <a:sym typeface="Montserrat"/>
              </a:defRPr>
            </a:lvl3pPr>
            <a:lvl4pPr indent="-349250" lvl="3" marL="1828800" marR="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4pPr>
            <a:lvl5pPr indent="-349250" lvl="4" marL="2286000" marR="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5pPr>
            <a:lvl6pPr indent="-349250" lvl="5" marL="2743200" marR="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6pPr>
            <a:lvl7pPr indent="-349250" lvl="6" marL="3200400" marR="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7pPr>
            <a:lvl8pPr indent="-349250" lvl="7" marL="3657600" marR="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8pPr>
            <a:lvl9pPr indent="-349250" lvl="8" marL="4114800" marR="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9pPr>
          </a:lstStyle>
          <a:p/>
        </p:txBody>
      </p:sp>
      <p:sp>
        <p:nvSpPr>
          <p:cNvPr id="688" name="Google Shape;688;g343d2673bcf_0_2965"/>
          <p:cNvSpPr txBox="1"/>
          <p:nvPr>
            <p:ph idx="3" type="body"/>
          </p:nvPr>
        </p:nvSpPr>
        <p:spPr>
          <a:xfrm>
            <a:off x="1835630" y="4211023"/>
            <a:ext cx="4197600" cy="256500"/>
          </a:xfrm>
          <a:prstGeom prst="rect">
            <a:avLst/>
          </a:prstGeom>
          <a:noFill/>
          <a:ln>
            <a:noFill/>
          </a:ln>
        </p:spPr>
        <p:txBody>
          <a:bodyPr anchorCtr="0" anchor="t" bIns="45700" lIns="91425" spcFirstLastPara="1" rIns="91425" wrap="square" tIns="45700">
            <a:noAutofit/>
          </a:bodyPr>
          <a:lstStyle>
            <a:lvl1pPr indent="-228600" lvl="0" marL="457200" marR="0" algn="l">
              <a:lnSpc>
                <a:spcPct val="90000"/>
              </a:lnSpc>
              <a:spcBef>
                <a:spcPts val="1100"/>
              </a:spcBef>
              <a:spcAft>
                <a:spcPts val="0"/>
              </a:spcAft>
              <a:buClr>
                <a:schemeClr val="lt1"/>
              </a:buClr>
              <a:buSzPts val="1500"/>
              <a:buFont typeface="Arial"/>
              <a:buNone/>
              <a:defRPr b="0" i="0" sz="1500" u="none" cap="none" strike="noStrike">
                <a:solidFill>
                  <a:schemeClr val="lt1"/>
                </a:solidFill>
                <a:latin typeface="Montserrat"/>
                <a:ea typeface="Montserrat"/>
                <a:cs typeface="Montserrat"/>
                <a:sym typeface="Montserrat"/>
              </a:defRPr>
            </a:lvl1pPr>
            <a:lvl2pPr indent="-381000" lvl="1" marL="914400" marR="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Montserrat"/>
                <a:ea typeface="Montserrat"/>
                <a:cs typeface="Montserrat"/>
                <a:sym typeface="Montserrat"/>
              </a:defRPr>
            </a:lvl2pPr>
            <a:lvl3pPr indent="-355600" lvl="2" marL="1371600" marR="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Montserrat"/>
                <a:ea typeface="Montserrat"/>
                <a:cs typeface="Montserrat"/>
                <a:sym typeface="Montserrat"/>
              </a:defRPr>
            </a:lvl3pPr>
            <a:lvl4pPr indent="-349250" lvl="3" marL="1828800" marR="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4pPr>
            <a:lvl5pPr indent="-349250" lvl="4" marL="2286000" marR="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5pPr>
            <a:lvl6pPr indent="-349250" lvl="5" marL="2743200" marR="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6pPr>
            <a:lvl7pPr indent="-349250" lvl="6" marL="3200400" marR="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7pPr>
            <a:lvl8pPr indent="-349250" lvl="7" marL="3657600" marR="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8pPr>
            <a:lvl9pPr indent="-349250" lvl="8" marL="4114800" marR="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9pPr>
          </a:lstStyle>
          <a:p/>
        </p:txBody>
      </p:sp>
      <p:sp>
        <p:nvSpPr>
          <p:cNvPr id="689" name="Google Shape;689;g343d2673bcf_0_2965"/>
          <p:cNvSpPr txBox="1"/>
          <p:nvPr>
            <p:ph idx="4" type="body"/>
          </p:nvPr>
        </p:nvSpPr>
        <p:spPr>
          <a:xfrm>
            <a:off x="1835630" y="4560433"/>
            <a:ext cx="4197600" cy="256500"/>
          </a:xfrm>
          <a:prstGeom prst="rect">
            <a:avLst/>
          </a:prstGeom>
          <a:noFill/>
          <a:ln>
            <a:noFill/>
          </a:ln>
        </p:spPr>
        <p:txBody>
          <a:bodyPr anchorCtr="0" anchor="t" bIns="45700" lIns="91425" spcFirstLastPara="1" rIns="91425" wrap="square" tIns="45700">
            <a:noAutofit/>
          </a:bodyPr>
          <a:lstStyle>
            <a:lvl1pPr indent="-228600" lvl="0" marL="457200" marR="0" algn="l">
              <a:lnSpc>
                <a:spcPct val="90000"/>
              </a:lnSpc>
              <a:spcBef>
                <a:spcPts val="1100"/>
              </a:spcBef>
              <a:spcAft>
                <a:spcPts val="0"/>
              </a:spcAft>
              <a:buClr>
                <a:schemeClr val="lt1"/>
              </a:buClr>
              <a:buSzPts val="1500"/>
              <a:buFont typeface="Arial"/>
              <a:buNone/>
              <a:defRPr b="0" i="0" sz="1500" u="none" cap="none" strike="noStrike">
                <a:solidFill>
                  <a:schemeClr val="lt1"/>
                </a:solidFill>
                <a:latin typeface="Montserrat"/>
                <a:ea typeface="Montserrat"/>
                <a:cs typeface="Montserrat"/>
                <a:sym typeface="Montserrat"/>
              </a:defRPr>
            </a:lvl1pPr>
            <a:lvl2pPr indent="-381000" lvl="1" marL="914400" marR="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Montserrat"/>
                <a:ea typeface="Montserrat"/>
                <a:cs typeface="Montserrat"/>
                <a:sym typeface="Montserrat"/>
              </a:defRPr>
            </a:lvl2pPr>
            <a:lvl3pPr indent="-355600" lvl="2" marL="1371600" marR="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Montserrat"/>
                <a:ea typeface="Montserrat"/>
                <a:cs typeface="Montserrat"/>
                <a:sym typeface="Montserrat"/>
              </a:defRPr>
            </a:lvl3pPr>
            <a:lvl4pPr indent="-349250" lvl="3" marL="1828800" marR="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4pPr>
            <a:lvl5pPr indent="-349250" lvl="4" marL="2286000" marR="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5pPr>
            <a:lvl6pPr indent="-349250" lvl="5" marL="2743200" marR="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6pPr>
            <a:lvl7pPr indent="-349250" lvl="6" marL="3200400" marR="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7pPr>
            <a:lvl8pPr indent="-349250" lvl="7" marL="3657600" marR="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8pPr>
            <a:lvl9pPr indent="-349250" lvl="8" marL="4114800" marR="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9pPr>
          </a:lstStyle>
          <a:p/>
        </p:txBody>
      </p:sp>
      <p:pic>
        <p:nvPicPr>
          <p:cNvPr id="690" name="Google Shape;690;g343d2673bcf_0_2965"/>
          <p:cNvPicPr preferRelativeResize="0"/>
          <p:nvPr/>
        </p:nvPicPr>
        <p:blipFill rotWithShape="1">
          <a:blip r:embed="rId4">
            <a:alphaModFix/>
          </a:blip>
          <a:srcRect b="0" l="0" r="0" t="0"/>
          <a:stretch/>
        </p:blipFill>
        <p:spPr>
          <a:xfrm>
            <a:off x="1532127" y="3876068"/>
            <a:ext cx="227874" cy="227401"/>
          </a:xfrm>
          <a:prstGeom prst="rect">
            <a:avLst/>
          </a:prstGeom>
          <a:noFill/>
          <a:ln>
            <a:noFill/>
          </a:ln>
        </p:spPr>
      </p:pic>
      <p:pic>
        <p:nvPicPr>
          <p:cNvPr id="691" name="Google Shape;691;g343d2673bcf_0_2965"/>
          <p:cNvPicPr preferRelativeResize="0"/>
          <p:nvPr/>
        </p:nvPicPr>
        <p:blipFill rotWithShape="1">
          <a:blip r:embed="rId5">
            <a:alphaModFix/>
          </a:blip>
          <a:srcRect b="0" l="0" r="0" t="0"/>
          <a:stretch/>
        </p:blipFill>
        <p:spPr>
          <a:xfrm>
            <a:off x="1531910" y="4225132"/>
            <a:ext cx="228100" cy="228100"/>
          </a:xfrm>
          <a:prstGeom prst="rect">
            <a:avLst/>
          </a:prstGeom>
          <a:noFill/>
          <a:ln>
            <a:noFill/>
          </a:ln>
        </p:spPr>
      </p:pic>
      <p:pic>
        <p:nvPicPr>
          <p:cNvPr id="692" name="Google Shape;692;g343d2673bcf_0_2965"/>
          <p:cNvPicPr preferRelativeResize="0"/>
          <p:nvPr/>
        </p:nvPicPr>
        <p:blipFill rotWithShape="1">
          <a:blip r:embed="rId6">
            <a:alphaModFix/>
          </a:blip>
          <a:srcRect b="0" l="0" r="0" t="0"/>
          <a:stretch/>
        </p:blipFill>
        <p:spPr>
          <a:xfrm>
            <a:off x="1531910" y="4569069"/>
            <a:ext cx="239044" cy="239044"/>
          </a:xfrm>
          <a:prstGeom prst="rect">
            <a:avLst/>
          </a:prstGeom>
          <a:noFill/>
          <a:ln>
            <a:noFill/>
          </a:ln>
        </p:spPr>
      </p:pic>
      <p:sp>
        <p:nvSpPr>
          <p:cNvPr id="693" name="Google Shape;693;g343d2673bcf_0_2965"/>
          <p:cNvSpPr txBox="1"/>
          <p:nvPr>
            <p:ph idx="5" type="body"/>
          </p:nvPr>
        </p:nvSpPr>
        <p:spPr>
          <a:xfrm>
            <a:off x="1417369" y="1471222"/>
            <a:ext cx="4604700" cy="549600"/>
          </a:xfrm>
          <a:prstGeom prst="rect">
            <a:avLst/>
          </a:prstGeom>
          <a:noFill/>
          <a:ln>
            <a:noFill/>
          </a:ln>
        </p:spPr>
        <p:txBody>
          <a:bodyPr anchorCtr="0" anchor="t" bIns="45700" lIns="91425" spcFirstLastPara="1" rIns="91425" wrap="square" tIns="45700">
            <a:noAutofit/>
          </a:bodyPr>
          <a:lstStyle>
            <a:lvl1pPr indent="-228600" lvl="0" marL="457200" marR="0" algn="l">
              <a:lnSpc>
                <a:spcPct val="90000"/>
              </a:lnSpc>
              <a:spcBef>
                <a:spcPts val="1100"/>
              </a:spcBef>
              <a:spcAft>
                <a:spcPts val="0"/>
              </a:spcAft>
              <a:buClr>
                <a:schemeClr val="lt1"/>
              </a:buClr>
              <a:buSzPts val="3600"/>
              <a:buFont typeface="Arial"/>
              <a:buNone/>
              <a:defRPr b="1" i="0" sz="3600" u="none" cap="none" strike="noStrike">
                <a:solidFill>
                  <a:schemeClr val="lt1"/>
                </a:solidFill>
                <a:latin typeface="Montserrat Medium"/>
                <a:ea typeface="Montserrat Medium"/>
                <a:cs typeface="Montserrat Medium"/>
                <a:sym typeface="Montserrat Medium"/>
              </a:defRPr>
            </a:lvl1pPr>
            <a:lvl2pPr indent="-381000" lvl="1" marL="914400" marR="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Montserrat"/>
                <a:ea typeface="Montserrat"/>
                <a:cs typeface="Montserrat"/>
                <a:sym typeface="Montserrat"/>
              </a:defRPr>
            </a:lvl2pPr>
            <a:lvl3pPr indent="-355600" lvl="2" marL="1371600" marR="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Montserrat"/>
                <a:ea typeface="Montserrat"/>
                <a:cs typeface="Montserrat"/>
                <a:sym typeface="Montserrat"/>
              </a:defRPr>
            </a:lvl3pPr>
            <a:lvl4pPr indent="-349250" lvl="3" marL="1828800" marR="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4pPr>
            <a:lvl5pPr indent="-349250" lvl="4" marL="2286000" marR="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5pPr>
            <a:lvl6pPr indent="-349250" lvl="5" marL="2743200" marR="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6pPr>
            <a:lvl7pPr indent="-349250" lvl="6" marL="3200400" marR="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7pPr>
            <a:lvl8pPr indent="-349250" lvl="7" marL="3657600" marR="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8pPr>
            <a:lvl9pPr indent="-349250" lvl="8" marL="4114800" marR="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9pPr>
          </a:lstStyle>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 Solid Blue">
  <p:cSld name="5_Title Slide">
    <p:bg>
      <p:bgPr>
        <a:solidFill>
          <a:schemeClr val="accent2"/>
        </a:solidFill>
      </p:bgPr>
    </p:bg>
    <p:spTree>
      <p:nvGrpSpPr>
        <p:cNvPr id="694" name="Shape 694"/>
        <p:cNvGrpSpPr/>
        <p:nvPr/>
      </p:nvGrpSpPr>
      <p:grpSpPr>
        <a:xfrm>
          <a:off x="0" y="0"/>
          <a:ext cx="0" cy="0"/>
          <a:chOff x="0" y="0"/>
          <a:chExt cx="0" cy="0"/>
        </a:xfrm>
      </p:grpSpPr>
      <p:sp>
        <p:nvSpPr>
          <p:cNvPr id="695" name="Google Shape;695;g343d2673bcf_0_2978"/>
          <p:cNvSpPr txBox="1"/>
          <p:nvPr>
            <p:ph idx="1" type="body"/>
          </p:nvPr>
        </p:nvSpPr>
        <p:spPr>
          <a:xfrm>
            <a:off x="1293097" y="2733953"/>
            <a:ext cx="7823100" cy="1455600"/>
          </a:xfrm>
          <a:prstGeom prst="rect">
            <a:avLst/>
          </a:prstGeom>
          <a:noFill/>
          <a:ln>
            <a:noFill/>
          </a:ln>
        </p:spPr>
        <p:txBody>
          <a:bodyPr anchorCtr="0" anchor="t" bIns="45700" lIns="91425" spcFirstLastPara="1" rIns="91425" wrap="square" tIns="45700">
            <a:noAutofit/>
          </a:bodyPr>
          <a:lstStyle>
            <a:lvl1pPr indent="-228600" lvl="0" marL="457200" marR="0" algn="l">
              <a:lnSpc>
                <a:spcPct val="100000"/>
              </a:lnSpc>
              <a:spcBef>
                <a:spcPts val="1100"/>
              </a:spcBef>
              <a:spcAft>
                <a:spcPts val="0"/>
              </a:spcAft>
              <a:buClr>
                <a:schemeClr val="lt1"/>
              </a:buClr>
              <a:buSzPts val="4800"/>
              <a:buFont typeface="Arial"/>
              <a:buNone/>
              <a:defRPr b="1" i="0" sz="4800" u="none" cap="none" strike="noStrike">
                <a:solidFill>
                  <a:schemeClr val="lt1"/>
                </a:solidFill>
                <a:latin typeface="Montserrat Medium"/>
                <a:ea typeface="Montserrat Medium"/>
                <a:cs typeface="Montserrat Medium"/>
                <a:sym typeface="Montserrat Medium"/>
              </a:defRPr>
            </a:lvl1pPr>
            <a:lvl2pPr indent="-381000" lvl="1" marL="914400" marR="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Montserrat"/>
                <a:ea typeface="Montserrat"/>
                <a:cs typeface="Montserrat"/>
                <a:sym typeface="Montserrat"/>
              </a:defRPr>
            </a:lvl2pPr>
            <a:lvl3pPr indent="-355600" lvl="2" marL="1371600" marR="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Montserrat"/>
                <a:ea typeface="Montserrat"/>
                <a:cs typeface="Montserrat"/>
                <a:sym typeface="Montserrat"/>
              </a:defRPr>
            </a:lvl3pPr>
            <a:lvl4pPr indent="-349250" lvl="3" marL="1828800" marR="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4pPr>
            <a:lvl5pPr indent="-349250" lvl="4" marL="2286000" marR="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5pPr>
            <a:lvl6pPr indent="-349250" lvl="5" marL="2743200" marR="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6pPr>
            <a:lvl7pPr indent="-349250" lvl="6" marL="3200400" marR="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7pPr>
            <a:lvl8pPr indent="-349250" lvl="7" marL="3657600" marR="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8pPr>
            <a:lvl9pPr indent="-349250" lvl="8" marL="4114800" marR="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9pPr>
          </a:lstStyle>
          <a:p/>
        </p:txBody>
      </p:sp>
      <p:sp>
        <p:nvSpPr>
          <p:cNvPr id="696" name="Google Shape;696;g343d2673bcf_0_2978"/>
          <p:cNvSpPr txBox="1"/>
          <p:nvPr>
            <p:ph idx="2" type="body"/>
          </p:nvPr>
        </p:nvSpPr>
        <p:spPr>
          <a:xfrm>
            <a:off x="1293097" y="5209853"/>
            <a:ext cx="7823100" cy="236400"/>
          </a:xfrm>
          <a:prstGeom prst="rect">
            <a:avLst/>
          </a:prstGeom>
          <a:noFill/>
          <a:ln>
            <a:noFill/>
          </a:ln>
        </p:spPr>
        <p:txBody>
          <a:bodyPr anchorCtr="0" anchor="t" bIns="45700" lIns="91425" spcFirstLastPara="1" rIns="91425" wrap="square" tIns="45700">
            <a:noAutofit/>
          </a:bodyPr>
          <a:lstStyle>
            <a:lvl1pPr indent="-228600" lvl="0" marL="457200" marR="0" algn="l">
              <a:lnSpc>
                <a:spcPct val="90000"/>
              </a:lnSpc>
              <a:spcBef>
                <a:spcPts val="1100"/>
              </a:spcBef>
              <a:spcAft>
                <a:spcPts val="0"/>
              </a:spcAft>
              <a:buClr>
                <a:schemeClr val="lt1"/>
              </a:buClr>
              <a:buSzPts val="1100"/>
              <a:buFont typeface="Arial"/>
              <a:buNone/>
              <a:defRPr b="0" i="0" sz="1100" u="none" cap="none" strike="noStrike">
                <a:solidFill>
                  <a:schemeClr val="lt1"/>
                </a:solidFill>
                <a:latin typeface="Montserrat"/>
                <a:ea typeface="Montserrat"/>
                <a:cs typeface="Montserrat"/>
                <a:sym typeface="Montserrat"/>
              </a:defRPr>
            </a:lvl1pPr>
            <a:lvl2pPr indent="-381000" lvl="1" marL="914400" marR="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Montserrat"/>
                <a:ea typeface="Montserrat"/>
                <a:cs typeface="Montserrat"/>
                <a:sym typeface="Montserrat"/>
              </a:defRPr>
            </a:lvl2pPr>
            <a:lvl3pPr indent="-355600" lvl="2" marL="1371600" marR="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Montserrat"/>
                <a:ea typeface="Montserrat"/>
                <a:cs typeface="Montserrat"/>
                <a:sym typeface="Montserrat"/>
              </a:defRPr>
            </a:lvl3pPr>
            <a:lvl4pPr indent="-349250" lvl="3" marL="1828800" marR="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4pPr>
            <a:lvl5pPr indent="-349250" lvl="4" marL="2286000" marR="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5pPr>
            <a:lvl6pPr indent="-349250" lvl="5" marL="2743200" marR="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6pPr>
            <a:lvl7pPr indent="-349250" lvl="6" marL="3200400" marR="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7pPr>
            <a:lvl8pPr indent="-349250" lvl="7" marL="3657600" marR="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8pPr>
            <a:lvl9pPr indent="-349250" lvl="8" marL="4114800" marR="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9pPr>
          </a:lstStyle>
          <a:p/>
        </p:txBody>
      </p:sp>
      <p:sp>
        <p:nvSpPr>
          <p:cNvPr id="697" name="Google Shape;697;g343d2673bcf_0_2978"/>
          <p:cNvSpPr txBox="1"/>
          <p:nvPr>
            <p:ph idx="3" type="body"/>
          </p:nvPr>
        </p:nvSpPr>
        <p:spPr>
          <a:xfrm>
            <a:off x="1293097" y="4324191"/>
            <a:ext cx="7823100" cy="388500"/>
          </a:xfrm>
          <a:prstGeom prst="rect">
            <a:avLst/>
          </a:prstGeom>
          <a:noFill/>
          <a:ln>
            <a:noFill/>
          </a:ln>
        </p:spPr>
        <p:txBody>
          <a:bodyPr anchorCtr="0" anchor="t" bIns="45700" lIns="91425" spcFirstLastPara="1" rIns="91425" wrap="square" tIns="45700">
            <a:noAutofit/>
          </a:bodyPr>
          <a:lstStyle>
            <a:lvl1pPr indent="-228600" lvl="0" marL="457200" marR="0" algn="l">
              <a:lnSpc>
                <a:spcPct val="90000"/>
              </a:lnSpc>
              <a:spcBef>
                <a:spcPts val="1100"/>
              </a:spcBef>
              <a:spcAft>
                <a:spcPts val="0"/>
              </a:spcAft>
              <a:buClr>
                <a:schemeClr val="accent1"/>
              </a:buClr>
              <a:buSzPts val="2800"/>
              <a:buFont typeface="Arial"/>
              <a:buNone/>
              <a:defRPr b="0" i="0" sz="2800" u="none" cap="none" strike="noStrike">
                <a:solidFill>
                  <a:schemeClr val="accent1"/>
                </a:solidFill>
                <a:latin typeface="Montserrat"/>
                <a:ea typeface="Montserrat"/>
                <a:cs typeface="Montserrat"/>
                <a:sym typeface="Montserrat"/>
              </a:defRPr>
            </a:lvl1pPr>
            <a:lvl2pPr indent="-381000" lvl="1" marL="914400" marR="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Montserrat"/>
                <a:ea typeface="Montserrat"/>
                <a:cs typeface="Montserrat"/>
                <a:sym typeface="Montserrat"/>
              </a:defRPr>
            </a:lvl2pPr>
            <a:lvl3pPr indent="-355600" lvl="2" marL="1371600" marR="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Montserrat"/>
                <a:ea typeface="Montserrat"/>
                <a:cs typeface="Montserrat"/>
                <a:sym typeface="Montserrat"/>
              </a:defRPr>
            </a:lvl3pPr>
            <a:lvl4pPr indent="-349250" lvl="3" marL="1828800" marR="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4pPr>
            <a:lvl5pPr indent="-349250" lvl="4" marL="2286000" marR="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5pPr>
            <a:lvl6pPr indent="-349250" lvl="5" marL="2743200" marR="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6pPr>
            <a:lvl7pPr indent="-349250" lvl="6" marL="3200400" marR="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7pPr>
            <a:lvl8pPr indent="-349250" lvl="7" marL="3657600" marR="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8pPr>
            <a:lvl9pPr indent="-349250" lvl="8" marL="4114800" marR="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9pPr>
          </a:lstStyle>
          <a:p/>
        </p:txBody>
      </p:sp>
      <p:sp>
        <p:nvSpPr>
          <p:cNvPr id="698" name="Google Shape;698;g343d2673bcf_0_2978"/>
          <p:cNvSpPr txBox="1"/>
          <p:nvPr>
            <p:ph idx="4" type="body"/>
          </p:nvPr>
        </p:nvSpPr>
        <p:spPr>
          <a:xfrm>
            <a:off x="2724732" y="6481145"/>
            <a:ext cx="6742500" cy="236400"/>
          </a:xfrm>
          <a:prstGeom prst="rect">
            <a:avLst/>
          </a:prstGeom>
          <a:noFill/>
          <a:ln>
            <a:noFill/>
          </a:ln>
        </p:spPr>
        <p:txBody>
          <a:bodyPr anchorCtr="0" anchor="t" bIns="45700" lIns="91425" spcFirstLastPara="1" rIns="91425" wrap="square" tIns="45700">
            <a:noAutofit/>
          </a:bodyPr>
          <a:lstStyle>
            <a:lvl1pPr indent="-228600" lvl="0" marL="457200" marR="0" algn="ctr">
              <a:lnSpc>
                <a:spcPct val="90000"/>
              </a:lnSpc>
              <a:spcBef>
                <a:spcPts val="1100"/>
              </a:spcBef>
              <a:spcAft>
                <a:spcPts val="0"/>
              </a:spcAft>
              <a:buClr>
                <a:schemeClr val="lt1"/>
              </a:buClr>
              <a:buSzPts val="900"/>
              <a:buFont typeface="Arial"/>
              <a:buNone/>
              <a:defRPr b="0" i="0" sz="900" u="none" cap="none" strike="noStrike">
                <a:solidFill>
                  <a:schemeClr val="lt1"/>
                </a:solidFill>
                <a:latin typeface="Montserrat"/>
                <a:ea typeface="Montserrat"/>
                <a:cs typeface="Montserrat"/>
                <a:sym typeface="Montserrat"/>
              </a:defRPr>
            </a:lvl1pPr>
            <a:lvl2pPr indent="-381000" lvl="1" marL="914400" marR="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Montserrat"/>
                <a:ea typeface="Montserrat"/>
                <a:cs typeface="Montserrat"/>
                <a:sym typeface="Montserrat"/>
              </a:defRPr>
            </a:lvl2pPr>
            <a:lvl3pPr indent="-355600" lvl="2" marL="1371600" marR="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Montserrat"/>
                <a:ea typeface="Montserrat"/>
                <a:cs typeface="Montserrat"/>
                <a:sym typeface="Montserrat"/>
              </a:defRPr>
            </a:lvl3pPr>
            <a:lvl4pPr indent="-349250" lvl="3" marL="1828800" marR="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4pPr>
            <a:lvl5pPr indent="-349250" lvl="4" marL="2286000" marR="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5pPr>
            <a:lvl6pPr indent="-349250" lvl="5" marL="2743200" marR="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6pPr>
            <a:lvl7pPr indent="-349250" lvl="6" marL="3200400" marR="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7pPr>
            <a:lvl8pPr indent="-349250" lvl="7" marL="3657600" marR="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8pPr>
            <a:lvl9pPr indent="-349250" lvl="8" marL="4114800" marR="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9pPr>
          </a:lstStyle>
          <a:p/>
        </p:txBody>
      </p:sp>
      <p:pic>
        <p:nvPicPr>
          <p:cNvPr id="699" name="Google Shape;699;g343d2673bcf_0_2978"/>
          <p:cNvPicPr preferRelativeResize="0"/>
          <p:nvPr/>
        </p:nvPicPr>
        <p:blipFill rotWithShape="1">
          <a:blip r:embed="rId2">
            <a:alphaModFix/>
          </a:blip>
          <a:srcRect b="0" l="0" r="0" t="0"/>
          <a:stretch/>
        </p:blipFill>
        <p:spPr>
          <a:xfrm>
            <a:off x="1403927" y="982394"/>
            <a:ext cx="3215867" cy="927302"/>
          </a:xfrm>
          <a:prstGeom prst="rect">
            <a:avLst/>
          </a:prstGeom>
          <a:noFill/>
          <a:ln>
            <a:noFill/>
          </a:ln>
        </p:spPr>
      </p:pic>
      <p:sp>
        <p:nvSpPr>
          <p:cNvPr id="700" name="Google Shape;700;g343d2673bcf_0_2978"/>
          <p:cNvSpPr/>
          <p:nvPr/>
        </p:nvSpPr>
        <p:spPr>
          <a:xfrm>
            <a:off x="0" y="6340764"/>
            <a:ext cx="12192000" cy="517200"/>
          </a:xfrm>
          <a:prstGeom prst="rect">
            <a:avLst/>
          </a:prstGeom>
          <a:solidFill>
            <a:schemeClr val="accent3"/>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900" u="none" cap="none" strike="noStrike">
              <a:solidFill>
                <a:schemeClr val="lt1"/>
              </a:solidFill>
              <a:latin typeface="Montserrat"/>
              <a:ea typeface="Montserrat"/>
              <a:cs typeface="Montserrat"/>
              <a:sym typeface="Montserrat"/>
            </a:endParaRPr>
          </a:p>
        </p:txBody>
      </p:sp>
      <p:pic>
        <p:nvPicPr>
          <p:cNvPr id="701" name="Google Shape;701;g343d2673bcf_0_2978"/>
          <p:cNvPicPr preferRelativeResize="0"/>
          <p:nvPr/>
        </p:nvPicPr>
        <p:blipFill rotWithShape="1">
          <a:blip r:embed="rId3">
            <a:alphaModFix/>
          </a:blip>
          <a:srcRect b="0" l="0" r="0" t="0"/>
          <a:stretch/>
        </p:blipFill>
        <p:spPr>
          <a:xfrm>
            <a:off x="9449231" y="517236"/>
            <a:ext cx="2742770" cy="6340765"/>
          </a:xfrm>
          <a:prstGeom prst="rect">
            <a:avLst/>
          </a:prstGeom>
          <a:noFill/>
          <a:ln>
            <a:noFill/>
          </a:ln>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Slide - 2 Column w/ 3 Icons">
  <p:cSld name="Content Slide - 2 Column w/ 3 Icons">
    <p:spTree>
      <p:nvGrpSpPr>
        <p:cNvPr id="74" name="Shape 74"/>
        <p:cNvGrpSpPr/>
        <p:nvPr/>
      </p:nvGrpSpPr>
      <p:grpSpPr>
        <a:xfrm>
          <a:off x="0" y="0"/>
          <a:ext cx="0" cy="0"/>
          <a:chOff x="0" y="0"/>
          <a:chExt cx="0" cy="0"/>
        </a:xfrm>
      </p:grpSpPr>
      <p:sp>
        <p:nvSpPr>
          <p:cNvPr id="75" name="Google Shape;75;p25"/>
          <p:cNvSpPr/>
          <p:nvPr/>
        </p:nvSpPr>
        <p:spPr>
          <a:xfrm>
            <a:off x="25" y="0"/>
            <a:ext cx="12192000" cy="6923100"/>
          </a:xfrm>
          <a:prstGeom prst="rect">
            <a:avLst/>
          </a:prstGeom>
          <a:solidFill>
            <a:schemeClr val="lt1"/>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500"/>
              <a:buFont typeface="Arial"/>
              <a:buNone/>
            </a:pPr>
            <a:r>
              <a:t/>
            </a:r>
            <a:endParaRPr b="0" i="0" sz="1500" u="none" cap="none" strike="noStrike">
              <a:solidFill>
                <a:srgbClr val="000000"/>
              </a:solidFill>
              <a:latin typeface="Arial"/>
              <a:ea typeface="Arial"/>
              <a:cs typeface="Arial"/>
              <a:sym typeface="Arial"/>
            </a:endParaRPr>
          </a:p>
        </p:txBody>
      </p:sp>
      <p:pic>
        <p:nvPicPr>
          <p:cNvPr descr="A black and grey logo&#10;&#10;Description automatically generated with medium confidence" id="76" name="Google Shape;76;p25"/>
          <p:cNvPicPr preferRelativeResize="0"/>
          <p:nvPr/>
        </p:nvPicPr>
        <p:blipFill rotWithShape="1">
          <a:blip r:embed="rId2">
            <a:alphaModFix/>
          </a:blip>
          <a:srcRect b="0" l="0" r="0" t="0"/>
          <a:stretch/>
        </p:blipFill>
        <p:spPr>
          <a:xfrm>
            <a:off x="9220823" y="0"/>
            <a:ext cx="2971177" cy="6858001"/>
          </a:xfrm>
          <a:prstGeom prst="rect">
            <a:avLst/>
          </a:prstGeom>
          <a:noFill/>
          <a:ln>
            <a:noFill/>
          </a:ln>
        </p:spPr>
      </p:pic>
      <p:sp>
        <p:nvSpPr>
          <p:cNvPr id="77" name="Google Shape;77;p25"/>
          <p:cNvSpPr/>
          <p:nvPr/>
        </p:nvSpPr>
        <p:spPr>
          <a:xfrm>
            <a:off x="11597049" y="6274470"/>
            <a:ext cx="237300" cy="237300"/>
          </a:xfrm>
          <a:prstGeom prst="ellipse">
            <a:avLst/>
          </a:prstGeom>
          <a:solidFill>
            <a:schemeClr val="accent2"/>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900"/>
              <a:buFont typeface="Arial"/>
              <a:buNone/>
            </a:pPr>
            <a:r>
              <a:t/>
            </a:r>
            <a:endParaRPr b="0" i="0" sz="1900" u="none" cap="none" strike="noStrike">
              <a:solidFill>
                <a:schemeClr val="lt1"/>
              </a:solidFill>
              <a:latin typeface="Montserrat"/>
              <a:ea typeface="Montserrat"/>
              <a:cs typeface="Montserrat"/>
              <a:sym typeface="Montserrat"/>
            </a:endParaRPr>
          </a:p>
        </p:txBody>
      </p:sp>
      <p:sp>
        <p:nvSpPr>
          <p:cNvPr id="78" name="Google Shape;78;p25"/>
          <p:cNvSpPr txBox="1"/>
          <p:nvPr/>
        </p:nvSpPr>
        <p:spPr>
          <a:xfrm>
            <a:off x="11513370" y="6277754"/>
            <a:ext cx="404700" cy="23070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900"/>
              <a:buFont typeface="Arial"/>
              <a:buNone/>
            </a:pPr>
            <a:fld id="{00000000-1234-1234-1234-123412341234}" type="slidenum">
              <a:rPr b="1" i="0" lang="en-US" sz="900" u="none" cap="none" strike="noStrike">
                <a:solidFill>
                  <a:schemeClr val="lt1"/>
                </a:solidFill>
                <a:latin typeface="Montserrat"/>
                <a:ea typeface="Montserrat"/>
                <a:cs typeface="Montserrat"/>
                <a:sym typeface="Montserrat"/>
              </a:rPr>
              <a:t>‹#›</a:t>
            </a:fld>
            <a:endParaRPr b="1" i="0" sz="900" u="none" cap="none" strike="noStrike">
              <a:solidFill>
                <a:schemeClr val="lt1"/>
              </a:solidFill>
              <a:latin typeface="Montserrat"/>
              <a:ea typeface="Montserrat"/>
              <a:cs typeface="Montserrat"/>
              <a:sym typeface="Montserrat"/>
            </a:endParaRPr>
          </a:p>
        </p:txBody>
      </p:sp>
      <p:sp>
        <p:nvSpPr>
          <p:cNvPr id="79" name="Google Shape;79;p25"/>
          <p:cNvSpPr/>
          <p:nvPr/>
        </p:nvSpPr>
        <p:spPr>
          <a:xfrm>
            <a:off x="2050474" y="6347450"/>
            <a:ext cx="6766500" cy="91500"/>
          </a:xfrm>
          <a:prstGeom prst="rect">
            <a:avLst/>
          </a:prstGeom>
          <a:solidFill>
            <a:srgbClr val="D8D8D8"/>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900"/>
              <a:buFont typeface="Arial"/>
              <a:buNone/>
            </a:pPr>
            <a:r>
              <a:t/>
            </a:r>
            <a:endParaRPr b="0" i="0" sz="1900" u="none" cap="none" strike="noStrike">
              <a:solidFill>
                <a:schemeClr val="lt1"/>
              </a:solidFill>
              <a:latin typeface="Montserrat"/>
              <a:ea typeface="Montserrat"/>
              <a:cs typeface="Montserrat"/>
              <a:sym typeface="Montserrat"/>
            </a:endParaRPr>
          </a:p>
        </p:txBody>
      </p:sp>
      <p:sp>
        <p:nvSpPr>
          <p:cNvPr id="80" name="Google Shape;80;p25"/>
          <p:cNvSpPr txBox="1"/>
          <p:nvPr/>
        </p:nvSpPr>
        <p:spPr>
          <a:xfrm>
            <a:off x="8787442" y="6274470"/>
            <a:ext cx="2834700" cy="230700"/>
          </a:xfrm>
          <a:prstGeom prst="rect">
            <a:avLst/>
          </a:prstGeom>
          <a:noFill/>
          <a:ln>
            <a:noFill/>
          </a:ln>
        </p:spPr>
        <p:txBody>
          <a:bodyPr anchorCtr="0" anchor="t" bIns="45700" lIns="91425" spcFirstLastPara="1" rIns="91425" wrap="square" tIns="45700">
            <a:spAutoFit/>
          </a:bodyPr>
          <a:lstStyle/>
          <a:p>
            <a:pPr indent="0" lvl="0" marL="0" marR="0" rtl="0" algn="r">
              <a:lnSpc>
                <a:spcPct val="100000"/>
              </a:lnSpc>
              <a:spcBef>
                <a:spcPts val="0"/>
              </a:spcBef>
              <a:spcAft>
                <a:spcPts val="0"/>
              </a:spcAft>
              <a:buClr>
                <a:srgbClr val="000000"/>
              </a:buClr>
              <a:buSzPts val="900"/>
              <a:buFont typeface="Arial"/>
              <a:buNone/>
            </a:pPr>
            <a:r>
              <a:rPr b="0" i="0" lang="en-US" sz="900" u="none" cap="none" strike="noStrike">
                <a:solidFill>
                  <a:schemeClr val="dk1"/>
                </a:solidFill>
                <a:latin typeface="Montserrat"/>
                <a:ea typeface="Montserrat"/>
                <a:cs typeface="Montserrat"/>
                <a:sym typeface="Montserrat"/>
              </a:rPr>
              <a:t>© </a:t>
            </a:r>
            <a:r>
              <a:rPr lang="en-US" sz="900">
                <a:solidFill>
                  <a:schemeClr val="dk1"/>
                </a:solidFill>
                <a:latin typeface="Montserrat"/>
                <a:ea typeface="Montserrat"/>
                <a:cs typeface="Montserrat"/>
                <a:sym typeface="Montserrat"/>
              </a:rPr>
              <a:t>2025</a:t>
            </a:r>
            <a:r>
              <a:rPr b="0" i="0" lang="en-US" sz="900" u="none" cap="none" strike="noStrike">
                <a:solidFill>
                  <a:schemeClr val="dk1"/>
                </a:solidFill>
                <a:latin typeface="Montserrat"/>
                <a:ea typeface="Montserrat"/>
                <a:cs typeface="Montserrat"/>
                <a:sym typeface="Montserrat"/>
              </a:rPr>
              <a:t> </a:t>
            </a:r>
            <a:r>
              <a:rPr b="1" i="0" lang="en-US" sz="900" u="none" cap="none" strike="noStrike">
                <a:solidFill>
                  <a:schemeClr val="dk1"/>
                </a:solidFill>
                <a:latin typeface="Montserrat"/>
                <a:ea typeface="Montserrat"/>
                <a:cs typeface="Montserrat"/>
                <a:sym typeface="Montserrat"/>
              </a:rPr>
              <a:t>Square 9</a:t>
            </a:r>
            <a:r>
              <a:rPr b="0" i="0" lang="en-US" sz="900" u="none" cap="none" strike="noStrike">
                <a:solidFill>
                  <a:schemeClr val="dk1"/>
                </a:solidFill>
                <a:latin typeface="Montserrat"/>
                <a:ea typeface="Montserrat"/>
                <a:cs typeface="Montserrat"/>
                <a:sym typeface="Montserrat"/>
              </a:rPr>
              <a:t>. All Rights Reserved.</a:t>
            </a:r>
            <a:endParaRPr b="0" i="0" sz="1500" u="none" cap="none" strike="noStrike">
              <a:solidFill>
                <a:srgbClr val="000000"/>
              </a:solidFill>
              <a:latin typeface="Arial"/>
              <a:ea typeface="Arial"/>
              <a:cs typeface="Arial"/>
              <a:sym typeface="Arial"/>
            </a:endParaRPr>
          </a:p>
        </p:txBody>
      </p:sp>
      <p:pic>
        <p:nvPicPr>
          <p:cNvPr descr="A blue and orange text on a black background&#10;&#10;Description automatically generated" id="81" name="Google Shape;81;p25"/>
          <p:cNvPicPr preferRelativeResize="0"/>
          <p:nvPr/>
        </p:nvPicPr>
        <p:blipFill rotWithShape="1">
          <a:blip r:embed="rId3">
            <a:alphaModFix/>
          </a:blip>
          <a:srcRect b="0" l="0" r="0" t="0"/>
          <a:stretch/>
        </p:blipFill>
        <p:spPr>
          <a:xfrm>
            <a:off x="357551" y="6064432"/>
            <a:ext cx="1551707" cy="447438"/>
          </a:xfrm>
          <a:prstGeom prst="rect">
            <a:avLst/>
          </a:prstGeom>
          <a:noFill/>
          <a:ln>
            <a:noFill/>
          </a:ln>
        </p:spPr>
      </p:pic>
      <p:sp>
        <p:nvSpPr>
          <p:cNvPr id="82" name="Google Shape;82;p25"/>
          <p:cNvSpPr txBox="1"/>
          <p:nvPr>
            <p:ph idx="1" type="body"/>
          </p:nvPr>
        </p:nvSpPr>
        <p:spPr>
          <a:xfrm>
            <a:off x="539188" y="551701"/>
            <a:ext cx="4601100" cy="584400"/>
          </a:xfrm>
          <a:prstGeom prst="rect">
            <a:avLst/>
          </a:prstGeom>
          <a:noFill/>
          <a:ln>
            <a:noFill/>
          </a:ln>
        </p:spPr>
        <p:txBody>
          <a:bodyPr anchorCtr="0" anchor="t" bIns="45700" lIns="91425" spcFirstLastPara="1" rIns="91425" wrap="square" tIns="45700">
            <a:noAutofit/>
          </a:bodyPr>
          <a:lstStyle>
            <a:lvl1pPr indent="-228600" lvl="0" marL="457200" marR="0" rtl="0" algn="l">
              <a:lnSpc>
                <a:spcPct val="90000"/>
              </a:lnSpc>
              <a:spcBef>
                <a:spcPts val="1100"/>
              </a:spcBef>
              <a:spcAft>
                <a:spcPts val="0"/>
              </a:spcAft>
              <a:buClr>
                <a:schemeClr val="accent2"/>
              </a:buClr>
              <a:buSzPts val="3600"/>
              <a:buFont typeface="Arial"/>
              <a:buNone/>
              <a:defRPr b="1" i="0" sz="3600" u="none" cap="none" strike="noStrike">
                <a:solidFill>
                  <a:schemeClr val="accent2"/>
                </a:solidFill>
                <a:latin typeface="Montserrat"/>
                <a:ea typeface="Montserrat"/>
                <a:cs typeface="Montserrat"/>
                <a:sym typeface="Montserrat"/>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Montserrat"/>
                <a:ea typeface="Montserrat"/>
                <a:cs typeface="Montserrat"/>
                <a:sym typeface="Montserrat"/>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Montserrat"/>
                <a:ea typeface="Montserrat"/>
                <a:cs typeface="Montserrat"/>
                <a:sym typeface="Montserrat"/>
              </a:defRPr>
            </a:lvl3pPr>
            <a:lvl4pPr indent="-349250" lvl="3" marL="1828800" marR="0" rtl="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4pPr>
            <a:lvl5pPr indent="-349250" lvl="4" marL="2286000" marR="0" rtl="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5pPr>
            <a:lvl6pPr indent="-349250" lvl="5" marL="2743200" marR="0" rtl="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6pPr>
            <a:lvl7pPr indent="-349250" lvl="6" marL="3200400" marR="0" rtl="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7pPr>
            <a:lvl8pPr indent="-349250" lvl="7" marL="3657600" marR="0" rtl="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8pPr>
            <a:lvl9pPr indent="-349250" lvl="8" marL="4114800" marR="0" rtl="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9pPr>
          </a:lstStyle>
          <a:p/>
        </p:txBody>
      </p:sp>
      <p:sp>
        <p:nvSpPr>
          <p:cNvPr id="83" name="Google Shape;83;p25"/>
          <p:cNvSpPr/>
          <p:nvPr/>
        </p:nvSpPr>
        <p:spPr>
          <a:xfrm>
            <a:off x="665019" y="1154545"/>
            <a:ext cx="489600" cy="138900"/>
          </a:xfrm>
          <a:prstGeom prst="roundRect">
            <a:avLst>
              <a:gd fmla="val 50000" name="adj"/>
            </a:avLst>
          </a:prstGeom>
          <a:solidFill>
            <a:schemeClr val="accen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900"/>
              <a:buFont typeface="Arial"/>
              <a:buNone/>
            </a:pPr>
            <a:r>
              <a:t/>
            </a:r>
            <a:endParaRPr b="0" i="0" sz="1900" u="none" cap="none" strike="noStrike">
              <a:solidFill>
                <a:schemeClr val="lt1"/>
              </a:solidFill>
              <a:latin typeface="Montserrat"/>
              <a:ea typeface="Montserrat"/>
              <a:cs typeface="Montserrat"/>
              <a:sym typeface="Montserrat"/>
            </a:endParaRPr>
          </a:p>
        </p:txBody>
      </p:sp>
      <p:sp>
        <p:nvSpPr>
          <p:cNvPr id="84" name="Google Shape;84;p25"/>
          <p:cNvSpPr txBox="1"/>
          <p:nvPr>
            <p:ph idx="2" type="body"/>
          </p:nvPr>
        </p:nvSpPr>
        <p:spPr>
          <a:xfrm>
            <a:off x="1671196" y="2017786"/>
            <a:ext cx="3468900" cy="893700"/>
          </a:xfrm>
          <a:prstGeom prst="rect">
            <a:avLst/>
          </a:prstGeom>
          <a:noFill/>
          <a:ln>
            <a:noFill/>
          </a:ln>
        </p:spPr>
        <p:txBody>
          <a:bodyPr anchorCtr="0" anchor="ctr" bIns="45700" lIns="91425" spcFirstLastPara="1" rIns="91425" wrap="square" tIns="45700">
            <a:noAutofit/>
          </a:bodyPr>
          <a:lstStyle>
            <a:lvl1pPr indent="-228600" lvl="0" marL="457200" marR="0" rtl="0" algn="l">
              <a:lnSpc>
                <a:spcPct val="90000"/>
              </a:lnSpc>
              <a:spcBef>
                <a:spcPts val="1500"/>
              </a:spcBef>
              <a:spcAft>
                <a:spcPts val="0"/>
              </a:spcAft>
              <a:buClr>
                <a:schemeClr val="accent1"/>
              </a:buClr>
              <a:buSzPts val="1200"/>
              <a:buFont typeface="Arial"/>
              <a:buNone/>
              <a:defRPr b="0" i="0" sz="1200" u="none" cap="none" strike="noStrike">
                <a:solidFill>
                  <a:schemeClr val="accent6"/>
                </a:solidFill>
                <a:latin typeface="Montserrat"/>
                <a:ea typeface="Montserrat"/>
                <a:cs typeface="Montserrat"/>
                <a:sym typeface="Montserrat"/>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Montserrat"/>
                <a:ea typeface="Montserrat"/>
                <a:cs typeface="Montserrat"/>
                <a:sym typeface="Montserrat"/>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Montserrat"/>
                <a:ea typeface="Montserrat"/>
                <a:cs typeface="Montserrat"/>
                <a:sym typeface="Montserrat"/>
              </a:defRPr>
            </a:lvl3pPr>
            <a:lvl4pPr indent="-349250" lvl="3" marL="1828800" marR="0" rtl="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4pPr>
            <a:lvl5pPr indent="-349250" lvl="4" marL="2286000" marR="0" rtl="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5pPr>
            <a:lvl6pPr indent="-349250" lvl="5" marL="2743200" marR="0" rtl="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6pPr>
            <a:lvl7pPr indent="-349250" lvl="6" marL="3200400" marR="0" rtl="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7pPr>
            <a:lvl8pPr indent="-349250" lvl="7" marL="3657600" marR="0" rtl="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8pPr>
            <a:lvl9pPr indent="-349250" lvl="8" marL="4114800" marR="0" rtl="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9pPr>
          </a:lstStyle>
          <a:p/>
        </p:txBody>
      </p:sp>
      <p:sp>
        <p:nvSpPr>
          <p:cNvPr id="85" name="Google Shape;85;p25"/>
          <p:cNvSpPr txBox="1"/>
          <p:nvPr>
            <p:ph idx="3" type="body"/>
          </p:nvPr>
        </p:nvSpPr>
        <p:spPr>
          <a:xfrm>
            <a:off x="1671196" y="3235617"/>
            <a:ext cx="3468900" cy="893700"/>
          </a:xfrm>
          <a:prstGeom prst="rect">
            <a:avLst/>
          </a:prstGeom>
          <a:noFill/>
          <a:ln>
            <a:noFill/>
          </a:ln>
        </p:spPr>
        <p:txBody>
          <a:bodyPr anchorCtr="0" anchor="ctr" bIns="45700" lIns="91425" spcFirstLastPara="1" rIns="91425" wrap="square" tIns="45700">
            <a:noAutofit/>
          </a:bodyPr>
          <a:lstStyle>
            <a:lvl1pPr indent="-228600" lvl="0" marL="457200" marR="0" rtl="0" algn="l">
              <a:lnSpc>
                <a:spcPct val="90000"/>
              </a:lnSpc>
              <a:spcBef>
                <a:spcPts val="1500"/>
              </a:spcBef>
              <a:spcAft>
                <a:spcPts val="0"/>
              </a:spcAft>
              <a:buClr>
                <a:schemeClr val="accent1"/>
              </a:buClr>
              <a:buSzPts val="1200"/>
              <a:buFont typeface="Arial"/>
              <a:buNone/>
              <a:defRPr b="0" i="0" sz="1200" u="none" cap="none" strike="noStrike">
                <a:solidFill>
                  <a:schemeClr val="accent6"/>
                </a:solidFill>
                <a:latin typeface="Montserrat"/>
                <a:ea typeface="Montserrat"/>
                <a:cs typeface="Montserrat"/>
                <a:sym typeface="Montserrat"/>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Montserrat"/>
                <a:ea typeface="Montserrat"/>
                <a:cs typeface="Montserrat"/>
                <a:sym typeface="Montserrat"/>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Montserrat"/>
                <a:ea typeface="Montserrat"/>
                <a:cs typeface="Montserrat"/>
                <a:sym typeface="Montserrat"/>
              </a:defRPr>
            </a:lvl3pPr>
            <a:lvl4pPr indent="-349250" lvl="3" marL="1828800" marR="0" rtl="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4pPr>
            <a:lvl5pPr indent="-349250" lvl="4" marL="2286000" marR="0" rtl="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5pPr>
            <a:lvl6pPr indent="-349250" lvl="5" marL="2743200" marR="0" rtl="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6pPr>
            <a:lvl7pPr indent="-349250" lvl="6" marL="3200400" marR="0" rtl="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7pPr>
            <a:lvl8pPr indent="-349250" lvl="7" marL="3657600" marR="0" rtl="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8pPr>
            <a:lvl9pPr indent="-349250" lvl="8" marL="4114800" marR="0" rtl="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9pPr>
          </a:lstStyle>
          <a:p/>
        </p:txBody>
      </p:sp>
      <p:sp>
        <p:nvSpPr>
          <p:cNvPr id="86" name="Google Shape;86;p25"/>
          <p:cNvSpPr txBox="1"/>
          <p:nvPr>
            <p:ph idx="4" type="body"/>
          </p:nvPr>
        </p:nvSpPr>
        <p:spPr>
          <a:xfrm>
            <a:off x="1671196" y="4453448"/>
            <a:ext cx="3468900" cy="893700"/>
          </a:xfrm>
          <a:prstGeom prst="rect">
            <a:avLst/>
          </a:prstGeom>
          <a:noFill/>
          <a:ln>
            <a:noFill/>
          </a:ln>
        </p:spPr>
        <p:txBody>
          <a:bodyPr anchorCtr="0" anchor="ctr" bIns="45700" lIns="91425" spcFirstLastPara="1" rIns="91425" wrap="square" tIns="45700">
            <a:noAutofit/>
          </a:bodyPr>
          <a:lstStyle>
            <a:lvl1pPr indent="-228600" lvl="0" marL="457200" marR="0" rtl="0" algn="l">
              <a:lnSpc>
                <a:spcPct val="90000"/>
              </a:lnSpc>
              <a:spcBef>
                <a:spcPts val="1500"/>
              </a:spcBef>
              <a:spcAft>
                <a:spcPts val="0"/>
              </a:spcAft>
              <a:buClr>
                <a:schemeClr val="accent1"/>
              </a:buClr>
              <a:buSzPts val="1200"/>
              <a:buFont typeface="Arial"/>
              <a:buNone/>
              <a:defRPr b="0" i="0" sz="1200" u="none" cap="none" strike="noStrike">
                <a:solidFill>
                  <a:schemeClr val="accent6"/>
                </a:solidFill>
                <a:latin typeface="Montserrat"/>
                <a:ea typeface="Montserrat"/>
                <a:cs typeface="Montserrat"/>
                <a:sym typeface="Montserrat"/>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Montserrat"/>
                <a:ea typeface="Montserrat"/>
                <a:cs typeface="Montserrat"/>
                <a:sym typeface="Montserrat"/>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Montserrat"/>
                <a:ea typeface="Montserrat"/>
                <a:cs typeface="Montserrat"/>
                <a:sym typeface="Montserrat"/>
              </a:defRPr>
            </a:lvl3pPr>
            <a:lvl4pPr indent="-349250" lvl="3" marL="1828800" marR="0" rtl="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4pPr>
            <a:lvl5pPr indent="-349250" lvl="4" marL="2286000" marR="0" rtl="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5pPr>
            <a:lvl6pPr indent="-349250" lvl="5" marL="2743200" marR="0" rtl="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6pPr>
            <a:lvl7pPr indent="-349250" lvl="6" marL="3200400" marR="0" rtl="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7pPr>
            <a:lvl8pPr indent="-349250" lvl="7" marL="3657600" marR="0" rtl="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8pPr>
            <a:lvl9pPr indent="-349250" lvl="8" marL="4114800" marR="0" rtl="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9pPr>
          </a:lstStyle>
          <a:p/>
        </p:txBody>
      </p:sp>
      <p:sp>
        <p:nvSpPr>
          <p:cNvPr id="87" name="Google Shape;87;p25"/>
          <p:cNvSpPr/>
          <p:nvPr>
            <p:ph idx="5" type="pic"/>
          </p:nvPr>
        </p:nvSpPr>
        <p:spPr>
          <a:xfrm>
            <a:off x="665019" y="2017785"/>
            <a:ext cx="893700" cy="893700"/>
          </a:xfrm>
          <a:prstGeom prst="ellipse">
            <a:avLst/>
          </a:prstGeom>
          <a:solidFill>
            <a:schemeClr val="accent1"/>
          </a:solidFill>
          <a:ln>
            <a:noFill/>
          </a:ln>
        </p:spPr>
      </p:sp>
      <p:sp>
        <p:nvSpPr>
          <p:cNvPr id="88" name="Google Shape;88;p25"/>
          <p:cNvSpPr/>
          <p:nvPr>
            <p:ph idx="6" type="pic"/>
          </p:nvPr>
        </p:nvSpPr>
        <p:spPr>
          <a:xfrm>
            <a:off x="665019" y="3235617"/>
            <a:ext cx="893700" cy="893700"/>
          </a:xfrm>
          <a:prstGeom prst="ellipse">
            <a:avLst/>
          </a:prstGeom>
          <a:solidFill>
            <a:schemeClr val="accent2"/>
          </a:solidFill>
          <a:ln>
            <a:noFill/>
          </a:ln>
        </p:spPr>
      </p:sp>
      <p:sp>
        <p:nvSpPr>
          <p:cNvPr id="89" name="Google Shape;89;p25"/>
          <p:cNvSpPr/>
          <p:nvPr>
            <p:ph idx="7" type="pic"/>
          </p:nvPr>
        </p:nvSpPr>
        <p:spPr>
          <a:xfrm>
            <a:off x="665019" y="4453448"/>
            <a:ext cx="893700" cy="893700"/>
          </a:xfrm>
          <a:prstGeom prst="ellipse">
            <a:avLst/>
          </a:prstGeom>
          <a:solidFill>
            <a:schemeClr val="accent3"/>
          </a:solidFill>
          <a:ln>
            <a:noFill/>
          </a:ln>
        </p:spPr>
      </p:sp>
      <p:sp>
        <p:nvSpPr>
          <p:cNvPr id="90" name="Google Shape;90;p25"/>
          <p:cNvSpPr txBox="1"/>
          <p:nvPr>
            <p:ph idx="8" type="body"/>
          </p:nvPr>
        </p:nvSpPr>
        <p:spPr>
          <a:xfrm>
            <a:off x="5486400" y="2017800"/>
            <a:ext cx="6040500" cy="3329100"/>
          </a:xfrm>
          <a:prstGeom prst="rect">
            <a:avLst/>
          </a:prstGeom>
          <a:noFill/>
          <a:ln>
            <a:noFill/>
          </a:ln>
        </p:spPr>
        <p:txBody>
          <a:bodyPr anchorCtr="0" anchor="t" bIns="45700" lIns="91425" spcFirstLastPara="1" rIns="91425" wrap="square" tIns="45700">
            <a:noAutofit/>
          </a:bodyPr>
          <a:lstStyle>
            <a:lvl1pPr indent="-228600" lvl="0" marL="457200" marR="0" rtl="0" algn="ctr">
              <a:lnSpc>
                <a:spcPct val="90000"/>
              </a:lnSpc>
              <a:spcBef>
                <a:spcPts val="1100"/>
              </a:spcBef>
              <a:spcAft>
                <a:spcPts val="0"/>
              </a:spcAft>
              <a:buClr>
                <a:schemeClr val="accent6"/>
              </a:buClr>
              <a:buSzPts val="1300"/>
              <a:buFont typeface="Arial"/>
              <a:buNone/>
              <a:defRPr b="0" i="0" sz="1300" u="none" cap="none" strike="noStrike">
                <a:solidFill>
                  <a:schemeClr val="accent6"/>
                </a:solidFill>
                <a:latin typeface="Montserrat"/>
                <a:ea typeface="Montserrat"/>
                <a:cs typeface="Montserrat"/>
                <a:sym typeface="Montserrat"/>
              </a:defRPr>
            </a:lvl1pPr>
            <a:lvl2pPr indent="-381000" lvl="1" marL="914400" marR="0" rtl="0" algn="ctr">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Montserrat"/>
                <a:ea typeface="Montserrat"/>
                <a:cs typeface="Montserrat"/>
                <a:sym typeface="Montserrat"/>
              </a:defRPr>
            </a:lvl2pPr>
            <a:lvl3pPr indent="-355600" lvl="2" marL="1371600" marR="0" rtl="0" algn="ctr">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Montserrat"/>
                <a:ea typeface="Montserrat"/>
                <a:cs typeface="Montserrat"/>
                <a:sym typeface="Montserrat"/>
              </a:defRPr>
            </a:lvl3pPr>
            <a:lvl4pPr indent="-349250" lvl="3" marL="1828800" marR="0" rtl="0" algn="ctr">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4pPr>
            <a:lvl5pPr indent="-349250" lvl="4" marL="2286000" marR="0" rtl="0" algn="ctr">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5pPr>
            <a:lvl6pPr indent="-349250" lvl="5" marL="2743200" marR="0" rtl="0" algn="ctr">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6pPr>
            <a:lvl7pPr indent="-349250" lvl="6" marL="3200400" marR="0" rtl="0" algn="ctr">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7pPr>
            <a:lvl8pPr indent="-349250" lvl="7" marL="3657600" marR="0" rtl="0" algn="ctr">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8pPr>
            <a:lvl9pPr indent="-349250" lvl="8" marL="4114800" marR="0" rtl="0" algn="ctr">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9pPr>
          </a:lstStyle>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 White">
  <p:cSld name="3_Title Slide">
    <p:bg>
      <p:bgPr>
        <a:solidFill>
          <a:schemeClr val="lt1"/>
        </a:solidFill>
      </p:bgPr>
    </p:bg>
    <p:spTree>
      <p:nvGrpSpPr>
        <p:cNvPr id="702" name="Shape 702"/>
        <p:cNvGrpSpPr/>
        <p:nvPr/>
      </p:nvGrpSpPr>
      <p:grpSpPr>
        <a:xfrm>
          <a:off x="0" y="0"/>
          <a:ext cx="0" cy="0"/>
          <a:chOff x="0" y="0"/>
          <a:chExt cx="0" cy="0"/>
        </a:xfrm>
      </p:grpSpPr>
      <p:sp>
        <p:nvSpPr>
          <p:cNvPr id="703" name="Google Shape;703;g343d2673bcf_0_2986"/>
          <p:cNvSpPr/>
          <p:nvPr/>
        </p:nvSpPr>
        <p:spPr>
          <a:xfrm>
            <a:off x="1" y="2124171"/>
            <a:ext cx="9375300" cy="3131700"/>
          </a:xfrm>
          <a:prstGeom prst="rect">
            <a:avLst/>
          </a:prstGeom>
          <a:solidFill>
            <a:srgbClr val="F2F2F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900" u="none" cap="none" strike="noStrike">
              <a:solidFill>
                <a:schemeClr val="lt1"/>
              </a:solidFill>
              <a:latin typeface="Montserrat"/>
              <a:ea typeface="Montserrat"/>
              <a:cs typeface="Montserrat"/>
              <a:sym typeface="Montserrat"/>
            </a:endParaRPr>
          </a:p>
        </p:txBody>
      </p:sp>
      <p:sp>
        <p:nvSpPr>
          <p:cNvPr id="704" name="Google Shape;704;g343d2673bcf_0_2986"/>
          <p:cNvSpPr txBox="1"/>
          <p:nvPr>
            <p:ph idx="1" type="body"/>
          </p:nvPr>
        </p:nvSpPr>
        <p:spPr>
          <a:xfrm>
            <a:off x="1293097" y="2355267"/>
            <a:ext cx="7823100" cy="1455600"/>
          </a:xfrm>
          <a:prstGeom prst="rect">
            <a:avLst/>
          </a:prstGeom>
          <a:noFill/>
          <a:ln>
            <a:noFill/>
          </a:ln>
        </p:spPr>
        <p:txBody>
          <a:bodyPr anchorCtr="0" anchor="t" bIns="45700" lIns="91425" spcFirstLastPara="1" rIns="91425" wrap="square" tIns="45700">
            <a:noAutofit/>
          </a:bodyPr>
          <a:lstStyle>
            <a:lvl1pPr indent="-228600" lvl="0" marL="457200" marR="0" algn="l">
              <a:lnSpc>
                <a:spcPct val="100000"/>
              </a:lnSpc>
              <a:spcBef>
                <a:spcPts val="1100"/>
              </a:spcBef>
              <a:spcAft>
                <a:spcPts val="0"/>
              </a:spcAft>
              <a:buClr>
                <a:schemeClr val="accent2"/>
              </a:buClr>
              <a:buSzPts val="4800"/>
              <a:buFont typeface="Arial"/>
              <a:buNone/>
              <a:defRPr b="1" i="0" sz="4800" u="none" cap="none" strike="noStrike">
                <a:solidFill>
                  <a:schemeClr val="accent2"/>
                </a:solidFill>
                <a:latin typeface="Montserrat Medium"/>
                <a:ea typeface="Montserrat Medium"/>
                <a:cs typeface="Montserrat Medium"/>
                <a:sym typeface="Montserrat Medium"/>
              </a:defRPr>
            </a:lvl1pPr>
            <a:lvl2pPr indent="-381000" lvl="1" marL="914400" marR="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Montserrat"/>
                <a:ea typeface="Montserrat"/>
                <a:cs typeface="Montserrat"/>
                <a:sym typeface="Montserrat"/>
              </a:defRPr>
            </a:lvl2pPr>
            <a:lvl3pPr indent="-355600" lvl="2" marL="1371600" marR="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Montserrat"/>
                <a:ea typeface="Montserrat"/>
                <a:cs typeface="Montserrat"/>
                <a:sym typeface="Montserrat"/>
              </a:defRPr>
            </a:lvl3pPr>
            <a:lvl4pPr indent="-349250" lvl="3" marL="1828800" marR="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4pPr>
            <a:lvl5pPr indent="-349250" lvl="4" marL="2286000" marR="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5pPr>
            <a:lvl6pPr indent="-349250" lvl="5" marL="2743200" marR="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6pPr>
            <a:lvl7pPr indent="-349250" lvl="6" marL="3200400" marR="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7pPr>
            <a:lvl8pPr indent="-349250" lvl="7" marL="3657600" marR="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8pPr>
            <a:lvl9pPr indent="-349250" lvl="8" marL="4114800" marR="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9pPr>
          </a:lstStyle>
          <a:p/>
        </p:txBody>
      </p:sp>
      <p:sp>
        <p:nvSpPr>
          <p:cNvPr id="705" name="Google Shape;705;g343d2673bcf_0_2986"/>
          <p:cNvSpPr txBox="1"/>
          <p:nvPr>
            <p:ph idx="2" type="body"/>
          </p:nvPr>
        </p:nvSpPr>
        <p:spPr>
          <a:xfrm>
            <a:off x="1293097" y="4646440"/>
            <a:ext cx="7823100" cy="236400"/>
          </a:xfrm>
          <a:prstGeom prst="rect">
            <a:avLst/>
          </a:prstGeom>
          <a:noFill/>
          <a:ln>
            <a:noFill/>
          </a:ln>
        </p:spPr>
        <p:txBody>
          <a:bodyPr anchorCtr="0" anchor="t" bIns="45700" lIns="91425" spcFirstLastPara="1" rIns="91425" wrap="square" tIns="45700">
            <a:noAutofit/>
          </a:bodyPr>
          <a:lstStyle>
            <a:lvl1pPr indent="-228600" lvl="0" marL="457200" marR="0" algn="l">
              <a:lnSpc>
                <a:spcPct val="90000"/>
              </a:lnSpc>
              <a:spcBef>
                <a:spcPts val="1100"/>
              </a:spcBef>
              <a:spcAft>
                <a:spcPts val="0"/>
              </a:spcAft>
              <a:buClr>
                <a:schemeClr val="accent2"/>
              </a:buClr>
              <a:buSzPts val="1100"/>
              <a:buFont typeface="Arial"/>
              <a:buNone/>
              <a:defRPr b="0" i="0" sz="1100" u="none" cap="none" strike="noStrike">
                <a:solidFill>
                  <a:schemeClr val="accent2"/>
                </a:solidFill>
                <a:latin typeface="Montserrat"/>
                <a:ea typeface="Montserrat"/>
                <a:cs typeface="Montserrat"/>
                <a:sym typeface="Montserrat"/>
              </a:defRPr>
            </a:lvl1pPr>
            <a:lvl2pPr indent="-381000" lvl="1" marL="914400" marR="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Montserrat"/>
                <a:ea typeface="Montserrat"/>
                <a:cs typeface="Montserrat"/>
                <a:sym typeface="Montserrat"/>
              </a:defRPr>
            </a:lvl2pPr>
            <a:lvl3pPr indent="-355600" lvl="2" marL="1371600" marR="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Montserrat"/>
                <a:ea typeface="Montserrat"/>
                <a:cs typeface="Montserrat"/>
                <a:sym typeface="Montserrat"/>
              </a:defRPr>
            </a:lvl3pPr>
            <a:lvl4pPr indent="-349250" lvl="3" marL="1828800" marR="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4pPr>
            <a:lvl5pPr indent="-349250" lvl="4" marL="2286000" marR="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5pPr>
            <a:lvl6pPr indent="-349250" lvl="5" marL="2743200" marR="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6pPr>
            <a:lvl7pPr indent="-349250" lvl="6" marL="3200400" marR="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7pPr>
            <a:lvl8pPr indent="-349250" lvl="7" marL="3657600" marR="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8pPr>
            <a:lvl9pPr indent="-349250" lvl="8" marL="4114800" marR="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9pPr>
          </a:lstStyle>
          <a:p/>
        </p:txBody>
      </p:sp>
      <p:sp>
        <p:nvSpPr>
          <p:cNvPr id="706" name="Google Shape;706;g343d2673bcf_0_2986"/>
          <p:cNvSpPr txBox="1"/>
          <p:nvPr>
            <p:ph idx="3" type="body"/>
          </p:nvPr>
        </p:nvSpPr>
        <p:spPr>
          <a:xfrm>
            <a:off x="1293097" y="3945505"/>
            <a:ext cx="7823100" cy="388500"/>
          </a:xfrm>
          <a:prstGeom prst="rect">
            <a:avLst/>
          </a:prstGeom>
          <a:noFill/>
          <a:ln>
            <a:noFill/>
          </a:ln>
        </p:spPr>
        <p:txBody>
          <a:bodyPr anchorCtr="0" anchor="t" bIns="45700" lIns="91425" spcFirstLastPara="1" rIns="91425" wrap="square" tIns="45700">
            <a:noAutofit/>
          </a:bodyPr>
          <a:lstStyle>
            <a:lvl1pPr indent="-228600" lvl="0" marL="457200" marR="0" algn="l">
              <a:lnSpc>
                <a:spcPct val="90000"/>
              </a:lnSpc>
              <a:spcBef>
                <a:spcPts val="1100"/>
              </a:spcBef>
              <a:spcAft>
                <a:spcPts val="0"/>
              </a:spcAft>
              <a:buClr>
                <a:schemeClr val="accent2"/>
              </a:buClr>
              <a:buSzPts val="2800"/>
              <a:buFont typeface="Arial"/>
              <a:buNone/>
              <a:defRPr b="0" i="0" sz="2800" u="none" cap="none" strike="noStrike">
                <a:solidFill>
                  <a:schemeClr val="accent2"/>
                </a:solidFill>
                <a:latin typeface="Montserrat"/>
                <a:ea typeface="Montserrat"/>
                <a:cs typeface="Montserrat"/>
                <a:sym typeface="Montserrat"/>
              </a:defRPr>
            </a:lvl1pPr>
            <a:lvl2pPr indent="-381000" lvl="1" marL="914400" marR="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Montserrat"/>
                <a:ea typeface="Montserrat"/>
                <a:cs typeface="Montserrat"/>
                <a:sym typeface="Montserrat"/>
              </a:defRPr>
            </a:lvl2pPr>
            <a:lvl3pPr indent="-355600" lvl="2" marL="1371600" marR="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Montserrat"/>
                <a:ea typeface="Montserrat"/>
                <a:cs typeface="Montserrat"/>
                <a:sym typeface="Montserrat"/>
              </a:defRPr>
            </a:lvl3pPr>
            <a:lvl4pPr indent="-349250" lvl="3" marL="1828800" marR="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4pPr>
            <a:lvl5pPr indent="-349250" lvl="4" marL="2286000" marR="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5pPr>
            <a:lvl6pPr indent="-349250" lvl="5" marL="2743200" marR="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6pPr>
            <a:lvl7pPr indent="-349250" lvl="6" marL="3200400" marR="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7pPr>
            <a:lvl8pPr indent="-349250" lvl="7" marL="3657600" marR="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8pPr>
            <a:lvl9pPr indent="-349250" lvl="8" marL="4114800" marR="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9pPr>
          </a:lstStyle>
          <a:p/>
        </p:txBody>
      </p:sp>
      <p:sp>
        <p:nvSpPr>
          <p:cNvPr id="707" name="Google Shape;707;g343d2673bcf_0_2986"/>
          <p:cNvSpPr txBox="1"/>
          <p:nvPr>
            <p:ph idx="4" type="body"/>
          </p:nvPr>
        </p:nvSpPr>
        <p:spPr>
          <a:xfrm>
            <a:off x="2724732" y="6369526"/>
            <a:ext cx="6742500" cy="236400"/>
          </a:xfrm>
          <a:prstGeom prst="rect">
            <a:avLst/>
          </a:prstGeom>
          <a:noFill/>
          <a:ln>
            <a:noFill/>
          </a:ln>
        </p:spPr>
        <p:txBody>
          <a:bodyPr anchorCtr="0" anchor="t" bIns="45700" lIns="91425" spcFirstLastPara="1" rIns="91425" wrap="square" tIns="45700">
            <a:noAutofit/>
          </a:bodyPr>
          <a:lstStyle>
            <a:lvl1pPr indent="-228600" lvl="0" marL="457200" marR="0" algn="ctr">
              <a:lnSpc>
                <a:spcPct val="90000"/>
              </a:lnSpc>
              <a:spcBef>
                <a:spcPts val="1100"/>
              </a:spcBef>
              <a:spcAft>
                <a:spcPts val="0"/>
              </a:spcAft>
              <a:buClr>
                <a:schemeClr val="accent5"/>
              </a:buClr>
              <a:buSzPts val="900"/>
              <a:buFont typeface="Arial"/>
              <a:buNone/>
              <a:defRPr b="0" i="0" sz="900" u="none" cap="none" strike="noStrike">
                <a:solidFill>
                  <a:schemeClr val="accent5"/>
                </a:solidFill>
                <a:latin typeface="Montserrat"/>
                <a:ea typeface="Montserrat"/>
                <a:cs typeface="Montserrat"/>
                <a:sym typeface="Montserrat"/>
              </a:defRPr>
            </a:lvl1pPr>
            <a:lvl2pPr indent="-381000" lvl="1" marL="914400" marR="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Montserrat"/>
                <a:ea typeface="Montserrat"/>
                <a:cs typeface="Montserrat"/>
                <a:sym typeface="Montserrat"/>
              </a:defRPr>
            </a:lvl2pPr>
            <a:lvl3pPr indent="-355600" lvl="2" marL="1371600" marR="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Montserrat"/>
                <a:ea typeface="Montserrat"/>
                <a:cs typeface="Montserrat"/>
                <a:sym typeface="Montserrat"/>
              </a:defRPr>
            </a:lvl3pPr>
            <a:lvl4pPr indent="-349250" lvl="3" marL="1828800" marR="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4pPr>
            <a:lvl5pPr indent="-349250" lvl="4" marL="2286000" marR="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5pPr>
            <a:lvl6pPr indent="-349250" lvl="5" marL="2743200" marR="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6pPr>
            <a:lvl7pPr indent="-349250" lvl="6" marL="3200400" marR="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7pPr>
            <a:lvl8pPr indent="-349250" lvl="7" marL="3657600" marR="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8pPr>
            <a:lvl9pPr indent="-349250" lvl="8" marL="4114800" marR="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9pPr>
          </a:lstStyle>
          <a:p/>
        </p:txBody>
      </p:sp>
      <p:pic>
        <p:nvPicPr>
          <p:cNvPr descr="A blue and orange text on a black background&#10;&#10;Description automatically generated" id="708" name="Google Shape;708;g343d2673bcf_0_2986"/>
          <p:cNvPicPr preferRelativeResize="0"/>
          <p:nvPr/>
        </p:nvPicPr>
        <p:blipFill rotWithShape="1">
          <a:blip r:embed="rId2">
            <a:alphaModFix/>
          </a:blip>
          <a:srcRect b="0" l="0" r="0" t="0"/>
          <a:stretch/>
        </p:blipFill>
        <p:spPr>
          <a:xfrm>
            <a:off x="803563" y="532010"/>
            <a:ext cx="3676589" cy="1060150"/>
          </a:xfrm>
          <a:prstGeom prst="rect">
            <a:avLst/>
          </a:prstGeom>
          <a:noFill/>
          <a:ln>
            <a:noFill/>
          </a:ln>
        </p:spPr>
      </p:pic>
      <p:pic>
        <p:nvPicPr>
          <p:cNvPr descr="A blue and orange rectangle with black lines&#10;&#10;Description automatically generated" id="709" name="Google Shape;709;g343d2673bcf_0_2986"/>
          <p:cNvPicPr preferRelativeResize="0"/>
          <p:nvPr/>
        </p:nvPicPr>
        <p:blipFill rotWithShape="1">
          <a:blip r:embed="rId3">
            <a:alphaModFix/>
          </a:blip>
          <a:srcRect b="0" l="0" r="0" t="0"/>
          <a:stretch/>
        </p:blipFill>
        <p:spPr>
          <a:xfrm>
            <a:off x="9444912" y="517236"/>
            <a:ext cx="2747088" cy="6340765"/>
          </a:xfrm>
          <a:prstGeom prst="rect">
            <a:avLst/>
          </a:prstGeom>
          <a:noFill/>
          <a:ln>
            <a:noFill/>
          </a:ln>
        </p:spPr>
      </p:pic>
    </p:spTree>
  </p:cSld>
  <p:clrMapOvr>
    <a:masterClrMapping/>
  </p:clrMapOvr>
</p:sldLayout>
</file>

<file path=ppt/slideLayouts/slideLayout3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hank You - White">
  <p:cSld name="4_Title Slide">
    <p:bg>
      <p:bgPr>
        <a:solidFill>
          <a:schemeClr val="lt1"/>
        </a:solidFill>
      </p:bgPr>
    </p:bg>
    <p:spTree>
      <p:nvGrpSpPr>
        <p:cNvPr id="710" name="Shape 710"/>
        <p:cNvGrpSpPr/>
        <p:nvPr/>
      </p:nvGrpSpPr>
      <p:grpSpPr>
        <a:xfrm>
          <a:off x="0" y="0"/>
          <a:ext cx="0" cy="0"/>
          <a:chOff x="0" y="0"/>
          <a:chExt cx="0" cy="0"/>
        </a:xfrm>
      </p:grpSpPr>
      <p:sp>
        <p:nvSpPr>
          <p:cNvPr id="711" name="Google Shape;711;g343d2673bcf_0_2994"/>
          <p:cNvSpPr/>
          <p:nvPr/>
        </p:nvSpPr>
        <p:spPr>
          <a:xfrm>
            <a:off x="1" y="2124171"/>
            <a:ext cx="9375300" cy="3131700"/>
          </a:xfrm>
          <a:prstGeom prst="rect">
            <a:avLst/>
          </a:prstGeom>
          <a:solidFill>
            <a:srgbClr val="F2F2F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900" u="none" cap="none" strike="noStrike">
              <a:solidFill>
                <a:schemeClr val="lt1"/>
              </a:solidFill>
              <a:latin typeface="Montserrat"/>
              <a:ea typeface="Montserrat"/>
              <a:cs typeface="Montserrat"/>
              <a:sym typeface="Montserrat"/>
            </a:endParaRPr>
          </a:p>
        </p:txBody>
      </p:sp>
      <p:sp>
        <p:nvSpPr>
          <p:cNvPr id="712" name="Google Shape;712;g343d2673bcf_0_2994"/>
          <p:cNvSpPr txBox="1"/>
          <p:nvPr>
            <p:ph idx="1" type="body"/>
          </p:nvPr>
        </p:nvSpPr>
        <p:spPr>
          <a:xfrm>
            <a:off x="2724732" y="6369526"/>
            <a:ext cx="6742500" cy="236400"/>
          </a:xfrm>
          <a:prstGeom prst="rect">
            <a:avLst/>
          </a:prstGeom>
          <a:noFill/>
          <a:ln>
            <a:noFill/>
          </a:ln>
        </p:spPr>
        <p:txBody>
          <a:bodyPr anchorCtr="0" anchor="t" bIns="45700" lIns="91425" spcFirstLastPara="1" rIns="91425" wrap="square" tIns="45700">
            <a:noAutofit/>
          </a:bodyPr>
          <a:lstStyle>
            <a:lvl1pPr indent="-228600" lvl="0" marL="457200" marR="0" algn="ctr">
              <a:lnSpc>
                <a:spcPct val="90000"/>
              </a:lnSpc>
              <a:spcBef>
                <a:spcPts val="1100"/>
              </a:spcBef>
              <a:spcAft>
                <a:spcPts val="0"/>
              </a:spcAft>
              <a:buClr>
                <a:schemeClr val="accent5"/>
              </a:buClr>
              <a:buSzPts val="900"/>
              <a:buFont typeface="Arial"/>
              <a:buNone/>
              <a:defRPr b="0" i="0" sz="900" u="none" cap="none" strike="noStrike">
                <a:solidFill>
                  <a:schemeClr val="accent5"/>
                </a:solidFill>
                <a:latin typeface="Montserrat"/>
                <a:ea typeface="Montserrat"/>
                <a:cs typeface="Montserrat"/>
                <a:sym typeface="Montserrat"/>
              </a:defRPr>
            </a:lvl1pPr>
            <a:lvl2pPr indent="-381000" lvl="1" marL="914400" marR="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Montserrat"/>
                <a:ea typeface="Montserrat"/>
                <a:cs typeface="Montserrat"/>
                <a:sym typeface="Montserrat"/>
              </a:defRPr>
            </a:lvl2pPr>
            <a:lvl3pPr indent="-355600" lvl="2" marL="1371600" marR="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Montserrat"/>
                <a:ea typeface="Montserrat"/>
                <a:cs typeface="Montserrat"/>
                <a:sym typeface="Montserrat"/>
              </a:defRPr>
            </a:lvl3pPr>
            <a:lvl4pPr indent="-349250" lvl="3" marL="1828800" marR="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4pPr>
            <a:lvl5pPr indent="-349250" lvl="4" marL="2286000" marR="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5pPr>
            <a:lvl6pPr indent="-349250" lvl="5" marL="2743200" marR="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6pPr>
            <a:lvl7pPr indent="-349250" lvl="6" marL="3200400" marR="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7pPr>
            <a:lvl8pPr indent="-349250" lvl="7" marL="3657600" marR="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8pPr>
            <a:lvl9pPr indent="-349250" lvl="8" marL="4114800" marR="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9pPr>
          </a:lstStyle>
          <a:p/>
        </p:txBody>
      </p:sp>
      <p:pic>
        <p:nvPicPr>
          <p:cNvPr descr="A blue and orange text on a black background&#10;&#10;Description automatically generated" id="713" name="Google Shape;713;g343d2673bcf_0_2994"/>
          <p:cNvPicPr preferRelativeResize="0"/>
          <p:nvPr/>
        </p:nvPicPr>
        <p:blipFill rotWithShape="1">
          <a:blip r:embed="rId2">
            <a:alphaModFix/>
          </a:blip>
          <a:srcRect b="0" l="0" r="0" t="0"/>
          <a:stretch/>
        </p:blipFill>
        <p:spPr>
          <a:xfrm>
            <a:off x="1531910" y="2649070"/>
            <a:ext cx="2318338" cy="668494"/>
          </a:xfrm>
          <a:prstGeom prst="rect">
            <a:avLst/>
          </a:prstGeom>
          <a:noFill/>
          <a:ln>
            <a:noFill/>
          </a:ln>
        </p:spPr>
      </p:pic>
      <p:sp>
        <p:nvSpPr>
          <p:cNvPr id="714" name="Google Shape;714;g343d2673bcf_0_2994"/>
          <p:cNvSpPr txBox="1"/>
          <p:nvPr>
            <p:ph idx="2" type="body"/>
          </p:nvPr>
        </p:nvSpPr>
        <p:spPr>
          <a:xfrm>
            <a:off x="1835630" y="3796961"/>
            <a:ext cx="4197600" cy="256500"/>
          </a:xfrm>
          <a:prstGeom prst="rect">
            <a:avLst/>
          </a:prstGeom>
          <a:noFill/>
          <a:ln>
            <a:noFill/>
          </a:ln>
        </p:spPr>
        <p:txBody>
          <a:bodyPr anchorCtr="0" anchor="t" bIns="45700" lIns="91425" spcFirstLastPara="1" rIns="91425" wrap="square" tIns="45700">
            <a:noAutofit/>
          </a:bodyPr>
          <a:lstStyle>
            <a:lvl1pPr indent="-228600" lvl="0" marL="457200" marR="0" algn="l">
              <a:lnSpc>
                <a:spcPct val="90000"/>
              </a:lnSpc>
              <a:spcBef>
                <a:spcPts val="1100"/>
              </a:spcBef>
              <a:spcAft>
                <a:spcPts val="0"/>
              </a:spcAft>
              <a:buClr>
                <a:schemeClr val="accent6"/>
              </a:buClr>
              <a:buSzPts val="1500"/>
              <a:buFont typeface="Arial"/>
              <a:buNone/>
              <a:defRPr b="0" i="0" sz="1500" u="none" cap="none" strike="noStrike">
                <a:solidFill>
                  <a:schemeClr val="accent6"/>
                </a:solidFill>
                <a:latin typeface="Montserrat"/>
                <a:ea typeface="Montserrat"/>
                <a:cs typeface="Montserrat"/>
                <a:sym typeface="Montserrat"/>
              </a:defRPr>
            </a:lvl1pPr>
            <a:lvl2pPr indent="-381000" lvl="1" marL="914400" marR="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Montserrat"/>
                <a:ea typeface="Montserrat"/>
                <a:cs typeface="Montserrat"/>
                <a:sym typeface="Montserrat"/>
              </a:defRPr>
            </a:lvl2pPr>
            <a:lvl3pPr indent="-355600" lvl="2" marL="1371600" marR="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Montserrat"/>
                <a:ea typeface="Montserrat"/>
                <a:cs typeface="Montserrat"/>
                <a:sym typeface="Montserrat"/>
              </a:defRPr>
            </a:lvl3pPr>
            <a:lvl4pPr indent="-349250" lvl="3" marL="1828800" marR="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4pPr>
            <a:lvl5pPr indent="-349250" lvl="4" marL="2286000" marR="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5pPr>
            <a:lvl6pPr indent="-349250" lvl="5" marL="2743200" marR="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6pPr>
            <a:lvl7pPr indent="-349250" lvl="6" marL="3200400" marR="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7pPr>
            <a:lvl8pPr indent="-349250" lvl="7" marL="3657600" marR="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8pPr>
            <a:lvl9pPr indent="-349250" lvl="8" marL="4114800" marR="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9pPr>
          </a:lstStyle>
          <a:p/>
        </p:txBody>
      </p:sp>
      <p:sp>
        <p:nvSpPr>
          <p:cNvPr id="715" name="Google Shape;715;g343d2673bcf_0_2994"/>
          <p:cNvSpPr txBox="1"/>
          <p:nvPr>
            <p:ph idx="3" type="body"/>
          </p:nvPr>
        </p:nvSpPr>
        <p:spPr>
          <a:xfrm>
            <a:off x="1835630" y="4146371"/>
            <a:ext cx="4197600" cy="256500"/>
          </a:xfrm>
          <a:prstGeom prst="rect">
            <a:avLst/>
          </a:prstGeom>
          <a:noFill/>
          <a:ln>
            <a:noFill/>
          </a:ln>
        </p:spPr>
        <p:txBody>
          <a:bodyPr anchorCtr="0" anchor="t" bIns="45700" lIns="91425" spcFirstLastPara="1" rIns="91425" wrap="square" tIns="45700">
            <a:noAutofit/>
          </a:bodyPr>
          <a:lstStyle>
            <a:lvl1pPr indent="-228600" lvl="0" marL="457200" marR="0" algn="l">
              <a:lnSpc>
                <a:spcPct val="90000"/>
              </a:lnSpc>
              <a:spcBef>
                <a:spcPts val="1100"/>
              </a:spcBef>
              <a:spcAft>
                <a:spcPts val="0"/>
              </a:spcAft>
              <a:buClr>
                <a:schemeClr val="accent6"/>
              </a:buClr>
              <a:buSzPts val="1500"/>
              <a:buFont typeface="Arial"/>
              <a:buNone/>
              <a:defRPr b="0" i="0" sz="1500" u="none" cap="none" strike="noStrike">
                <a:solidFill>
                  <a:schemeClr val="accent6"/>
                </a:solidFill>
                <a:latin typeface="Montserrat"/>
                <a:ea typeface="Montserrat"/>
                <a:cs typeface="Montserrat"/>
                <a:sym typeface="Montserrat"/>
              </a:defRPr>
            </a:lvl1pPr>
            <a:lvl2pPr indent="-381000" lvl="1" marL="914400" marR="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Montserrat"/>
                <a:ea typeface="Montserrat"/>
                <a:cs typeface="Montserrat"/>
                <a:sym typeface="Montserrat"/>
              </a:defRPr>
            </a:lvl2pPr>
            <a:lvl3pPr indent="-355600" lvl="2" marL="1371600" marR="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Montserrat"/>
                <a:ea typeface="Montserrat"/>
                <a:cs typeface="Montserrat"/>
                <a:sym typeface="Montserrat"/>
              </a:defRPr>
            </a:lvl3pPr>
            <a:lvl4pPr indent="-349250" lvl="3" marL="1828800" marR="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4pPr>
            <a:lvl5pPr indent="-349250" lvl="4" marL="2286000" marR="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5pPr>
            <a:lvl6pPr indent="-349250" lvl="5" marL="2743200" marR="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6pPr>
            <a:lvl7pPr indent="-349250" lvl="6" marL="3200400" marR="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7pPr>
            <a:lvl8pPr indent="-349250" lvl="7" marL="3657600" marR="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8pPr>
            <a:lvl9pPr indent="-349250" lvl="8" marL="4114800" marR="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9pPr>
          </a:lstStyle>
          <a:p/>
        </p:txBody>
      </p:sp>
      <p:sp>
        <p:nvSpPr>
          <p:cNvPr id="716" name="Google Shape;716;g343d2673bcf_0_2994"/>
          <p:cNvSpPr txBox="1"/>
          <p:nvPr>
            <p:ph idx="4" type="body"/>
          </p:nvPr>
        </p:nvSpPr>
        <p:spPr>
          <a:xfrm>
            <a:off x="1835630" y="4495781"/>
            <a:ext cx="4197600" cy="256500"/>
          </a:xfrm>
          <a:prstGeom prst="rect">
            <a:avLst/>
          </a:prstGeom>
          <a:noFill/>
          <a:ln>
            <a:noFill/>
          </a:ln>
        </p:spPr>
        <p:txBody>
          <a:bodyPr anchorCtr="0" anchor="t" bIns="45700" lIns="91425" spcFirstLastPara="1" rIns="91425" wrap="square" tIns="45700">
            <a:noAutofit/>
          </a:bodyPr>
          <a:lstStyle>
            <a:lvl1pPr indent="-228600" lvl="0" marL="457200" marR="0" algn="l">
              <a:lnSpc>
                <a:spcPct val="90000"/>
              </a:lnSpc>
              <a:spcBef>
                <a:spcPts val="1100"/>
              </a:spcBef>
              <a:spcAft>
                <a:spcPts val="0"/>
              </a:spcAft>
              <a:buClr>
                <a:schemeClr val="accent6"/>
              </a:buClr>
              <a:buSzPts val="1500"/>
              <a:buFont typeface="Arial"/>
              <a:buNone/>
              <a:defRPr b="0" i="0" sz="1500" u="none" cap="none" strike="noStrike">
                <a:solidFill>
                  <a:schemeClr val="accent6"/>
                </a:solidFill>
                <a:latin typeface="Montserrat"/>
                <a:ea typeface="Montserrat"/>
                <a:cs typeface="Montserrat"/>
                <a:sym typeface="Montserrat"/>
              </a:defRPr>
            </a:lvl1pPr>
            <a:lvl2pPr indent="-381000" lvl="1" marL="914400" marR="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Montserrat"/>
                <a:ea typeface="Montserrat"/>
                <a:cs typeface="Montserrat"/>
                <a:sym typeface="Montserrat"/>
              </a:defRPr>
            </a:lvl2pPr>
            <a:lvl3pPr indent="-355600" lvl="2" marL="1371600" marR="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Montserrat"/>
                <a:ea typeface="Montserrat"/>
                <a:cs typeface="Montserrat"/>
                <a:sym typeface="Montserrat"/>
              </a:defRPr>
            </a:lvl3pPr>
            <a:lvl4pPr indent="-349250" lvl="3" marL="1828800" marR="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4pPr>
            <a:lvl5pPr indent="-349250" lvl="4" marL="2286000" marR="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5pPr>
            <a:lvl6pPr indent="-349250" lvl="5" marL="2743200" marR="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6pPr>
            <a:lvl7pPr indent="-349250" lvl="6" marL="3200400" marR="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7pPr>
            <a:lvl8pPr indent="-349250" lvl="7" marL="3657600" marR="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8pPr>
            <a:lvl9pPr indent="-349250" lvl="8" marL="4114800" marR="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9pPr>
          </a:lstStyle>
          <a:p/>
        </p:txBody>
      </p:sp>
      <p:pic>
        <p:nvPicPr>
          <p:cNvPr id="717" name="Google Shape;717;g343d2673bcf_0_2994"/>
          <p:cNvPicPr preferRelativeResize="0"/>
          <p:nvPr/>
        </p:nvPicPr>
        <p:blipFill rotWithShape="1">
          <a:blip r:embed="rId3">
            <a:alphaModFix/>
          </a:blip>
          <a:srcRect b="0" l="0" r="0" t="0"/>
          <a:stretch/>
        </p:blipFill>
        <p:spPr>
          <a:xfrm>
            <a:off x="1532127" y="3811416"/>
            <a:ext cx="227874" cy="227401"/>
          </a:xfrm>
          <a:prstGeom prst="rect">
            <a:avLst/>
          </a:prstGeom>
          <a:noFill/>
          <a:ln>
            <a:noFill/>
          </a:ln>
        </p:spPr>
      </p:pic>
      <p:pic>
        <p:nvPicPr>
          <p:cNvPr id="718" name="Google Shape;718;g343d2673bcf_0_2994"/>
          <p:cNvPicPr preferRelativeResize="0"/>
          <p:nvPr/>
        </p:nvPicPr>
        <p:blipFill rotWithShape="1">
          <a:blip r:embed="rId4">
            <a:alphaModFix/>
          </a:blip>
          <a:srcRect b="0" l="0" r="0" t="0"/>
          <a:stretch/>
        </p:blipFill>
        <p:spPr>
          <a:xfrm>
            <a:off x="1531910" y="4160480"/>
            <a:ext cx="228100" cy="228100"/>
          </a:xfrm>
          <a:prstGeom prst="rect">
            <a:avLst/>
          </a:prstGeom>
          <a:noFill/>
          <a:ln>
            <a:noFill/>
          </a:ln>
        </p:spPr>
      </p:pic>
      <p:pic>
        <p:nvPicPr>
          <p:cNvPr id="719" name="Google Shape;719;g343d2673bcf_0_2994"/>
          <p:cNvPicPr preferRelativeResize="0"/>
          <p:nvPr/>
        </p:nvPicPr>
        <p:blipFill rotWithShape="1">
          <a:blip r:embed="rId5">
            <a:alphaModFix/>
          </a:blip>
          <a:srcRect b="0" l="0" r="0" t="0"/>
          <a:stretch/>
        </p:blipFill>
        <p:spPr>
          <a:xfrm>
            <a:off x="1531910" y="4504417"/>
            <a:ext cx="239044" cy="239044"/>
          </a:xfrm>
          <a:prstGeom prst="rect">
            <a:avLst/>
          </a:prstGeom>
          <a:noFill/>
          <a:ln>
            <a:noFill/>
          </a:ln>
        </p:spPr>
      </p:pic>
      <p:sp>
        <p:nvSpPr>
          <p:cNvPr id="720" name="Google Shape;720;g343d2673bcf_0_2994"/>
          <p:cNvSpPr txBox="1"/>
          <p:nvPr>
            <p:ph idx="5" type="body"/>
          </p:nvPr>
        </p:nvSpPr>
        <p:spPr>
          <a:xfrm>
            <a:off x="744073" y="787230"/>
            <a:ext cx="4604700" cy="549600"/>
          </a:xfrm>
          <a:prstGeom prst="rect">
            <a:avLst/>
          </a:prstGeom>
          <a:noFill/>
          <a:ln>
            <a:noFill/>
          </a:ln>
        </p:spPr>
        <p:txBody>
          <a:bodyPr anchorCtr="0" anchor="t" bIns="45700" lIns="91425" spcFirstLastPara="1" rIns="91425" wrap="square" tIns="45700">
            <a:noAutofit/>
          </a:bodyPr>
          <a:lstStyle>
            <a:lvl1pPr indent="-228600" lvl="0" marL="457200" marR="0" algn="l">
              <a:lnSpc>
                <a:spcPct val="90000"/>
              </a:lnSpc>
              <a:spcBef>
                <a:spcPts val="1100"/>
              </a:spcBef>
              <a:spcAft>
                <a:spcPts val="0"/>
              </a:spcAft>
              <a:buClr>
                <a:schemeClr val="accent2"/>
              </a:buClr>
              <a:buSzPts val="3600"/>
              <a:buFont typeface="Arial"/>
              <a:buNone/>
              <a:defRPr b="1" i="0" sz="3600" u="none" cap="none" strike="noStrike">
                <a:solidFill>
                  <a:schemeClr val="accent2"/>
                </a:solidFill>
                <a:latin typeface="Montserrat Medium"/>
                <a:ea typeface="Montserrat Medium"/>
                <a:cs typeface="Montserrat Medium"/>
                <a:sym typeface="Montserrat Medium"/>
              </a:defRPr>
            </a:lvl1pPr>
            <a:lvl2pPr indent="-381000" lvl="1" marL="914400" marR="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Montserrat"/>
                <a:ea typeface="Montserrat"/>
                <a:cs typeface="Montserrat"/>
                <a:sym typeface="Montserrat"/>
              </a:defRPr>
            </a:lvl2pPr>
            <a:lvl3pPr indent="-355600" lvl="2" marL="1371600" marR="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Montserrat"/>
                <a:ea typeface="Montserrat"/>
                <a:cs typeface="Montserrat"/>
                <a:sym typeface="Montserrat"/>
              </a:defRPr>
            </a:lvl3pPr>
            <a:lvl4pPr indent="-349250" lvl="3" marL="1828800" marR="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4pPr>
            <a:lvl5pPr indent="-349250" lvl="4" marL="2286000" marR="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5pPr>
            <a:lvl6pPr indent="-349250" lvl="5" marL="2743200" marR="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6pPr>
            <a:lvl7pPr indent="-349250" lvl="6" marL="3200400" marR="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7pPr>
            <a:lvl8pPr indent="-349250" lvl="7" marL="3657600" marR="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8pPr>
            <a:lvl9pPr indent="-349250" lvl="8" marL="4114800" marR="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9pPr>
          </a:lstStyle>
          <a:p/>
        </p:txBody>
      </p:sp>
      <p:pic>
        <p:nvPicPr>
          <p:cNvPr descr="A blue and orange rectangle with black lines&#10;&#10;Description automatically generated" id="721" name="Google Shape;721;g343d2673bcf_0_2994"/>
          <p:cNvPicPr preferRelativeResize="0"/>
          <p:nvPr/>
        </p:nvPicPr>
        <p:blipFill rotWithShape="1">
          <a:blip r:embed="rId6">
            <a:alphaModFix/>
          </a:blip>
          <a:srcRect b="0" l="0" r="0" t="0"/>
          <a:stretch/>
        </p:blipFill>
        <p:spPr>
          <a:xfrm>
            <a:off x="9444912" y="517236"/>
            <a:ext cx="2747088" cy="6340765"/>
          </a:xfrm>
          <a:prstGeom prst="rect">
            <a:avLst/>
          </a:prstGeom>
          <a:noFill/>
          <a:ln>
            <a:noFill/>
          </a:ln>
        </p:spPr>
      </p:pic>
    </p:spTree>
  </p:cSld>
  <p:clrMapOvr>
    <a:masterClrMapping/>
  </p:clrMapOvr>
</p:sldLayout>
</file>

<file path=ppt/slideLayouts/slideLayout3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hank You Slide - Solid Blue">
  <p:cSld name="6_Title Slide_1">
    <p:bg>
      <p:bgPr>
        <a:solidFill>
          <a:schemeClr val="accent2"/>
        </a:solidFill>
      </p:bgPr>
    </p:bg>
    <p:spTree>
      <p:nvGrpSpPr>
        <p:cNvPr id="722" name="Shape 722"/>
        <p:cNvGrpSpPr/>
        <p:nvPr/>
      </p:nvGrpSpPr>
      <p:grpSpPr>
        <a:xfrm>
          <a:off x="0" y="0"/>
          <a:ext cx="0" cy="0"/>
          <a:chOff x="0" y="0"/>
          <a:chExt cx="0" cy="0"/>
        </a:xfrm>
      </p:grpSpPr>
      <p:sp>
        <p:nvSpPr>
          <p:cNvPr id="723" name="Google Shape;723;g343d2673bcf_0_3006"/>
          <p:cNvSpPr txBox="1"/>
          <p:nvPr>
            <p:ph idx="1" type="body"/>
          </p:nvPr>
        </p:nvSpPr>
        <p:spPr>
          <a:xfrm>
            <a:off x="2724732" y="6481145"/>
            <a:ext cx="6742500" cy="236400"/>
          </a:xfrm>
          <a:prstGeom prst="rect">
            <a:avLst/>
          </a:prstGeom>
          <a:noFill/>
          <a:ln>
            <a:noFill/>
          </a:ln>
        </p:spPr>
        <p:txBody>
          <a:bodyPr anchorCtr="0" anchor="t" bIns="45700" lIns="91425" spcFirstLastPara="1" rIns="91425" wrap="square" tIns="45700">
            <a:noAutofit/>
          </a:bodyPr>
          <a:lstStyle>
            <a:lvl1pPr indent="-228600" lvl="0" marL="457200" marR="0" algn="ctr">
              <a:lnSpc>
                <a:spcPct val="90000"/>
              </a:lnSpc>
              <a:spcBef>
                <a:spcPts val="1100"/>
              </a:spcBef>
              <a:spcAft>
                <a:spcPts val="0"/>
              </a:spcAft>
              <a:buClr>
                <a:schemeClr val="lt1"/>
              </a:buClr>
              <a:buSzPts val="900"/>
              <a:buFont typeface="Arial"/>
              <a:buNone/>
              <a:defRPr b="0" i="0" sz="900" u="none" cap="none" strike="noStrike">
                <a:solidFill>
                  <a:schemeClr val="lt1"/>
                </a:solidFill>
                <a:latin typeface="Montserrat"/>
                <a:ea typeface="Montserrat"/>
                <a:cs typeface="Montserrat"/>
                <a:sym typeface="Montserrat"/>
              </a:defRPr>
            </a:lvl1pPr>
            <a:lvl2pPr indent="-381000" lvl="1" marL="914400" marR="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Montserrat"/>
                <a:ea typeface="Montserrat"/>
                <a:cs typeface="Montserrat"/>
                <a:sym typeface="Montserrat"/>
              </a:defRPr>
            </a:lvl2pPr>
            <a:lvl3pPr indent="-355600" lvl="2" marL="1371600" marR="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Montserrat"/>
                <a:ea typeface="Montserrat"/>
                <a:cs typeface="Montserrat"/>
                <a:sym typeface="Montserrat"/>
              </a:defRPr>
            </a:lvl3pPr>
            <a:lvl4pPr indent="-349250" lvl="3" marL="1828800" marR="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4pPr>
            <a:lvl5pPr indent="-349250" lvl="4" marL="2286000" marR="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5pPr>
            <a:lvl6pPr indent="-349250" lvl="5" marL="2743200" marR="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6pPr>
            <a:lvl7pPr indent="-349250" lvl="6" marL="3200400" marR="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7pPr>
            <a:lvl8pPr indent="-349250" lvl="7" marL="3657600" marR="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8pPr>
            <a:lvl9pPr indent="-349250" lvl="8" marL="4114800" marR="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9pPr>
          </a:lstStyle>
          <a:p/>
        </p:txBody>
      </p:sp>
      <p:pic>
        <p:nvPicPr>
          <p:cNvPr id="724" name="Google Shape;724;g343d2673bcf_0_3006"/>
          <p:cNvPicPr preferRelativeResize="0"/>
          <p:nvPr/>
        </p:nvPicPr>
        <p:blipFill rotWithShape="1">
          <a:blip r:embed="rId2">
            <a:alphaModFix/>
          </a:blip>
          <a:srcRect b="0" l="0" r="0" t="0"/>
          <a:stretch/>
        </p:blipFill>
        <p:spPr>
          <a:xfrm>
            <a:off x="1531910" y="2778378"/>
            <a:ext cx="2318338" cy="668494"/>
          </a:xfrm>
          <a:prstGeom prst="rect">
            <a:avLst/>
          </a:prstGeom>
          <a:noFill/>
          <a:ln>
            <a:noFill/>
          </a:ln>
        </p:spPr>
      </p:pic>
      <p:sp>
        <p:nvSpPr>
          <p:cNvPr id="725" name="Google Shape;725;g343d2673bcf_0_3006"/>
          <p:cNvSpPr txBox="1"/>
          <p:nvPr>
            <p:ph idx="2" type="body"/>
          </p:nvPr>
        </p:nvSpPr>
        <p:spPr>
          <a:xfrm>
            <a:off x="1835630" y="3861613"/>
            <a:ext cx="4197600" cy="256500"/>
          </a:xfrm>
          <a:prstGeom prst="rect">
            <a:avLst/>
          </a:prstGeom>
          <a:noFill/>
          <a:ln>
            <a:noFill/>
          </a:ln>
        </p:spPr>
        <p:txBody>
          <a:bodyPr anchorCtr="0" anchor="t" bIns="45700" lIns="91425" spcFirstLastPara="1" rIns="91425" wrap="square" tIns="45700">
            <a:noAutofit/>
          </a:bodyPr>
          <a:lstStyle>
            <a:lvl1pPr indent="-228600" lvl="0" marL="457200" marR="0" algn="l">
              <a:lnSpc>
                <a:spcPct val="90000"/>
              </a:lnSpc>
              <a:spcBef>
                <a:spcPts val="1100"/>
              </a:spcBef>
              <a:spcAft>
                <a:spcPts val="0"/>
              </a:spcAft>
              <a:buClr>
                <a:schemeClr val="lt1"/>
              </a:buClr>
              <a:buSzPts val="1500"/>
              <a:buFont typeface="Arial"/>
              <a:buNone/>
              <a:defRPr b="0" i="0" sz="1500" u="none" cap="none" strike="noStrike">
                <a:solidFill>
                  <a:schemeClr val="lt1"/>
                </a:solidFill>
                <a:latin typeface="Montserrat"/>
                <a:ea typeface="Montserrat"/>
                <a:cs typeface="Montserrat"/>
                <a:sym typeface="Montserrat"/>
              </a:defRPr>
            </a:lvl1pPr>
            <a:lvl2pPr indent="-381000" lvl="1" marL="914400" marR="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Montserrat"/>
                <a:ea typeface="Montserrat"/>
                <a:cs typeface="Montserrat"/>
                <a:sym typeface="Montserrat"/>
              </a:defRPr>
            </a:lvl2pPr>
            <a:lvl3pPr indent="-355600" lvl="2" marL="1371600" marR="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Montserrat"/>
                <a:ea typeface="Montserrat"/>
                <a:cs typeface="Montserrat"/>
                <a:sym typeface="Montserrat"/>
              </a:defRPr>
            </a:lvl3pPr>
            <a:lvl4pPr indent="-349250" lvl="3" marL="1828800" marR="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4pPr>
            <a:lvl5pPr indent="-349250" lvl="4" marL="2286000" marR="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5pPr>
            <a:lvl6pPr indent="-349250" lvl="5" marL="2743200" marR="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6pPr>
            <a:lvl7pPr indent="-349250" lvl="6" marL="3200400" marR="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7pPr>
            <a:lvl8pPr indent="-349250" lvl="7" marL="3657600" marR="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8pPr>
            <a:lvl9pPr indent="-349250" lvl="8" marL="4114800" marR="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9pPr>
          </a:lstStyle>
          <a:p/>
        </p:txBody>
      </p:sp>
      <p:sp>
        <p:nvSpPr>
          <p:cNvPr id="726" name="Google Shape;726;g343d2673bcf_0_3006"/>
          <p:cNvSpPr txBox="1"/>
          <p:nvPr>
            <p:ph idx="3" type="body"/>
          </p:nvPr>
        </p:nvSpPr>
        <p:spPr>
          <a:xfrm>
            <a:off x="1835630" y="4211023"/>
            <a:ext cx="4197600" cy="256500"/>
          </a:xfrm>
          <a:prstGeom prst="rect">
            <a:avLst/>
          </a:prstGeom>
          <a:noFill/>
          <a:ln>
            <a:noFill/>
          </a:ln>
        </p:spPr>
        <p:txBody>
          <a:bodyPr anchorCtr="0" anchor="t" bIns="45700" lIns="91425" spcFirstLastPara="1" rIns="91425" wrap="square" tIns="45700">
            <a:noAutofit/>
          </a:bodyPr>
          <a:lstStyle>
            <a:lvl1pPr indent="-228600" lvl="0" marL="457200" marR="0" algn="l">
              <a:lnSpc>
                <a:spcPct val="90000"/>
              </a:lnSpc>
              <a:spcBef>
                <a:spcPts val="1100"/>
              </a:spcBef>
              <a:spcAft>
                <a:spcPts val="0"/>
              </a:spcAft>
              <a:buClr>
                <a:schemeClr val="lt1"/>
              </a:buClr>
              <a:buSzPts val="1500"/>
              <a:buFont typeface="Arial"/>
              <a:buNone/>
              <a:defRPr b="0" i="0" sz="1500" u="none" cap="none" strike="noStrike">
                <a:solidFill>
                  <a:schemeClr val="lt1"/>
                </a:solidFill>
                <a:latin typeface="Montserrat"/>
                <a:ea typeface="Montserrat"/>
                <a:cs typeface="Montserrat"/>
                <a:sym typeface="Montserrat"/>
              </a:defRPr>
            </a:lvl1pPr>
            <a:lvl2pPr indent="-381000" lvl="1" marL="914400" marR="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Montserrat"/>
                <a:ea typeface="Montserrat"/>
                <a:cs typeface="Montserrat"/>
                <a:sym typeface="Montserrat"/>
              </a:defRPr>
            </a:lvl2pPr>
            <a:lvl3pPr indent="-355600" lvl="2" marL="1371600" marR="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Montserrat"/>
                <a:ea typeface="Montserrat"/>
                <a:cs typeface="Montserrat"/>
                <a:sym typeface="Montserrat"/>
              </a:defRPr>
            </a:lvl3pPr>
            <a:lvl4pPr indent="-349250" lvl="3" marL="1828800" marR="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4pPr>
            <a:lvl5pPr indent="-349250" lvl="4" marL="2286000" marR="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5pPr>
            <a:lvl6pPr indent="-349250" lvl="5" marL="2743200" marR="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6pPr>
            <a:lvl7pPr indent="-349250" lvl="6" marL="3200400" marR="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7pPr>
            <a:lvl8pPr indent="-349250" lvl="7" marL="3657600" marR="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8pPr>
            <a:lvl9pPr indent="-349250" lvl="8" marL="4114800" marR="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9pPr>
          </a:lstStyle>
          <a:p/>
        </p:txBody>
      </p:sp>
      <p:sp>
        <p:nvSpPr>
          <p:cNvPr id="727" name="Google Shape;727;g343d2673bcf_0_3006"/>
          <p:cNvSpPr txBox="1"/>
          <p:nvPr>
            <p:ph idx="4" type="body"/>
          </p:nvPr>
        </p:nvSpPr>
        <p:spPr>
          <a:xfrm>
            <a:off x="1835630" y="4560433"/>
            <a:ext cx="4197600" cy="256500"/>
          </a:xfrm>
          <a:prstGeom prst="rect">
            <a:avLst/>
          </a:prstGeom>
          <a:noFill/>
          <a:ln>
            <a:noFill/>
          </a:ln>
        </p:spPr>
        <p:txBody>
          <a:bodyPr anchorCtr="0" anchor="t" bIns="45700" lIns="91425" spcFirstLastPara="1" rIns="91425" wrap="square" tIns="45700">
            <a:noAutofit/>
          </a:bodyPr>
          <a:lstStyle>
            <a:lvl1pPr indent="-228600" lvl="0" marL="457200" marR="0" algn="l">
              <a:lnSpc>
                <a:spcPct val="90000"/>
              </a:lnSpc>
              <a:spcBef>
                <a:spcPts val="1100"/>
              </a:spcBef>
              <a:spcAft>
                <a:spcPts val="0"/>
              </a:spcAft>
              <a:buClr>
                <a:schemeClr val="lt1"/>
              </a:buClr>
              <a:buSzPts val="1500"/>
              <a:buFont typeface="Arial"/>
              <a:buNone/>
              <a:defRPr b="0" i="0" sz="1500" u="none" cap="none" strike="noStrike">
                <a:solidFill>
                  <a:schemeClr val="lt1"/>
                </a:solidFill>
                <a:latin typeface="Montserrat"/>
                <a:ea typeface="Montserrat"/>
                <a:cs typeface="Montserrat"/>
                <a:sym typeface="Montserrat"/>
              </a:defRPr>
            </a:lvl1pPr>
            <a:lvl2pPr indent="-381000" lvl="1" marL="914400" marR="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Montserrat"/>
                <a:ea typeface="Montserrat"/>
                <a:cs typeface="Montserrat"/>
                <a:sym typeface="Montserrat"/>
              </a:defRPr>
            </a:lvl2pPr>
            <a:lvl3pPr indent="-355600" lvl="2" marL="1371600" marR="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Montserrat"/>
                <a:ea typeface="Montserrat"/>
                <a:cs typeface="Montserrat"/>
                <a:sym typeface="Montserrat"/>
              </a:defRPr>
            </a:lvl3pPr>
            <a:lvl4pPr indent="-349250" lvl="3" marL="1828800" marR="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4pPr>
            <a:lvl5pPr indent="-349250" lvl="4" marL="2286000" marR="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5pPr>
            <a:lvl6pPr indent="-349250" lvl="5" marL="2743200" marR="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6pPr>
            <a:lvl7pPr indent="-349250" lvl="6" marL="3200400" marR="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7pPr>
            <a:lvl8pPr indent="-349250" lvl="7" marL="3657600" marR="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8pPr>
            <a:lvl9pPr indent="-349250" lvl="8" marL="4114800" marR="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9pPr>
          </a:lstStyle>
          <a:p/>
        </p:txBody>
      </p:sp>
      <p:pic>
        <p:nvPicPr>
          <p:cNvPr id="728" name="Google Shape;728;g343d2673bcf_0_3006"/>
          <p:cNvPicPr preferRelativeResize="0"/>
          <p:nvPr/>
        </p:nvPicPr>
        <p:blipFill rotWithShape="1">
          <a:blip r:embed="rId3">
            <a:alphaModFix/>
          </a:blip>
          <a:srcRect b="0" l="0" r="0" t="0"/>
          <a:stretch/>
        </p:blipFill>
        <p:spPr>
          <a:xfrm>
            <a:off x="1532127" y="3876068"/>
            <a:ext cx="227874" cy="227401"/>
          </a:xfrm>
          <a:prstGeom prst="rect">
            <a:avLst/>
          </a:prstGeom>
          <a:noFill/>
          <a:ln>
            <a:noFill/>
          </a:ln>
        </p:spPr>
      </p:pic>
      <p:pic>
        <p:nvPicPr>
          <p:cNvPr id="729" name="Google Shape;729;g343d2673bcf_0_3006"/>
          <p:cNvPicPr preferRelativeResize="0"/>
          <p:nvPr/>
        </p:nvPicPr>
        <p:blipFill rotWithShape="1">
          <a:blip r:embed="rId4">
            <a:alphaModFix/>
          </a:blip>
          <a:srcRect b="0" l="0" r="0" t="0"/>
          <a:stretch/>
        </p:blipFill>
        <p:spPr>
          <a:xfrm>
            <a:off x="1531910" y="4225132"/>
            <a:ext cx="228100" cy="228100"/>
          </a:xfrm>
          <a:prstGeom prst="rect">
            <a:avLst/>
          </a:prstGeom>
          <a:noFill/>
          <a:ln>
            <a:noFill/>
          </a:ln>
        </p:spPr>
      </p:pic>
      <p:pic>
        <p:nvPicPr>
          <p:cNvPr id="730" name="Google Shape;730;g343d2673bcf_0_3006"/>
          <p:cNvPicPr preferRelativeResize="0"/>
          <p:nvPr/>
        </p:nvPicPr>
        <p:blipFill rotWithShape="1">
          <a:blip r:embed="rId5">
            <a:alphaModFix/>
          </a:blip>
          <a:srcRect b="0" l="0" r="0" t="0"/>
          <a:stretch/>
        </p:blipFill>
        <p:spPr>
          <a:xfrm>
            <a:off x="1531910" y="4569069"/>
            <a:ext cx="239044" cy="239044"/>
          </a:xfrm>
          <a:prstGeom prst="rect">
            <a:avLst/>
          </a:prstGeom>
          <a:noFill/>
          <a:ln>
            <a:noFill/>
          </a:ln>
        </p:spPr>
      </p:pic>
      <p:sp>
        <p:nvSpPr>
          <p:cNvPr id="731" name="Google Shape;731;g343d2673bcf_0_3006"/>
          <p:cNvSpPr txBox="1"/>
          <p:nvPr>
            <p:ph idx="5" type="body"/>
          </p:nvPr>
        </p:nvSpPr>
        <p:spPr>
          <a:xfrm>
            <a:off x="1417369" y="1471222"/>
            <a:ext cx="4604700" cy="549600"/>
          </a:xfrm>
          <a:prstGeom prst="rect">
            <a:avLst/>
          </a:prstGeom>
          <a:noFill/>
          <a:ln>
            <a:noFill/>
          </a:ln>
        </p:spPr>
        <p:txBody>
          <a:bodyPr anchorCtr="0" anchor="t" bIns="45700" lIns="91425" spcFirstLastPara="1" rIns="91425" wrap="square" tIns="45700">
            <a:noAutofit/>
          </a:bodyPr>
          <a:lstStyle>
            <a:lvl1pPr indent="-228600" lvl="0" marL="457200" marR="0" algn="l">
              <a:lnSpc>
                <a:spcPct val="90000"/>
              </a:lnSpc>
              <a:spcBef>
                <a:spcPts val="1100"/>
              </a:spcBef>
              <a:spcAft>
                <a:spcPts val="0"/>
              </a:spcAft>
              <a:buClr>
                <a:schemeClr val="lt1"/>
              </a:buClr>
              <a:buSzPts val="3600"/>
              <a:buFont typeface="Arial"/>
              <a:buNone/>
              <a:defRPr b="1" i="0" sz="3600" u="none" cap="none" strike="noStrike">
                <a:solidFill>
                  <a:schemeClr val="lt1"/>
                </a:solidFill>
                <a:latin typeface="Montserrat Medium"/>
                <a:ea typeface="Montserrat Medium"/>
                <a:cs typeface="Montserrat Medium"/>
                <a:sym typeface="Montserrat Medium"/>
              </a:defRPr>
            </a:lvl1pPr>
            <a:lvl2pPr indent="-381000" lvl="1" marL="914400" marR="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Montserrat"/>
                <a:ea typeface="Montserrat"/>
                <a:cs typeface="Montserrat"/>
                <a:sym typeface="Montserrat"/>
              </a:defRPr>
            </a:lvl2pPr>
            <a:lvl3pPr indent="-355600" lvl="2" marL="1371600" marR="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Montserrat"/>
                <a:ea typeface="Montserrat"/>
                <a:cs typeface="Montserrat"/>
                <a:sym typeface="Montserrat"/>
              </a:defRPr>
            </a:lvl3pPr>
            <a:lvl4pPr indent="-349250" lvl="3" marL="1828800" marR="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4pPr>
            <a:lvl5pPr indent="-349250" lvl="4" marL="2286000" marR="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5pPr>
            <a:lvl6pPr indent="-349250" lvl="5" marL="2743200" marR="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6pPr>
            <a:lvl7pPr indent="-349250" lvl="6" marL="3200400" marR="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7pPr>
            <a:lvl8pPr indent="-349250" lvl="7" marL="3657600" marR="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8pPr>
            <a:lvl9pPr indent="-349250" lvl="8" marL="4114800" marR="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9pPr>
          </a:lstStyle>
          <a:p/>
        </p:txBody>
      </p:sp>
      <p:sp>
        <p:nvSpPr>
          <p:cNvPr id="732" name="Google Shape;732;g343d2673bcf_0_3006"/>
          <p:cNvSpPr/>
          <p:nvPr/>
        </p:nvSpPr>
        <p:spPr>
          <a:xfrm>
            <a:off x="0" y="6340764"/>
            <a:ext cx="12192000" cy="517200"/>
          </a:xfrm>
          <a:prstGeom prst="rect">
            <a:avLst/>
          </a:prstGeom>
          <a:solidFill>
            <a:schemeClr val="accent3"/>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900" u="none" cap="none" strike="noStrike">
              <a:solidFill>
                <a:schemeClr val="lt1"/>
              </a:solidFill>
              <a:latin typeface="Montserrat"/>
              <a:ea typeface="Montserrat"/>
              <a:cs typeface="Montserrat"/>
              <a:sym typeface="Montserrat"/>
            </a:endParaRPr>
          </a:p>
        </p:txBody>
      </p:sp>
      <p:pic>
        <p:nvPicPr>
          <p:cNvPr id="733" name="Google Shape;733;g343d2673bcf_0_3006"/>
          <p:cNvPicPr preferRelativeResize="0"/>
          <p:nvPr/>
        </p:nvPicPr>
        <p:blipFill rotWithShape="1">
          <a:blip r:embed="rId6">
            <a:alphaModFix/>
          </a:blip>
          <a:srcRect b="0" l="0" r="0" t="0"/>
          <a:stretch/>
        </p:blipFill>
        <p:spPr>
          <a:xfrm>
            <a:off x="9449231" y="517236"/>
            <a:ext cx="2742770" cy="6340765"/>
          </a:xfrm>
          <a:prstGeom prst="rect">
            <a:avLst/>
          </a:prstGeom>
          <a:noFill/>
          <a:ln>
            <a:noFill/>
          </a:ln>
        </p:spPr>
      </p:pic>
    </p:spTree>
  </p:cSld>
  <p:clrMapOvr>
    <a:masterClrMapping/>
  </p:clrMapOvr>
</p:sldLayout>
</file>

<file path=ppt/slideLayouts/slideLayout3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 White &amp; Transparent Blue 1">
  <p:cSld name="5_Title Slide_2_1">
    <p:bg>
      <p:bgPr>
        <a:blipFill>
          <a:blip r:embed="rId2">
            <a:alphaModFix/>
          </a:blip>
          <a:stretch>
            <a:fillRect/>
          </a:stretch>
        </a:blipFill>
      </p:bgPr>
    </p:bg>
    <p:spTree>
      <p:nvGrpSpPr>
        <p:cNvPr id="734" name="Shape 734"/>
        <p:cNvGrpSpPr/>
        <p:nvPr/>
      </p:nvGrpSpPr>
      <p:grpSpPr>
        <a:xfrm>
          <a:off x="0" y="0"/>
          <a:ext cx="0" cy="0"/>
          <a:chOff x="0" y="0"/>
          <a:chExt cx="0" cy="0"/>
        </a:xfrm>
      </p:grpSpPr>
      <p:sp>
        <p:nvSpPr>
          <p:cNvPr id="735" name="Google Shape;735;g343d2673bcf_0_3018"/>
          <p:cNvSpPr/>
          <p:nvPr/>
        </p:nvSpPr>
        <p:spPr>
          <a:xfrm>
            <a:off x="1" y="2124171"/>
            <a:ext cx="9374908" cy="3131320"/>
          </a:xfrm>
          <a:custGeom>
            <a:rect b="b" l="l" r="r" t="t"/>
            <a:pathLst>
              <a:path extrusionOk="0" h="3131320" w="9374908">
                <a:moveTo>
                  <a:pt x="0" y="0"/>
                </a:moveTo>
                <a:lnTo>
                  <a:pt x="9374908" y="0"/>
                </a:lnTo>
                <a:lnTo>
                  <a:pt x="9374908" y="3131320"/>
                </a:lnTo>
                <a:lnTo>
                  <a:pt x="0" y="3131320"/>
                </a:lnTo>
                <a:lnTo>
                  <a:pt x="0" y="0"/>
                </a:lnTo>
                <a:close/>
              </a:path>
            </a:pathLst>
          </a:custGeom>
          <a:solidFill>
            <a:schemeClr val="accent2">
              <a:alpha val="80000"/>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900" u="none" cap="none" strike="noStrike">
              <a:solidFill>
                <a:schemeClr val="lt1"/>
              </a:solidFill>
              <a:latin typeface="Montserrat"/>
              <a:ea typeface="Montserrat"/>
              <a:cs typeface="Montserrat"/>
              <a:sym typeface="Montserrat"/>
            </a:endParaRPr>
          </a:p>
        </p:txBody>
      </p:sp>
      <p:pic>
        <p:nvPicPr>
          <p:cNvPr descr="A blue and orange rectangle with black lines&#10;&#10;Description automatically generated" id="736" name="Google Shape;736;g343d2673bcf_0_3018"/>
          <p:cNvPicPr preferRelativeResize="0"/>
          <p:nvPr/>
        </p:nvPicPr>
        <p:blipFill rotWithShape="1">
          <a:blip r:embed="rId3">
            <a:alphaModFix/>
          </a:blip>
          <a:srcRect b="0" l="0" r="0" t="0"/>
          <a:stretch/>
        </p:blipFill>
        <p:spPr>
          <a:xfrm>
            <a:off x="9444912" y="517236"/>
            <a:ext cx="2747088" cy="6340765"/>
          </a:xfrm>
          <a:prstGeom prst="rect">
            <a:avLst/>
          </a:prstGeom>
          <a:noFill/>
          <a:ln>
            <a:noFill/>
          </a:ln>
        </p:spPr>
      </p:pic>
      <p:sp>
        <p:nvSpPr>
          <p:cNvPr id="737" name="Google Shape;737;g343d2673bcf_0_3018"/>
          <p:cNvSpPr/>
          <p:nvPr/>
        </p:nvSpPr>
        <p:spPr>
          <a:xfrm>
            <a:off x="0" y="0"/>
            <a:ext cx="12192000" cy="6858000"/>
          </a:xfrm>
          <a:custGeom>
            <a:rect b="b" l="l" r="r" t="t"/>
            <a:pathLst>
              <a:path extrusionOk="0" h="6858000" w="12192000">
                <a:moveTo>
                  <a:pt x="0" y="0"/>
                </a:moveTo>
                <a:lnTo>
                  <a:pt x="12192000" y="0"/>
                </a:lnTo>
                <a:lnTo>
                  <a:pt x="12192000" y="6858000"/>
                </a:lnTo>
                <a:lnTo>
                  <a:pt x="0" y="6858000"/>
                </a:lnTo>
                <a:lnTo>
                  <a:pt x="0" y="0"/>
                </a:lnTo>
                <a:close/>
                <a:moveTo>
                  <a:pt x="1" y="2124171"/>
                </a:moveTo>
                <a:lnTo>
                  <a:pt x="1" y="5255491"/>
                </a:lnTo>
                <a:lnTo>
                  <a:pt x="9374909" y="5255491"/>
                </a:lnTo>
                <a:lnTo>
                  <a:pt x="9374909" y="2124171"/>
                </a:lnTo>
                <a:lnTo>
                  <a:pt x="1" y="2124171"/>
                </a:lnTo>
                <a:close/>
              </a:path>
            </a:pathLst>
          </a:cu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900" u="none" cap="none" strike="noStrike">
              <a:solidFill>
                <a:schemeClr val="lt1"/>
              </a:solidFill>
              <a:latin typeface="Montserrat"/>
              <a:ea typeface="Montserrat"/>
              <a:cs typeface="Montserrat"/>
              <a:sym typeface="Montserrat"/>
            </a:endParaRPr>
          </a:p>
        </p:txBody>
      </p:sp>
      <p:pic>
        <p:nvPicPr>
          <p:cNvPr descr="A blue and orange text on a black background&#10;&#10;Description automatically generated" id="738" name="Google Shape;738;g343d2673bcf_0_3018"/>
          <p:cNvPicPr preferRelativeResize="0"/>
          <p:nvPr/>
        </p:nvPicPr>
        <p:blipFill rotWithShape="1">
          <a:blip r:embed="rId4">
            <a:alphaModFix/>
          </a:blip>
          <a:srcRect b="0" l="0" r="0" t="0"/>
          <a:stretch/>
        </p:blipFill>
        <p:spPr>
          <a:xfrm>
            <a:off x="803563" y="532010"/>
            <a:ext cx="3676589" cy="1060150"/>
          </a:xfrm>
          <a:prstGeom prst="rect">
            <a:avLst/>
          </a:prstGeom>
          <a:noFill/>
          <a:ln>
            <a:noFill/>
          </a:ln>
        </p:spPr>
      </p:pic>
      <p:sp>
        <p:nvSpPr>
          <p:cNvPr id="739" name="Google Shape;739;g343d2673bcf_0_3018"/>
          <p:cNvSpPr txBox="1"/>
          <p:nvPr>
            <p:ph idx="1" type="body"/>
          </p:nvPr>
        </p:nvSpPr>
        <p:spPr>
          <a:xfrm>
            <a:off x="1293097" y="2355267"/>
            <a:ext cx="7823100" cy="1455600"/>
          </a:xfrm>
          <a:prstGeom prst="rect">
            <a:avLst/>
          </a:prstGeom>
          <a:noFill/>
          <a:ln>
            <a:noFill/>
          </a:ln>
        </p:spPr>
        <p:txBody>
          <a:bodyPr anchorCtr="0" anchor="t" bIns="45700" lIns="91425" spcFirstLastPara="1" rIns="91425" wrap="square" tIns="45700">
            <a:noAutofit/>
          </a:bodyPr>
          <a:lstStyle>
            <a:lvl1pPr indent="-228600" lvl="0" marL="457200" marR="0" algn="l">
              <a:lnSpc>
                <a:spcPct val="100000"/>
              </a:lnSpc>
              <a:spcBef>
                <a:spcPts val="1100"/>
              </a:spcBef>
              <a:spcAft>
                <a:spcPts val="0"/>
              </a:spcAft>
              <a:buClr>
                <a:schemeClr val="lt1"/>
              </a:buClr>
              <a:buSzPts val="4800"/>
              <a:buFont typeface="Arial"/>
              <a:buNone/>
              <a:defRPr b="1" i="0" sz="4800" u="none" cap="none" strike="noStrike">
                <a:solidFill>
                  <a:schemeClr val="lt1"/>
                </a:solidFill>
                <a:latin typeface="Montserrat Medium"/>
                <a:ea typeface="Montserrat Medium"/>
                <a:cs typeface="Montserrat Medium"/>
                <a:sym typeface="Montserrat Medium"/>
              </a:defRPr>
            </a:lvl1pPr>
            <a:lvl2pPr indent="-381000" lvl="1" marL="914400" marR="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Montserrat"/>
                <a:ea typeface="Montserrat"/>
                <a:cs typeface="Montserrat"/>
                <a:sym typeface="Montserrat"/>
              </a:defRPr>
            </a:lvl2pPr>
            <a:lvl3pPr indent="-355600" lvl="2" marL="1371600" marR="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Montserrat"/>
                <a:ea typeface="Montserrat"/>
                <a:cs typeface="Montserrat"/>
                <a:sym typeface="Montserrat"/>
              </a:defRPr>
            </a:lvl3pPr>
            <a:lvl4pPr indent="-349250" lvl="3" marL="1828800" marR="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4pPr>
            <a:lvl5pPr indent="-349250" lvl="4" marL="2286000" marR="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5pPr>
            <a:lvl6pPr indent="-349250" lvl="5" marL="2743200" marR="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6pPr>
            <a:lvl7pPr indent="-349250" lvl="6" marL="3200400" marR="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7pPr>
            <a:lvl8pPr indent="-349250" lvl="7" marL="3657600" marR="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8pPr>
            <a:lvl9pPr indent="-349250" lvl="8" marL="4114800" marR="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9pPr>
          </a:lstStyle>
          <a:p/>
        </p:txBody>
      </p:sp>
      <p:sp>
        <p:nvSpPr>
          <p:cNvPr id="740" name="Google Shape;740;g343d2673bcf_0_3018"/>
          <p:cNvSpPr txBox="1"/>
          <p:nvPr>
            <p:ph idx="2" type="body"/>
          </p:nvPr>
        </p:nvSpPr>
        <p:spPr>
          <a:xfrm>
            <a:off x="1293097" y="4646440"/>
            <a:ext cx="7823100" cy="236400"/>
          </a:xfrm>
          <a:prstGeom prst="rect">
            <a:avLst/>
          </a:prstGeom>
          <a:noFill/>
          <a:ln>
            <a:noFill/>
          </a:ln>
        </p:spPr>
        <p:txBody>
          <a:bodyPr anchorCtr="0" anchor="t" bIns="45700" lIns="91425" spcFirstLastPara="1" rIns="91425" wrap="square" tIns="45700">
            <a:noAutofit/>
          </a:bodyPr>
          <a:lstStyle>
            <a:lvl1pPr indent="-228600" lvl="0" marL="457200" marR="0" algn="l">
              <a:lnSpc>
                <a:spcPct val="90000"/>
              </a:lnSpc>
              <a:spcBef>
                <a:spcPts val="1100"/>
              </a:spcBef>
              <a:spcAft>
                <a:spcPts val="0"/>
              </a:spcAft>
              <a:buClr>
                <a:schemeClr val="lt1"/>
              </a:buClr>
              <a:buSzPts val="1100"/>
              <a:buFont typeface="Arial"/>
              <a:buNone/>
              <a:defRPr b="0" i="0" sz="1100" u="none" cap="none" strike="noStrike">
                <a:solidFill>
                  <a:schemeClr val="lt1"/>
                </a:solidFill>
                <a:latin typeface="Montserrat"/>
                <a:ea typeface="Montserrat"/>
                <a:cs typeface="Montserrat"/>
                <a:sym typeface="Montserrat"/>
              </a:defRPr>
            </a:lvl1pPr>
            <a:lvl2pPr indent="-381000" lvl="1" marL="914400" marR="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Montserrat"/>
                <a:ea typeface="Montserrat"/>
                <a:cs typeface="Montserrat"/>
                <a:sym typeface="Montserrat"/>
              </a:defRPr>
            </a:lvl2pPr>
            <a:lvl3pPr indent="-355600" lvl="2" marL="1371600" marR="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Montserrat"/>
                <a:ea typeface="Montserrat"/>
                <a:cs typeface="Montserrat"/>
                <a:sym typeface="Montserrat"/>
              </a:defRPr>
            </a:lvl3pPr>
            <a:lvl4pPr indent="-349250" lvl="3" marL="1828800" marR="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4pPr>
            <a:lvl5pPr indent="-349250" lvl="4" marL="2286000" marR="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5pPr>
            <a:lvl6pPr indent="-349250" lvl="5" marL="2743200" marR="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6pPr>
            <a:lvl7pPr indent="-349250" lvl="6" marL="3200400" marR="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7pPr>
            <a:lvl8pPr indent="-349250" lvl="7" marL="3657600" marR="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8pPr>
            <a:lvl9pPr indent="-349250" lvl="8" marL="4114800" marR="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9pPr>
          </a:lstStyle>
          <a:p/>
        </p:txBody>
      </p:sp>
      <p:sp>
        <p:nvSpPr>
          <p:cNvPr id="741" name="Google Shape;741;g343d2673bcf_0_3018"/>
          <p:cNvSpPr txBox="1"/>
          <p:nvPr>
            <p:ph idx="3" type="body"/>
          </p:nvPr>
        </p:nvSpPr>
        <p:spPr>
          <a:xfrm>
            <a:off x="1293097" y="3945505"/>
            <a:ext cx="7823100" cy="388500"/>
          </a:xfrm>
          <a:prstGeom prst="rect">
            <a:avLst/>
          </a:prstGeom>
          <a:noFill/>
          <a:ln>
            <a:noFill/>
          </a:ln>
        </p:spPr>
        <p:txBody>
          <a:bodyPr anchorCtr="0" anchor="t" bIns="45700" lIns="91425" spcFirstLastPara="1" rIns="91425" wrap="square" tIns="45700">
            <a:noAutofit/>
          </a:bodyPr>
          <a:lstStyle>
            <a:lvl1pPr indent="-228600" lvl="0" marL="457200" marR="0" algn="l">
              <a:lnSpc>
                <a:spcPct val="90000"/>
              </a:lnSpc>
              <a:spcBef>
                <a:spcPts val="1100"/>
              </a:spcBef>
              <a:spcAft>
                <a:spcPts val="0"/>
              </a:spcAft>
              <a:buClr>
                <a:schemeClr val="lt1"/>
              </a:buClr>
              <a:buSzPts val="2800"/>
              <a:buFont typeface="Arial"/>
              <a:buNone/>
              <a:defRPr b="0" i="0" sz="2800" u="none" cap="none" strike="noStrike">
                <a:solidFill>
                  <a:schemeClr val="lt1"/>
                </a:solidFill>
                <a:latin typeface="Montserrat"/>
                <a:ea typeface="Montserrat"/>
                <a:cs typeface="Montserrat"/>
                <a:sym typeface="Montserrat"/>
              </a:defRPr>
            </a:lvl1pPr>
            <a:lvl2pPr indent="-381000" lvl="1" marL="914400" marR="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Montserrat"/>
                <a:ea typeface="Montserrat"/>
                <a:cs typeface="Montserrat"/>
                <a:sym typeface="Montserrat"/>
              </a:defRPr>
            </a:lvl2pPr>
            <a:lvl3pPr indent="-355600" lvl="2" marL="1371600" marR="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Montserrat"/>
                <a:ea typeface="Montserrat"/>
                <a:cs typeface="Montserrat"/>
                <a:sym typeface="Montserrat"/>
              </a:defRPr>
            </a:lvl3pPr>
            <a:lvl4pPr indent="-349250" lvl="3" marL="1828800" marR="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4pPr>
            <a:lvl5pPr indent="-349250" lvl="4" marL="2286000" marR="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5pPr>
            <a:lvl6pPr indent="-349250" lvl="5" marL="2743200" marR="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6pPr>
            <a:lvl7pPr indent="-349250" lvl="6" marL="3200400" marR="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7pPr>
            <a:lvl8pPr indent="-349250" lvl="7" marL="3657600" marR="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8pPr>
            <a:lvl9pPr indent="-349250" lvl="8" marL="4114800" marR="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9pPr>
          </a:lstStyle>
          <a:p/>
        </p:txBody>
      </p:sp>
      <p:sp>
        <p:nvSpPr>
          <p:cNvPr id="742" name="Google Shape;742;g343d2673bcf_0_3018"/>
          <p:cNvSpPr txBox="1"/>
          <p:nvPr>
            <p:ph idx="4" type="body"/>
          </p:nvPr>
        </p:nvSpPr>
        <p:spPr>
          <a:xfrm>
            <a:off x="2724732" y="6369526"/>
            <a:ext cx="6742500" cy="236400"/>
          </a:xfrm>
          <a:prstGeom prst="rect">
            <a:avLst/>
          </a:prstGeom>
          <a:noFill/>
          <a:ln>
            <a:noFill/>
          </a:ln>
        </p:spPr>
        <p:txBody>
          <a:bodyPr anchorCtr="0" anchor="t" bIns="45700" lIns="91425" spcFirstLastPara="1" rIns="91425" wrap="square" tIns="45700">
            <a:noAutofit/>
          </a:bodyPr>
          <a:lstStyle>
            <a:lvl1pPr indent="-228600" lvl="0" marL="457200" marR="0" algn="ctr">
              <a:lnSpc>
                <a:spcPct val="90000"/>
              </a:lnSpc>
              <a:spcBef>
                <a:spcPts val="1100"/>
              </a:spcBef>
              <a:spcAft>
                <a:spcPts val="0"/>
              </a:spcAft>
              <a:buClr>
                <a:schemeClr val="accent5"/>
              </a:buClr>
              <a:buSzPts val="900"/>
              <a:buFont typeface="Arial"/>
              <a:buNone/>
              <a:defRPr b="0" i="0" sz="900" u="none" cap="none" strike="noStrike">
                <a:solidFill>
                  <a:schemeClr val="accent5"/>
                </a:solidFill>
                <a:latin typeface="Montserrat"/>
                <a:ea typeface="Montserrat"/>
                <a:cs typeface="Montserrat"/>
                <a:sym typeface="Montserrat"/>
              </a:defRPr>
            </a:lvl1pPr>
            <a:lvl2pPr indent="-381000" lvl="1" marL="914400" marR="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Montserrat"/>
                <a:ea typeface="Montserrat"/>
                <a:cs typeface="Montserrat"/>
                <a:sym typeface="Montserrat"/>
              </a:defRPr>
            </a:lvl2pPr>
            <a:lvl3pPr indent="-355600" lvl="2" marL="1371600" marR="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Montserrat"/>
                <a:ea typeface="Montserrat"/>
                <a:cs typeface="Montserrat"/>
                <a:sym typeface="Montserrat"/>
              </a:defRPr>
            </a:lvl3pPr>
            <a:lvl4pPr indent="-349250" lvl="3" marL="1828800" marR="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4pPr>
            <a:lvl5pPr indent="-349250" lvl="4" marL="2286000" marR="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5pPr>
            <a:lvl6pPr indent="-349250" lvl="5" marL="2743200" marR="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6pPr>
            <a:lvl7pPr indent="-349250" lvl="6" marL="3200400" marR="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7pPr>
            <a:lvl8pPr indent="-349250" lvl="7" marL="3657600" marR="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8pPr>
            <a:lvl9pPr indent="-349250" lvl="8" marL="4114800" marR="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9pPr>
          </a:lstStyle>
          <a:p/>
        </p:txBody>
      </p:sp>
      <p:pic>
        <p:nvPicPr>
          <p:cNvPr descr="A blue and orange rectangle with black lines&#10;&#10;Description automatically generated" id="743" name="Google Shape;743;g343d2673bcf_0_3018"/>
          <p:cNvPicPr preferRelativeResize="0"/>
          <p:nvPr/>
        </p:nvPicPr>
        <p:blipFill rotWithShape="1">
          <a:blip r:embed="rId3">
            <a:alphaModFix/>
          </a:blip>
          <a:srcRect b="0" l="0" r="0" t="0"/>
          <a:stretch/>
        </p:blipFill>
        <p:spPr>
          <a:xfrm>
            <a:off x="9444912" y="517236"/>
            <a:ext cx="2747088" cy="6340765"/>
          </a:xfrm>
          <a:prstGeom prst="rect">
            <a:avLst/>
          </a:prstGeom>
          <a:noFill/>
          <a:ln>
            <a:noFill/>
          </a:ln>
        </p:spPr>
      </p:pic>
    </p:spTree>
  </p:cSld>
  <p:clrMapOvr>
    <a:masterClrMapping/>
  </p:clrMapOvr>
</p:sldLayout>
</file>

<file path=ppt/slideLayouts/slideLayout3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 White &amp; Transparent Blue w/ Logo">
  <p:cSld name="5_Title Slide_1">
    <p:bg>
      <p:bgPr>
        <a:blipFill>
          <a:blip r:embed="rId2">
            <a:alphaModFix/>
          </a:blip>
          <a:stretch>
            <a:fillRect/>
          </a:stretch>
        </a:blipFill>
      </p:bgPr>
    </p:bg>
    <p:spTree>
      <p:nvGrpSpPr>
        <p:cNvPr id="744" name="Shape 744"/>
        <p:cNvGrpSpPr/>
        <p:nvPr/>
      </p:nvGrpSpPr>
      <p:grpSpPr>
        <a:xfrm>
          <a:off x="0" y="0"/>
          <a:ext cx="0" cy="0"/>
          <a:chOff x="0" y="0"/>
          <a:chExt cx="0" cy="0"/>
        </a:xfrm>
      </p:grpSpPr>
      <p:sp>
        <p:nvSpPr>
          <p:cNvPr id="745" name="Google Shape;745;g343d2673bcf_0_3028"/>
          <p:cNvSpPr/>
          <p:nvPr/>
        </p:nvSpPr>
        <p:spPr>
          <a:xfrm>
            <a:off x="0" y="-1"/>
            <a:ext cx="12192000" cy="1881600"/>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900" u="none" cap="none" strike="noStrike">
              <a:solidFill>
                <a:schemeClr val="lt1"/>
              </a:solidFill>
              <a:latin typeface="Montserrat"/>
              <a:ea typeface="Montserrat"/>
              <a:cs typeface="Montserrat"/>
              <a:sym typeface="Montserrat"/>
            </a:endParaRPr>
          </a:p>
        </p:txBody>
      </p:sp>
      <p:sp>
        <p:nvSpPr>
          <p:cNvPr id="746" name="Google Shape;746;g343d2673bcf_0_3028"/>
          <p:cNvSpPr/>
          <p:nvPr/>
        </p:nvSpPr>
        <p:spPr>
          <a:xfrm>
            <a:off x="0" y="6181858"/>
            <a:ext cx="12192000" cy="675900"/>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900" u="none" cap="none" strike="noStrike">
              <a:solidFill>
                <a:schemeClr val="lt1"/>
              </a:solidFill>
              <a:latin typeface="Montserrat"/>
              <a:ea typeface="Montserrat"/>
              <a:cs typeface="Montserrat"/>
              <a:sym typeface="Montserrat"/>
            </a:endParaRPr>
          </a:p>
        </p:txBody>
      </p:sp>
      <p:sp>
        <p:nvSpPr>
          <p:cNvPr id="747" name="Google Shape;747;g343d2673bcf_0_3028"/>
          <p:cNvSpPr/>
          <p:nvPr/>
        </p:nvSpPr>
        <p:spPr>
          <a:xfrm>
            <a:off x="0" y="1881696"/>
            <a:ext cx="12192000" cy="4300500"/>
          </a:xfrm>
          <a:prstGeom prst="rect">
            <a:avLst/>
          </a:prstGeom>
          <a:gradFill>
            <a:gsLst>
              <a:gs pos="0">
                <a:schemeClr val="accent2"/>
              </a:gs>
              <a:gs pos="100000">
                <a:srgbClr val="13294B">
                  <a:alpha val="49803"/>
                </a:srgbClr>
              </a:gs>
            </a:gsLst>
            <a:lin ang="0" scaled="0"/>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900" u="none" cap="none" strike="noStrike">
              <a:solidFill>
                <a:schemeClr val="lt1"/>
              </a:solidFill>
              <a:latin typeface="Montserrat"/>
              <a:ea typeface="Montserrat"/>
              <a:cs typeface="Montserrat"/>
              <a:sym typeface="Montserrat"/>
            </a:endParaRPr>
          </a:p>
        </p:txBody>
      </p:sp>
      <p:pic>
        <p:nvPicPr>
          <p:cNvPr descr="A blue and orange text on a black background&#10;&#10;Description automatically generated" id="748" name="Google Shape;748;g343d2673bcf_0_3028"/>
          <p:cNvPicPr preferRelativeResize="0"/>
          <p:nvPr/>
        </p:nvPicPr>
        <p:blipFill rotWithShape="1">
          <a:blip r:embed="rId3">
            <a:alphaModFix/>
          </a:blip>
          <a:srcRect b="0" l="0" r="0" t="0"/>
          <a:stretch/>
        </p:blipFill>
        <p:spPr>
          <a:xfrm>
            <a:off x="803563" y="532010"/>
            <a:ext cx="3676589" cy="1060150"/>
          </a:xfrm>
          <a:prstGeom prst="rect">
            <a:avLst/>
          </a:prstGeom>
          <a:noFill/>
          <a:ln>
            <a:noFill/>
          </a:ln>
        </p:spPr>
      </p:pic>
      <p:pic>
        <p:nvPicPr>
          <p:cNvPr id="749" name="Google Shape;749;g343d2673bcf_0_3028"/>
          <p:cNvPicPr preferRelativeResize="0"/>
          <p:nvPr/>
        </p:nvPicPr>
        <p:blipFill rotWithShape="1">
          <a:blip r:embed="rId4">
            <a:alphaModFix/>
          </a:blip>
          <a:srcRect b="0" l="0" r="0" t="0"/>
          <a:stretch/>
        </p:blipFill>
        <p:spPr>
          <a:xfrm>
            <a:off x="9449231" y="517236"/>
            <a:ext cx="2742770" cy="6340765"/>
          </a:xfrm>
          <a:prstGeom prst="rect">
            <a:avLst/>
          </a:prstGeom>
          <a:noFill/>
          <a:ln>
            <a:noFill/>
          </a:ln>
        </p:spPr>
      </p:pic>
      <p:pic>
        <p:nvPicPr>
          <p:cNvPr descr="A blue and orange rectangle with black lines&#10;&#10;Description automatically generated" id="750" name="Google Shape;750;g343d2673bcf_0_3028"/>
          <p:cNvPicPr preferRelativeResize="0"/>
          <p:nvPr/>
        </p:nvPicPr>
        <p:blipFill rotWithShape="1">
          <a:blip r:embed="rId5">
            <a:alphaModFix/>
          </a:blip>
          <a:srcRect b="78481" l="0" r="0" t="0"/>
          <a:stretch/>
        </p:blipFill>
        <p:spPr>
          <a:xfrm>
            <a:off x="9444912" y="517236"/>
            <a:ext cx="2747088" cy="1364458"/>
          </a:xfrm>
          <a:prstGeom prst="rect">
            <a:avLst/>
          </a:prstGeom>
          <a:noFill/>
          <a:ln>
            <a:noFill/>
          </a:ln>
        </p:spPr>
      </p:pic>
      <p:pic>
        <p:nvPicPr>
          <p:cNvPr descr="A blue and orange rectangle with black lines&#10;&#10;Description automatically generated" id="751" name="Google Shape;751;g343d2673bcf_0_3028"/>
          <p:cNvPicPr preferRelativeResize="0"/>
          <p:nvPr/>
        </p:nvPicPr>
        <p:blipFill rotWithShape="1">
          <a:blip r:embed="rId5">
            <a:alphaModFix/>
          </a:blip>
          <a:srcRect b="0" l="0" r="0" t="89336"/>
          <a:stretch/>
        </p:blipFill>
        <p:spPr>
          <a:xfrm>
            <a:off x="9444912" y="6181858"/>
            <a:ext cx="2747088" cy="676142"/>
          </a:xfrm>
          <a:prstGeom prst="rect">
            <a:avLst/>
          </a:prstGeom>
          <a:noFill/>
          <a:ln>
            <a:noFill/>
          </a:ln>
        </p:spPr>
      </p:pic>
      <p:pic>
        <p:nvPicPr>
          <p:cNvPr descr="A blue and orange text on a black background&#10;&#10;Description automatically generated" id="752" name="Google Shape;752;g343d2673bcf_0_3028"/>
          <p:cNvPicPr preferRelativeResize="0"/>
          <p:nvPr/>
        </p:nvPicPr>
        <p:blipFill rotWithShape="1">
          <a:blip r:embed="rId3">
            <a:alphaModFix/>
          </a:blip>
          <a:srcRect b="0" l="0" r="0" t="0"/>
          <a:stretch/>
        </p:blipFill>
        <p:spPr>
          <a:xfrm>
            <a:off x="803563" y="532010"/>
            <a:ext cx="3676589" cy="1060150"/>
          </a:xfrm>
          <a:prstGeom prst="rect">
            <a:avLst/>
          </a:prstGeom>
          <a:noFill/>
          <a:ln>
            <a:noFill/>
          </a:ln>
        </p:spPr>
      </p:pic>
      <p:sp>
        <p:nvSpPr>
          <p:cNvPr id="753" name="Google Shape;753;g343d2673bcf_0_3028"/>
          <p:cNvSpPr txBox="1"/>
          <p:nvPr>
            <p:ph idx="1" type="body"/>
          </p:nvPr>
        </p:nvSpPr>
        <p:spPr>
          <a:xfrm>
            <a:off x="1293097" y="2318323"/>
            <a:ext cx="7823100" cy="1455600"/>
          </a:xfrm>
          <a:prstGeom prst="rect">
            <a:avLst/>
          </a:prstGeom>
          <a:noFill/>
          <a:ln>
            <a:noFill/>
          </a:ln>
        </p:spPr>
        <p:txBody>
          <a:bodyPr anchorCtr="0" anchor="t" bIns="45700" lIns="91425" spcFirstLastPara="1" rIns="91425" wrap="square" tIns="45700">
            <a:noAutofit/>
          </a:bodyPr>
          <a:lstStyle>
            <a:lvl1pPr indent="-228600" lvl="0" marL="457200" marR="0" algn="l">
              <a:lnSpc>
                <a:spcPct val="100000"/>
              </a:lnSpc>
              <a:spcBef>
                <a:spcPts val="1100"/>
              </a:spcBef>
              <a:spcAft>
                <a:spcPts val="0"/>
              </a:spcAft>
              <a:buClr>
                <a:schemeClr val="lt1"/>
              </a:buClr>
              <a:buSzPts val="4800"/>
              <a:buFont typeface="Arial"/>
              <a:buNone/>
              <a:defRPr b="1" i="0" sz="4800" u="none" cap="none" strike="noStrike">
                <a:solidFill>
                  <a:schemeClr val="lt1"/>
                </a:solidFill>
                <a:latin typeface="Montserrat Medium"/>
                <a:ea typeface="Montserrat Medium"/>
                <a:cs typeface="Montserrat Medium"/>
                <a:sym typeface="Montserrat Medium"/>
              </a:defRPr>
            </a:lvl1pPr>
            <a:lvl2pPr indent="-381000" lvl="1" marL="914400" marR="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Montserrat"/>
                <a:ea typeface="Montserrat"/>
                <a:cs typeface="Montserrat"/>
                <a:sym typeface="Montserrat"/>
              </a:defRPr>
            </a:lvl2pPr>
            <a:lvl3pPr indent="-355600" lvl="2" marL="1371600" marR="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Montserrat"/>
                <a:ea typeface="Montserrat"/>
                <a:cs typeface="Montserrat"/>
                <a:sym typeface="Montserrat"/>
              </a:defRPr>
            </a:lvl3pPr>
            <a:lvl4pPr indent="-349250" lvl="3" marL="1828800" marR="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4pPr>
            <a:lvl5pPr indent="-349250" lvl="4" marL="2286000" marR="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5pPr>
            <a:lvl6pPr indent="-349250" lvl="5" marL="2743200" marR="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6pPr>
            <a:lvl7pPr indent="-349250" lvl="6" marL="3200400" marR="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7pPr>
            <a:lvl8pPr indent="-349250" lvl="7" marL="3657600" marR="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8pPr>
            <a:lvl9pPr indent="-349250" lvl="8" marL="4114800" marR="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9pPr>
          </a:lstStyle>
          <a:p/>
        </p:txBody>
      </p:sp>
      <p:sp>
        <p:nvSpPr>
          <p:cNvPr id="754" name="Google Shape;754;g343d2673bcf_0_3028"/>
          <p:cNvSpPr txBox="1"/>
          <p:nvPr>
            <p:ph idx="2" type="body"/>
          </p:nvPr>
        </p:nvSpPr>
        <p:spPr>
          <a:xfrm>
            <a:off x="1293097" y="4609496"/>
            <a:ext cx="7823100" cy="236400"/>
          </a:xfrm>
          <a:prstGeom prst="rect">
            <a:avLst/>
          </a:prstGeom>
          <a:noFill/>
          <a:ln>
            <a:noFill/>
          </a:ln>
        </p:spPr>
        <p:txBody>
          <a:bodyPr anchorCtr="0" anchor="t" bIns="45700" lIns="91425" spcFirstLastPara="1" rIns="91425" wrap="square" tIns="45700">
            <a:noAutofit/>
          </a:bodyPr>
          <a:lstStyle>
            <a:lvl1pPr indent="-228600" lvl="0" marL="457200" marR="0" algn="l">
              <a:lnSpc>
                <a:spcPct val="90000"/>
              </a:lnSpc>
              <a:spcBef>
                <a:spcPts val="1100"/>
              </a:spcBef>
              <a:spcAft>
                <a:spcPts val="0"/>
              </a:spcAft>
              <a:buClr>
                <a:schemeClr val="lt1"/>
              </a:buClr>
              <a:buSzPts val="1100"/>
              <a:buFont typeface="Arial"/>
              <a:buNone/>
              <a:defRPr b="0" i="0" sz="1100" u="none" cap="none" strike="noStrike">
                <a:solidFill>
                  <a:schemeClr val="lt1"/>
                </a:solidFill>
                <a:latin typeface="Montserrat"/>
                <a:ea typeface="Montserrat"/>
                <a:cs typeface="Montserrat"/>
                <a:sym typeface="Montserrat"/>
              </a:defRPr>
            </a:lvl1pPr>
            <a:lvl2pPr indent="-381000" lvl="1" marL="914400" marR="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Montserrat"/>
                <a:ea typeface="Montserrat"/>
                <a:cs typeface="Montserrat"/>
                <a:sym typeface="Montserrat"/>
              </a:defRPr>
            </a:lvl2pPr>
            <a:lvl3pPr indent="-355600" lvl="2" marL="1371600" marR="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Montserrat"/>
                <a:ea typeface="Montserrat"/>
                <a:cs typeface="Montserrat"/>
                <a:sym typeface="Montserrat"/>
              </a:defRPr>
            </a:lvl3pPr>
            <a:lvl4pPr indent="-349250" lvl="3" marL="1828800" marR="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4pPr>
            <a:lvl5pPr indent="-349250" lvl="4" marL="2286000" marR="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5pPr>
            <a:lvl6pPr indent="-349250" lvl="5" marL="2743200" marR="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6pPr>
            <a:lvl7pPr indent="-349250" lvl="6" marL="3200400" marR="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7pPr>
            <a:lvl8pPr indent="-349250" lvl="7" marL="3657600" marR="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8pPr>
            <a:lvl9pPr indent="-349250" lvl="8" marL="4114800" marR="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9pPr>
          </a:lstStyle>
          <a:p/>
        </p:txBody>
      </p:sp>
      <p:sp>
        <p:nvSpPr>
          <p:cNvPr id="755" name="Google Shape;755;g343d2673bcf_0_3028"/>
          <p:cNvSpPr txBox="1"/>
          <p:nvPr>
            <p:ph idx="3" type="body"/>
          </p:nvPr>
        </p:nvSpPr>
        <p:spPr>
          <a:xfrm>
            <a:off x="1293097" y="3908561"/>
            <a:ext cx="7823100" cy="388500"/>
          </a:xfrm>
          <a:prstGeom prst="rect">
            <a:avLst/>
          </a:prstGeom>
          <a:noFill/>
          <a:ln>
            <a:noFill/>
          </a:ln>
        </p:spPr>
        <p:txBody>
          <a:bodyPr anchorCtr="0" anchor="t" bIns="45700" lIns="91425" spcFirstLastPara="1" rIns="91425" wrap="square" tIns="45700">
            <a:noAutofit/>
          </a:bodyPr>
          <a:lstStyle>
            <a:lvl1pPr indent="-228600" lvl="0" marL="457200" marR="0" algn="l">
              <a:lnSpc>
                <a:spcPct val="90000"/>
              </a:lnSpc>
              <a:spcBef>
                <a:spcPts val="1100"/>
              </a:spcBef>
              <a:spcAft>
                <a:spcPts val="0"/>
              </a:spcAft>
              <a:buClr>
                <a:schemeClr val="lt1"/>
              </a:buClr>
              <a:buSzPts val="2800"/>
              <a:buFont typeface="Arial"/>
              <a:buNone/>
              <a:defRPr b="0" i="0" sz="2800" u="none" cap="none" strike="noStrike">
                <a:solidFill>
                  <a:schemeClr val="lt1"/>
                </a:solidFill>
                <a:latin typeface="Montserrat"/>
                <a:ea typeface="Montserrat"/>
                <a:cs typeface="Montserrat"/>
                <a:sym typeface="Montserrat"/>
              </a:defRPr>
            </a:lvl1pPr>
            <a:lvl2pPr indent="-381000" lvl="1" marL="914400" marR="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Montserrat"/>
                <a:ea typeface="Montserrat"/>
                <a:cs typeface="Montserrat"/>
                <a:sym typeface="Montserrat"/>
              </a:defRPr>
            </a:lvl2pPr>
            <a:lvl3pPr indent="-355600" lvl="2" marL="1371600" marR="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Montserrat"/>
                <a:ea typeface="Montserrat"/>
                <a:cs typeface="Montserrat"/>
                <a:sym typeface="Montserrat"/>
              </a:defRPr>
            </a:lvl3pPr>
            <a:lvl4pPr indent="-349250" lvl="3" marL="1828800" marR="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4pPr>
            <a:lvl5pPr indent="-349250" lvl="4" marL="2286000" marR="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5pPr>
            <a:lvl6pPr indent="-349250" lvl="5" marL="2743200" marR="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6pPr>
            <a:lvl7pPr indent="-349250" lvl="6" marL="3200400" marR="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7pPr>
            <a:lvl8pPr indent="-349250" lvl="7" marL="3657600" marR="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8pPr>
            <a:lvl9pPr indent="-349250" lvl="8" marL="4114800" marR="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9pPr>
          </a:lstStyle>
          <a:p/>
        </p:txBody>
      </p:sp>
      <p:sp>
        <p:nvSpPr>
          <p:cNvPr id="756" name="Google Shape;756;g343d2673bcf_0_3028"/>
          <p:cNvSpPr txBox="1"/>
          <p:nvPr>
            <p:ph idx="4" type="body"/>
          </p:nvPr>
        </p:nvSpPr>
        <p:spPr>
          <a:xfrm>
            <a:off x="2724732" y="6401691"/>
            <a:ext cx="6742500" cy="236400"/>
          </a:xfrm>
          <a:prstGeom prst="rect">
            <a:avLst/>
          </a:prstGeom>
          <a:noFill/>
          <a:ln>
            <a:noFill/>
          </a:ln>
        </p:spPr>
        <p:txBody>
          <a:bodyPr anchorCtr="0" anchor="t" bIns="45700" lIns="91425" spcFirstLastPara="1" rIns="91425" wrap="square" tIns="45700">
            <a:noAutofit/>
          </a:bodyPr>
          <a:lstStyle>
            <a:lvl1pPr indent="-228600" lvl="0" marL="457200" marR="0" algn="ctr">
              <a:lnSpc>
                <a:spcPct val="90000"/>
              </a:lnSpc>
              <a:spcBef>
                <a:spcPts val="1100"/>
              </a:spcBef>
              <a:spcAft>
                <a:spcPts val="0"/>
              </a:spcAft>
              <a:buClr>
                <a:schemeClr val="accent5"/>
              </a:buClr>
              <a:buSzPts val="900"/>
              <a:buFont typeface="Arial"/>
              <a:buNone/>
              <a:defRPr b="0" i="0" sz="900" u="none" cap="none" strike="noStrike">
                <a:solidFill>
                  <a:schemeClr val="accent5"/>
                </a:solidFill>
                <a:latin typeface="Montserrat"/>
                <a:ea typeface="Montserrat"/>
                <a:cs typeface="Montserrat"/>
                <a:sym typeface="Montserrat"/>
              </a:defRPr>
            </a:lvl1pPr>
            <a:lvl2pPr indent="-381000" lvl="1" marL="914400" marR="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Montserrat"/>
                <a:ea typeface="Montserrat"/>
                <a:cs typeface="Montserrat"/>
                <a:sym typeface="Montserrat"/>
              </a:defRPr>
            </a:lvl2pPr>
            <a:lvl3pPr indent="-355600" lvl="2" marL="1371600" marR="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Montserrat"/>
                <a:ea typeface="Montserrat"/>
                <a:cs typeface="Montserrat"/>
                <a:sym typeface="Montserrat"/>
              </a:defRPr>
            </a:lvl3pPr>
            <a:lvl4pPr indent="-349250" lvl="3" marL="1828800" marR="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4pPr>
            <a:lvl5pPr indent="-349250" lvl="4" marL="2286000" marR="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5pPr>
            <a:lvl6pPr indent="-349250" lvl="5" marL="2743200" marR="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6pPr>
            <a:lvl7pPr indent="-349250" lvl="6" marL="3200400" marR="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7pPr>
            <a:lvl8pPr indent="-349250" lvl="7" marL="3657600" marR="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8pPr>
            <a:lvl9pPr indent="-349250" lvl="8" marL="4114800" marR="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9pPr>
          </a:lstStyle>
          <a:p/>
        </p:txBody>
      </p:sp>
      <p:sp>
        <p:nvSpPr>
          <p:cNvPr id="757" name="Google Shape;757;g343d2673bcf_0_3028"/>
          <p:cNvSpPr/>
          <p:nvPr/>
        </p:nvSpPr>
        <p:spPr>
          <a:xfrm>
            <a:off x="1394691" y="5158693"/>
            <a:ext cx="2420100" cy="406500"/>
          </a:xfrm>
          <a:prstGeom prst="roundRect">
            <a:avLst>
              <a:gd fmla="val 16667" name="adj"/>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900" u="none" cap="none" strike="noStrike">
              <a:solidFill>
                <a:schemeClr val="lt1"/>
              </a:solidFill>
              <a:latin typeface="Montserrat"/>
              <a:ea typeface="Montserrat"/>
              <a:cs typeface="Montserrat"/>
              <a:sym typeface="Montserrat"/>
            </a:endParaRPr>
          </a:p>
        </p:txBody>
      </p:sp>
      <p:sp>
        <p:nvSpPr>
          <p:cNvPr id="758" name="Google Shape;758;g343d2673bcf_0_3028"/>
          <p:cNvSpPr txBox="1"/>
          <p:nvPr>
            <p:ph idx="5" type="body"/>
          </p:nvPr>
        </p:nvSpPr>
        <p:spPr>
          <a:xfrm>
            <a:off x="1507371" y="5243656"/>
            <a:ext cx="2194500" cy="236400"/>
          </a:xfrm>
          <a:prstGeom prst="rect">
            <a:avLst/>
          </a:prstGeom>
          <a:noFill/>
          <a:ln>
            <a:noFill/>
          </a:ln>
        </p:spPr>
        <p:txBody>
          <a:bodyPr anchorCtr="0" anchor="t" bIns="45700" lIns="91425" spcFirstLastPara="1" rIns="91425" wrap="square" tIns="45700">
            <a:noAutofit/>
          </a:bodyPr>
          <a:lstStyle>
            <a:lvl1pPr indent="-228600" lvl="0" marL="457200" marR="0" algn="ctr">
              <a:lnSpc>
                <a:spcPct val="90000"/>
              </a:lnSpc>
              <a:spcBef>
                <a:spcPts val="1100"/>
              </a:spcBef>
              <a:spcAft>
                <a:spcPts val="0"/>
              </a:spcAft>
              <a:buClr>
                <a:schemeClr val="lt1"/>
              </a:buClr>
              <a:buSzPts val="1200"/>
              <a:buFont typeface="Arial"/>
              <a:buNone/>
              <a:defRPr b="1" i="0" sz="1200" u="none" cap="none" strike="noStrike">
                <a:solidFill>
                  <a:schemeClr val="lt1"/>
                </a:solidFill>
                <a:latin typeface="Montserrat"/>
                <a:ea typeface="Montserrat"/>
                <a:cs typeface="Montserrat"/>
                <a:sym typeface="Montserrat"/>
              </a:defRPr>
            </a:lvl1pPr>
            <a:lvl2pPr indent="-381000" lvl="1" marL="914400" marR="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Montserrat"/>
                <a:ea typeface="Montserrat"/>
                <a:cs typeface="Montserrat"/>
                <a:sym typeface="Montserrat"/>
              </a:defRPr>
            </a:lvl2pPr>
            <a:lvl3pPr indent="-355600" lvl="2" marL="1371600" marR="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Montserrat"/>
                <a:ea typeface="Montserrat"/>
                <a:cs typeface="Montserrat"/>
                <a:sym typeface="Montserrat"/>
              </a:defRPr>
            </a:lvl3pPr>
            <a:lvl4pPr indent="-349250" lvl="3" marL="1828800" marR="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4pPr>
            <a:lvl5pPr indent="-349250" lvl="4" marL="2286000" marR="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5pPr>
            <a:lvl6pPr indent="-349250" lvl="5" marL="2743200" marR="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6pPr>
            <a:lvl7pPr indent="-349250" lvl="6" marL="3200400" marR="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7pPr>
            <a:lvl8pPr indent="-349250" lvl="7" marL="3657600" marR="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8pPr>
            <a:lvl9pPr indent="-349250" lvl="8" marL="4114800" marR="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9pPr>
          </a:lstStyle>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Agenda Slide - 6 Item">
  <p:cSld name="1_Title Slide">
    <p:spTree>
      <p:nvGrpSpPr>
        <p:cNvPr id="759" name="Shape 759"/>
        <p:cNvGrpSpPr/>
        <p:nvPr/>
      </p:nvGrpSpPr>
      <p:grpSpPr>
        <a:xfrm>
          <a:off x="0" y="0"/>
          <a:ext cx="0" cy="0"/>
          <a:chOff x="0" y="0"/>
          <a:chExt cx="0" cy="0"/>
        </a:xfrm>
      </p:grpSpPr>
      <p:sp>
        <p:nvSpPr>
          <p:cNvPr id="760" name="Google Shape;760;g343d2673bcf_0_3043"/>
          <p:cNvSpPr/>
          <p:nvPr/>
        </p:nvSpPr>
        <p:spPr>
          <a:xfrm>
            <a:off x="0" y="0"/>
            <a:ext cx="4341300" cy="6858000"/>
          </a:xfrm>
          <a:prstGeom prst="rect">
            <a:avLst/>
          </a:prstGeom>
          <a:solidFill>
            <a:srgbClr val="F2F2F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900" u="none" cap="none" strike="noStrike">
              <a:solidFill>
                <a:schemeClr val="lt1"/>
              </a:solidFill>
              <a:latin typeface="Montserrat"/>
              <a:ea typeface="Montserrat"/>
              <a:cs typeface="Montserrat"/>
              <a:sym typeface="Montserrat"/>
            </a:endParaRPr>
          </a:p>
        </p:txBody>
      </p:sp>
      <p:sp>
        <p:nvSpPr>
          <p:cNvPr id="761" name="Google Shape;761;g343d2673bcf_0_3043"/>
          <p:cNvSpPr/>
          <p:nvPr/>
        </p:nvSpPr>
        <p:spPr>
          <a:xfrm>
            <a:off x="4341091" y="0"/>
            <a:ext cx="7851300" cy="6858000"/>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900" u="none" cap="none" strike="noStrike">
              <a:solidFill>
                <a:schemeClr val="lt1"/>
              </a:solidFill>
              <a:latin typeface="Montserrat"/>
              <a:ea typeface="Montserrat"/>
              <a:cs typeface="Montserrat"/>
              <a:sym typeface="Montserrat"/>
            </a:endParaRPr>
          </a:p>
        </p:txBody>
      </p:sp>
      <p:pic>
        <p:nvPicPr>
          <p:cNvPr descr="A black and grey logo&#10;&#10;Description automatically generated with medium confidence" id="762" name="Google Shape;762;g343d2673bcf_0_3043"/>
          <p:cNvPicPr preferRelativeResize="0"/>
          <p:nvPr/>
        </p:nvPicPr>
        <p:blipFill rotWithShape="1">
          <a:blip r:embed="rId2">
            <a:alphaModFix/>
          </a:blip>
          <a:srcRect b="0" l="0" r="0" t="0"/>
          <a:stretch/>
        </p:blipFill>
        <p:spPr>
          <a:xfrm>
            <a:off x="9220823" y="0"/>
            <a:ext cx="2971177" cy="6858001"/>
          </a:xfrm>
          <a:prstGeom prst="rect">
            <a:avLst/>
          </a:prstGeom>
          <a:noFill/>
          <a:ln>
            <a:noFill/>
          </a:ln>
        </p:spPr>
      </p:pic>
      <p:sp>
        <p:nvSpPr>
          <p:cNvPr id="763" name="Google Shape;763;g343d2673bcf_0_3043"/>
          <p:cNvSpPr/>
          <p:nvPr/>
        </p:nvSpPr>
        <p:spPr>
          <a:xfrm>
            <a:off x="11597049" y="6274470"/>
            <a:ext cx="237300" cy="237300"/>
          </a:xfrm>
          <a:prstGeom prst="ellipse">
            <a:avLst/>
          </a:prstGeom>
          <a:solidFill>
            <a:schemeClr val="accen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900" u="none" cap="none" strike="noStrike">
              <a:solidFill>
                <a:schemeClr val="lt1"/>
              </a:solidFill>
              <a:latin typeface="Montserrat"/>
              <a:ea typeface="Montserrat"/>
              <a:cs typeface="Montserrat"/>
              <a:sym typeface="Montserrat"/>
            </a:endParaRPr>
          </a:p>
        </p:txBody>
      </p:sp>
      <p:sp>
        <p:nvSpPr>
          <p:cNvPr id="764" name="Google Shape;764;g343d2673bcf_0_3043"/>
          <p:cNvSpPr txBox="1"/>
          <p:nvPr/>
        </p:nvSpPr>
        <p:spPr>
          <a:xfrm>
            <a:off x="11513370" y="6277754"/>
            <a:ext cx="404700" cy="230700"/>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fld id="{00000000-1234-1234-1234-123412341234}" type="slidenum">
              <a:rPr b="1" i="0" lang="en-US" sz="900" u="none" cap="none" strike="noStrike">
                <a:solidFill>
                  <a:schemeClr val="lt1"/>
                </a:solidFill>
                <a:latin typeface="Montserrat"/>
                <a:ea typeface="Montserrat"/>
                <a:cs typeface="Montserrat"/>
                <a:sym typeface="Montserrat"/>
              </a:rPr>
              <a:t>‹#›</a:t>
            </a:fld>
            <a:endParaRPr b="1" i="0" sz="900" u="none" cap="none" strike="noStrike">
              <a:solidFill>
                <a:schemeClr val="lt1"/>
              </a:solidFill>
              <a:latin typeface="Montserrat"/>
              <a:ea typeface="Montserrat"/>
              <a:cs typeface="Montserrat"/>
              <a:sym typeface="Montserrat"/>
            </a:endParaRPr>
          </a:p>
        </p:txBody>
      </p:sp>
      <p:sp>
        <p:nvSpPr>
          <p:cNvPr id="765" name="Google Shape;765;g343d2673bcf_0_3043"/>
          <p:cNvSpPr/>
          <p:nvPr/>
        </p:nvSpPr>
        <p:spPr>
          <a:xfrm>
            <a:off x="2050474" y="6347450"/>
            <a:ext cx="6766500" cy="91500"/>
          </a:xfrm>
          <a:prstGeom prst="rect">
            <a:avLst/>
          </a:prstGeom>
          <a:solidFill>
            <a:srgbClr val="D8D8D8"/>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900" u="none" cap="none" strike="noStrike">
              <a:solidFill>
                <a:schemeClr val="lt1"/>
              </a:solidFill>
              <a:latin typeface="Montserrat"/>
              <a:ea typeface="Montserrat"/>
              <a:cs typeface="Montserrat"/>
              <a:sym typeface="Montserrat"/>
            </a:endParaRPr>
          </a:p>
        </p:txBody>
      </p:sp>
      <p:sp>
        <p:nvSpPr>
          <p:cNvPr id="766" name="Google Shape;766;g343d2673bcf_0_3043"/>
          <p:cNvSpPr txBox="1"/>
          <p:nvPr/>
        </p:nvSpPr>
        <p:spPr>
          <a:xfrm>
            <a:off x="8787442" y="6274470"/>
            <a:ext cx="2834700" cy="230700"/>
          </a:xfrm>
          <a:prstGeom prst="rect">
            <a:avLst/>
          </a:prstGeom>
          <a:noFill/>
          <a:ln>
            <a:noFill/>
          </a:ln>
        </p:spPr>
        <p:txBody>
          <a:bodyPr anchorCtr="0" anchor="t" bIns="45700" lIns="91425" spcFirstLastPara="1" rIns="91425" wrap="square" tIns="45700">
            <a:spAutoFit/>
          </a:bodyPr>
          <a:lstStyle/>
          <a:p>
            <a:pPr indent="0" lvl="0" marL="0" marR="0" rtl="0" algn="r">
              <a:spcBef>
                <a:spcPts val="0"/>
              </a:spcBef>
              <a:spcAft>
                <a:spcPts val="0"/>
              </a:spcAft>
              <a:buNone/>
            </a:pPr>
            <a:r>
              <a:rPr b="0" i="0" lang="en-US" sz="900" u="none" cap="none" strike="noStrike">
                <a:solidFill>
                  <a:schemeClr val="dk1"/>
                </a:solidFill>
                <a:latin typeface="Montserrat"/>
                <a:ea typeface="Montserrat"/>
                <a:cs typeface="Montserrat"/>
                <a:sym typeface="Montserrat"/>
              </a:rPr>
              <a:t>© </a:t>
            </a:r>
            <a:r>
              <a:rPr lang="en-US" sz="900">
                <a:solidFill>
                  <a:schemeClr val="dk1"/>
                </a:solidFill>
                <a:latin typeface="Montserrat"/>
                <a:ea typeface="Montserrat"/>
                <a:cs typeface="Montserrat"/>
                <a:sym typeface="Montserrat"/>
              </a:rPr>
              <a:t>2025</a:t>
            </a:r>
            <a:r>
              <a:rPr b="0" i="0" lang="en-US" sz="900" u="none" cap="none" strike="noStrike">
                <a:solidFill>
                  <a:schemeClr val="dk1"/>
                </a:solidFill>
                <a:latin typeface="Montserrat"/>
                <a:ea typeface="Montserrat"/>
                <a:cs typeface="Montserrat"/>
                <a:sym typeface="Montserrat"/>
              </a:rPr>
              <a:t> </a:t>
            </a:r>
            <a:r>
              <a:rPr b="1" i="0" lang="en-US" sz="900" u="none" cap="none" strike="noStrike">
                <a:solidFill>
                  <a:schemeClr val="dk1"/>
                </a:solidFill>
                <a:latin typeface="Montserrat"/>
                <a:ea typeface="Montserrat"/>
                <a:cs typeface="Montserrat"/>
                <a:sym typeface="Montserrat"/>
              </a:rPr>
              <a:t>Square 9</a:t>
            </a:r>
            <a:r>
              <a:rPr b="0" i="0" lang="en-US" sz="900" u="none" cap="none" strike="noStrike">
                <a:solidFill>
                  <a:schemeClr val="dk1"/>
                </a:solidFill>
                <a:latin typeface="Montserrat"/>
                <a:ea typeface="Montserrat"/>
                <a:cs typeface="Montserrat"/>
                <a:sym typeface="Montserrat"/>
              </a:rPr>
              <a:t>. All Rights Reserved.</a:t>
            </a:r>
            <a:endParaRPr sz="1500"/>
          </a:p>
        </p:txBody>
      </p:sp>
      <p:pic>
        <p:nvPicPr>
          <p:cNvPr descr="A blue and orange text on a black background&#10;&#10;Description automatically generated" id="767" name="Google Shape;767;g343d2673bcf_0_3043"/>
          <p:cNvPicPr preferRelativeResize="0"/>
          <p:nvPr/>
        </p:nvPicPr>
        <p:blipFill rotWithShape="1">
          <a:blip r:embed="rId3">
            <a:alphaModFix/>
          </a:blip>
          <a:srcRect b="0" l="0" r="0" t="0"/>
          <a:stretch/>
        </p:blipFill>
        <p:spPr>
          <a:xfrm>
            <a:off x="357551" y="6064432"/>
            <a:ext cx="1551707" cy="447438"/>
          </a:xfrm>
          <a:prstGeom prst="rect">
            <a:avLst/>
          </a:prstGeom>
          <a:noFill/>
          <a:ln>
            <a:noFill/>
          </a:ln>
        </p:spPr>
      </p:pic>
      <p:sp>
        <p:nvSpPr>
          <p:cNvPr id="768" name="Google Shape;768;g343d2673bcf_0_3043"/>
          <p:cNvSpPr/>
          <p:nvPr/>
        </p:nvSpPr>
        <p:spPr>
          <a:xfrm>
            <a:off x="5255488" y="612104"/>
            <a:ext cx="1782900" cy="2318400"/>
          </a:xfrm>
          <a:prstGeom prst="rect">
            <a:avLst/>
          </a:prstGeom>
          <a:solidFill>
            <a:schemeClr val="lt1"/>
          </a:solidFill>
          <a:ln cap="flat" cmpd="sng" w="19050">
            <a:solidFill>
              <a:srgbClr val="D8D8D8"/>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900" u="none" cap="none" strike="noStrike">
              <a:solidFill>
                <a:schemeClr val="dk1"/>
              </a:solidFill>
              <a:latin typeface="Montserrat"/>
              <a:ea typeface="Montserrat"/>
              <a:cs typeface="Montserrat"/>
              <a:sym typeface="Montserrat"/>
            </a:endParaRPr>
          </a:p>
        </p:txBody>
      </p:sp>
      <p:sp>
        <p:nvSpPr>
          <p:cNvPr id="769" name="Google Shape;769;g343d2673bcf_0_3043"/>
          <p:cNvSpPr txBox="1"/>
          <p:nvPr>
            <p:ph idx="1" type="body"/>
          </p:nvPr>
        </p:nvSpPr>
        <p:spPr>
          <a:xfrm>
            <a:off x="5537918" y="968676"/>
            <a:ext cx="1217700" cy="632100"/>
          </a:xfrm>
          <a:prstGeom prst="rect">
            <a:avLst/>
          </a:prstGeom>
          <a:noFill/>
          <a:ln>
            <a:noFill/>
          </a:ln>
        </p:spPr>
        <p:txBody>
          <a:bodyPr anchorCtr="0" anchor="t" bIns="45700" lIns="91425" spcFirstLastPara="1" rIns="91425" wrap="square" tIns="45700">
            <a:noAutofit/>
          </a:bodyPr>
          <a:lstStyle>
            <a:lvl1pPr indent="-228600" lvl="0" marL="457200" marR="0" algn="l">
              <a:lnSpc>
                <a:spcPct val="90000"/>
              </a:lnSpc>
              <a:spcBef>
                <a:spcPts val="1100"/>
              </a:spcBef>
              <a:spcAft>
                <a:spcPts val="0"/>
              </a:spcAft>
              <a:buClr>
                <a:schemeClr val="accent1"/>
              </a:buClr>
              <a:buSzPts val="4400"/>
              <a:buFont typeface="Arial"/>
              <a:buNone/>
              <a:defRPr b="1" i="0" sz="4400" u="none" cap="none" strike="noStrike">
                <a:solidFill>
                  <a:schemeClr val="accent1"/>
                </a:solidFill>
                <a:latin typeface="Montserrat Medium"/>
                <a:ea typeface="Montserrat Medium"/>
                <a:cs typeface="Montserrat Medium"/>
                <a:sym typeface="Montserrat Medium"/>
              </a:defRPr>
            </a:lvl1pPr>
            <a:lvl2pPr indent="-381000" lvl="1" marL="914400" marR="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Montserrat"/>
                <a:ea typeface="Montserrat"/>
                <a:cs typeface="Montserrat"/>
                <a:sym typeface="Montserrat"/>
              </a:defRPr>
            </a:lvl2pPr>
            <a:lvl3pPr indent="-355600" lvl="2" marL="1371600" marR="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Montserrat"/>
                <a:ea typeface="Montserrat"/>
                <a:cs typeface="Montserrat"/>
                <a:sym typeface="Montserrat"/>
              </a:defRPr>
            </a:lvl3pPr>
            <a:lvl4pPr indent="-349250" lvl="3" marL="1828800" marR="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4pPr>
            <a:lvl5pPr indent="-349250" lvl="4" marL="2286000" marR="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5pPr>
            <a:lvl6pPr indent="-349250" lvl="5" marL="2743200" marR="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6pPr>
            <a:lvl7pPr indent="-349250" lvl="6" marL="3200400" marR="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7pPr>
            <a:lvl8pPr indent="-349250" lvl="7" marL="3657600" marR="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8pPr>
            <a:lvl9pPr indent="-349250" lvl="8" marL="4114800" marR="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9pPr>
          </a:lstStyle>
          <a:p/>
        </p:txBody>
      </p:sp>
      <p:sp>
        <p:nvSpPr>
          <p:cNvPr id="770" name="Google Shape;770;g343d2673bcf_0_3043"/>
          <p:cNvSpPr txBox="1"/>
          <p:nvPr>
            <p:ph idx="2" type="body"/>
          </p:nvPr>
        </p:nvSpPr>
        <p:spPr>
          <a:xfrm>
            <a:off x="5537917" y="1612241"/>
            <a:ext cx="1217700" cy="434100"/>
          </a:xfrm>
          <a:prstGeom prst="rect">
            <a:avLst/>
          </a:prstGeom>
          <a:noFill/>
          <a:ln>
            <a:noFill/>
          </a:ln>
        </p:spPr>
        <p:txBody>
          <a:bodyPr anchorCtr="0" anchor="t" bIns="45700" lIns="91425" spcFirstLastPara="1" rIns="91425" wrap="square" tIns="45700">
            <a:noAutofit/>
          </a:bodyPr>
          <a:lstStyle>
            <a:lvl1pPr indent="-228600" lvl="0" marL="457200" marR="0" algn="l">
              <a:lnSpc>
                <a:spcPct val="90000"/>
              </a:lnSpc>
              <a:spcBef>
                <a:spcPts val="1100"/>
              </a:spcBef>
              <a:spcAft>
                <a:spcPts val="0"/>
              </a:spcAft>
              <a:buClr>
                <a:schemeClr val="accent6"/>
              </a:buClr>
              <a:buSzPts val="1500"/>
              <a:buFont typeface="Arial"/>
              <a:buNone/>
              <a:defRPr b="1" i="0" sz="1500" u="none" cap="none" strike="noStrike">
                <a:solidFill>
                  <a:schemeClr val="accent6"/>
                </a:solidFill>
                <a:latin typeface="Montserrat Medium"/>
                <a:ea typeface="Montserrat Medium"/>
                <a:cs typeface="Montserrat Medium"/>
                <a:sym typeface="Montserrat Medium"/>
              </a:defRPr>
            </a:lvl1pPr>
            <a:lvl2pPr indent="-381000" lvl="1" marL="914400" marR="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Montserrat"/>
                <a:ea typeface="Montserrat"/>
                <a:cs typeface="Montserrat"/>
                <a:sym typeface="Montserrat"/>
              </a:defRPr>
            </a:lvl2pPr>
            <a:lvl3pPr indent="-355600" lvl="2" marL="1371600" marR="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Montserrat"/>
                <a:ea typeface="Montserrat"/>
                <a:cs typeface="Montserrat"/>
                <a:sym typeface="Montserrat"/>
              </a:defRPr>
            </a:lvl3pPr>
            <a:lvl4pPr indent="-349250" lvl="3" marL="1828800" marR="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4pPr>
            <a:lvl5pPr indent="-349250" lvl="4" marL="2286000" marR="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5pPr>
            <a:lvl6pPr indent="-349250" lvl="5" marL="2743200" marR="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6pPr>
            <a:lvl7pPr indent="-349250" lvl="6" marL="3200400" marR="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7pPr>
            <a:lvl8pPr indent="-349250" lvl="7" marL="3657600" marR="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8pPr>
            <a:lvl9pPr indent="-349250" lvl="8" marL="4114800" marR="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9pPr>
          </a:lstStyle>
          <a:p/>
        </p:txBody>
      </p:sp>
      <p:sp>
        <p:nvSpPr>
          <p:cNvPr id="771" name="Google Shape;771;g343d2673bcf_0_3043"/>
          <p:cNvSpPr txBox="1"/>
          <p:nvPr>
            <p:ph idx="3" type="body"/>
          </p:nvPr>
        </p:nvSpPr>
        <p:spPr>
          <a:xfrm>
            <a:off x="5537917" y="2150671"/>
            <a:ext cx="1217700" cy="560400"/>
          </a:xfrm>
          <a:prstGeom prst="rect">
            <a:avLst/>
          </a:prstGeom>
          <a:noFill/>
          <a:ln>
            <a:noFill/>
          </a:ln>
        </p:spPr>
        <p:txBody>
          <a:bodyPr anchorCtr="0" anchor="t" bIns="45700" lIns="91425" spcFirstLastPara="1" rIns="91425" wrap="square" tIns="45700">
            <a:noAutofit/>
          </a:bodyPr>
          <a:lstStyle>
            <a:lvl1pPr indent="-228600" lvl="0" marL="457200" marR="0" algn="l">
              <a:lnSpc>
                <a:spcPct val="90000"/>
              </a:lnSpc>
              <a:spcBef>
                <a:spcPts val="1100"/>
              </a:spcBef>
              <a:spcAft>
                <a:spcPts val="0"/>
              </a:spcAft>
              <a:buClr>
                <a:schemeClr val="accent6"/>
              </a:buClr>
              <a:buSzPts val="1100"/>
              <a:buFont typeface="Arial"/>
              <a:buNone/>
              <a:defRPr b="0" i="0" sz="1100" u="none" cap="none" strike="noStrike">
                <a:solidFill>
                  <a:schemeClr val="accent6"/>
                </a:solidFill>
                <a:latin typeface="Montserrat"/>
                <a:ea typeface="Montserrat"/>
                <a:cs typeface="Montserrat"/>
                <a:sym typeface="Montserrat"/>
              </a:defRPr>
            </a:lvl1pPr>
            <a:lvl2pPr indent="-381000" lvl="1" marL="914400" marR="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Montserrat"/>
                <a:ea typeface="Montserrat"/>
                <a:cs typeface="Montserrat"/>
                <a:sym typeface="Montserrat"/>
              </a:defRPr>
            </a:lvl2pPr>
            <a:lvl3pPr indent="-355600" lvl="2" marL="1371600" marR="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Montserrat"/>
                <a:ea typeface="Montserrat"/>
                <a:cs typeface="Montserrat"/>
                <a:sym typeface="Montserrat"/>
              </a:defRPr>
            </a:lvl3pPr>
            <a:lvl4pPr indent="-349250" lvl="3" marL="1828800" marR="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4pPr>
            <a:lvl5pPr indent="-349250" lvl="4" marL="2286000" marR="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5pPr>
            <a:lvl6pPr indent="-349250" lvl="5" marL="2743200" marR="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6pPr>
            <a:lvl7pPr indent="-349250" lvl="6" marL="3200400" marR="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7pPr>
            <a:lvl8pPr indent="-349250" lvl="7" marL="3657600" marR="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8pPr>
            <a:lvl9pPr indent="-349250" lvl="8" marL="4114800" marR="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9pPr>
          </a:lstStyle>
          <a:p/>
        </p:txBody>
      </p:sp>
      <p:cxnSp>
        <p:nvCxnSpPr>
          <p:cNvPr id="772" name="Google Shape;772;g343d2673bcf_0_3043"/>
          <p:cNvCxnSpPr/>
          <p:nvPr/>
        </p:nvCxnSpPr>
        <p:spPr>
          <a:xfrm>
            <a:off x="5475000" y="832479"/>
            <a:ext cx="1200000" cy="0"/>
          </a:xfrm>
          <a:prstGeom prst="straightConnector1">
            <a:avLst/>
          </a:prstGeom>
          <a:noFill/>
          <a:ln cap="flat" cmpd="sng" w="12700">
            <a:solidFill>
              <a:srgbClr val="7F7F7F"/>
            </a:solidFill>
            <a:prstDash val="solid"/>
            <a:miter lim="800000"/>
            <a:headEnd len="sm" w="sm" type="none"/>
            <a:tailEnd len="med" w="med" type="triangle"/>
          </a:ln>
        </p:spPr>
      </p:cxnSp>
      <p:cxnSp>
        <p:nvCxnSpPr>
          <p:cNvPr id="773" name="Google Shape;773;g343d2673bcf_0_3043"/>
          <p:cNvCxnSpPr/>
          <p:nvPr/>
        </p:nvCxnSpPr>
        <p:spPr>
          <a:xfrm rot="10800000">
            <a:off x="5475000" y="831558"/>
            <a:ext cx="0" cy="1879500"/>
          </a:xfrm>
          <a:prstGeom prst="straightConnector1">
            <a:avLst/>
          </a:prstGeom>
          <a:noFill/>
          <a:ln cap="flat" cmpd="sng" w="12700">
            <a:solidFill>
              <a:srgbClr val="7F7F7F"/>
            </a:solidFill>
            <a:prstDash val="solid"/>
            <a:miter lim="800000"/>
            <a:headEnd len="sm" w="sm" type="none"/>
            <a:tailEnd len="sm" w="sm" type="none"/>
          </a:ln>
        </p:spPr>
      </p:cxnSp>
      <p:sp>
        <p:nvSpPr>
          <p:cNvPr id="774" name="Google Shape;774;g343d2673bcf_0_3043"/>
          <p:cNvSpPr/>
          <p:nvPr/>
        </p:nvSpPr>
        <p:spPr>
          <a:xfrm>
            <a:off x="5255488" y="2930432"/>
            <a:ext cx="1782900" cy="91500"/>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900" u="none" cap="none" strike="noStrike">
              <a:solidFill>
                <a:schemeClr val="dk1"/>
              </a:solidFill>
              <a:latin typeface="Montserrat"/>
              <a:ea typeface="Montserrat"/>
              <a:cs typeface="Montserrat"/>
              <a:sym typeface="Montserrat"/>
            </a:endParaRPr>
          </a:p>
        </p:txBody>
      </p:sp>
      <p:sp>
        <p:nvSpPr>
          <p:cNvPr id="775" name="Google Shape;775;g343d2673bcf_0_3043"/>
          <p:cNvSpPr/>
          <p:nvPr/>
        </p:nvSpPr>
        <p:spPr>
          <a:xfrm>
            <a:off x="7384470" y="612104"/>
            <a:ext cx="1782900" cy="2318400"/>
          </a:xfrm>
          <a:prstGeom prst="rect">
            <a:avLst/>
          </a:prstGeom>
          <a:solidFill>
            <a:schemeClr val="lt1"/>
          </a:solidFill>
          <a:ln cap="flat" cmpd="sng" w="19050">
            <a:solidFill>
              <a:srgbClr val="D8D8D8"/>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900" u="none" cap="none" strike="noStrike">
              <a:solidFill>
                <a:schemeClr val="dk1"/>
              </a:solidFill>
              <a:latin typeface="Montserrat"/>
              <a:ea typeface="Montserrat"/>
              <a:cs typeface="Montserrat"/>
              <a:sym typeface="Montserrat"/>
            </a:endParaRPr>
          </a:p>
        </p:txBody>
      </p:sp>
      <p:sp>
        <p:nvSpPr>
          <p:cNvPr id="776" name="Google Shape;776;g343d2673bcf_0_3043"/>
          <p:cNvSpPr txBox="1"/>
          <p:nvPr>
            <p:ph idx="4" type="body"/>
          </p:nvPr>
        </p:nvSpPr>
        <p:spPr>
          <a:xfrm>
            <a:off x="7666900" y="968676"/>
            <a:ext cx="1217700" cy="632100"/>
          </a:xfrm>
          <a:prstGeom prst="rect">
            <a:avLst/>
          </a:prstGeom>
          <a:noFill/>
          <a:ln>
            <a:noFill/>
          </a:ln>
        </p:spPr>
        <p:txBody>
          <a:bodyPr anchorCtr="0" anchor="t" bIns="45700" lIns="91425" spcFirstLastPara="1" rIns="91425" wrap="square" tIns="45700">
            <a:noAutofit/>
          </a:bodyPr>
          <a:lstStyle>
            <a:lvl1pPr indent="-228600" lvl="0" marL="457200" marR="0" algn="l">
              <a:lnSpc>
                <a:spcPct val="90000"/>
              </a:lnSpc>
              <a:spcBef>
                <a:spcPts val="1100"/>
              </a:spcBef>
              <a:spcAft>
                <a:spcPts val="0"/>
              </a:spcAft>
              <a:buClr>
                <a:schemeClr val="accent2"/>
              </a:buClr>
              <a:buSzPts val="4400"/>
              <a:buFont typeface="Arial"/>
              <a:buNone/>
              <a:defRPr b="1" i="0" sz="4400" u="none" cap="none" strike="noStrike">
                <a:solidFill>
                  <a:schemeClr val="accent2"/>
                </a:solidFill>
                <a:latin typeface="Montserrat Medium"/>
                <a:ea typeface="Montserrat Medium"/>
                <a:cs typeface="Montserrat Medium"/>
                <a:sym typeface="Montserrat Medium"/>
              </a:defRPr>
            </a:lvl1pPr>
            <a:lvl2pPr indent="-381000" lvl="1" marL="914400" marR="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Montserrat"/>
                <a:ea typeface="Montserrat"/>
                <a:cs typeface="Montserrat"/>
                <a:sym typeface="Montserrat"/>
              </a:defRPr>
            </a:lvl2pPr>
            <a:lvl3pPr indent="-355600" lvl="2" marL="1371600" marR="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Montserrat"/>
                <a:ea typeface="Montserrat"/>
                <a:cs typeface="Montserrat"/>
                <a:sym typeface="Montserrat"/>
              </a:defRPr>
            </a:lvl3pPr>
            <a:lvl4pPr indent="-349250" lvl="3" marL="1828800" marR="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4pPr>
            <a:lvl5pPr indent="-349250" lvl="4" marL="2286000" marR="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5pPr>
            <a:lvl6pPr indent="-349250" lvl="5" marL="2743200" marR="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6pPr>
            <a:lvl7pPr indent="-349250" lvl="6" marL="3200400" marR="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7pPr>
            <a:lvl8pPr indent="-349250" lvl="7" marL="3657600" marR="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8pPr>
            <a:lvl9pPr indent="-349250" lvl="8" marL="4114800" marR="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9pPr>
          </a:lstStyle>
          <a:p/>
        </p:txBody>
      </p:sp>
      <p:sp>
        <p:nvSpPr>
          <p:cNvPr id="777" name="Google Shape;777;g343d2673bcf_0_3043"/>
          <p:cNvSpPr txBox="1"/>
          <p:nvPr>
            <p:ph idx="5" type="body"/>
          </p:nvPr>
        </p:nvSpPr>
        <p:spPr>
          <a:xfrm>
            <a:off x="7666899" y="1612241"/>
            <a:ext cx="1217700" cy="434100"/>
          </a:xfrm>
          <a:prstGeom prst="rect">
            <a:avLst/>
          </a:prstGeom>
          <a:noFill/>
          <a:ln>
            <a:noFill/>
          </a:ln>
        </p:spPr>
        <p:txBody>
          <a:bodyPr anchorCtr="0" anchor="t" bIns="45700" lIns="91425" spcFirstLastPara="1" rIns="91425" wrap="square" tIns="45700">
            <a:noAutofit/>
          </a:bodyPr>
          <a:lstStyle>
            <a:lvl1pPr indent="-228600" lvl="0" marL="457200" marR="0" algn="l">
              <a:lnSpc>
                <a:spcPct val="90000"/>
              </a:lnSpc>
              <a:spcBef>
                <a:spcPts val="1100"/>
              </a:spcBef>
              <a:spcAft>
                <a:spcPts val="0"/>
              </a:spcAft>
              <a:buClr>
                <a:schemeClr val="accent6"/>
              </a:buClr>
              <a:buSzPts val="1500"/>
              <a:buFont typeface="Arial"/>
              <a:buNone/>
              <a:defRPr b="1" i="0" sz="1500" u="none" cap="none" strike="noStrike">
                <a:solidFill>
                  <a:schemeClr val="accent6"/>
                </a:solidFill>
                <a:latin typeface="Montserrat Medium"/>
                <a:ea typeface="Montserrat Medium"/>
                <a:cs typeface="Montserrat Medium"/>
                <a:sym typeface="Montserrat Medium"/>
              </a:defRPr>
            </a:lvl1pPr>
            <a:lvl2pPr indent="-381000" lvl="1" marL="914400" marR="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Montserrat"/>
                <a:ea typeface="Montserrat"/>
                <a:cs typeface="Montserrat"/>
                <a:sym typeface="Montserrat"/>
              </a:defRPr>
            </a:lvl2pPr>
            <a:lvl3pPr indent="-355600" lvl="2" marL="1371600" marR="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Montserrat"/>
                <a:ea typeface="Montserrat"/>
                <a:cs typeface="Montserrat"/>
                <a:sym typeface="Montserrat"/>
              </a:defRPr>
            </a:lvl3pPr>
            <a:lvl4pPr indent="-349250" lvl="3" marL="1828800" marR="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4pPr>
            <a:lvl5pPr indent="-349250" lvl="4" marL="2286000" marR="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5pPr>
            <a:lvl6pPr indent="-349250" lvl="5" marL="2743200" marR="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6pPr>
            <a:lvl7pPr indent="-349250" lvl="6" marL="3200400" marR="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7pPr>
            <a:lvl8pPr indent="-349250" lvl="7" marL="3657600" marR="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8pPr>
            <a:lvl9pPr indent="-349250" lvl="8" marL="4114800" marR="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9pPr>
          </a:lstStyle>
          <a:p/>
        </p:txBody>
      </p:sp>
      <p:sp>
        <p:nvSpPr>
          <p:cNvPr id="778" name="Google Shape;778;g343d2673bcf_0_3043"/>
          <p:cNvSpPr txBox="1"/>
          <p:nvPr>
            <p:ph idx="6" type="body"/>
          </p:nvPr>
        </p:nvSpPr>
        <p:spPr>
          <a:xfrm>
            <a:off x="7666899" y="2150671"/>
            <a:ext cx="1217700" cy="560400"/>
          </a:xfrm>
          <a:prstGeom prst="rect">
            <a:avLst/>
          </a:prstGeom>
          <a:noFill/>
          <a:ln>
            <a:noFill/>
          </a:ln>
        </p:spPr>
        <p:txBody>
          <a:bodyPr anchorCtr="0" anchor="t" bIns="45700" lIns="91425" spcFirstLastPara="1" rIns="91425" wrap="square" tIns="45700">
            <a:noAutofit/>
          </a:bodyPr>
          <a:lstStyle>
            <a:lvl1pPr indent="-228600" lvl="0" marL="457200" marR="0" algn="l">
              <a:lnSpc>
                <a:spcPct val="90000"/>
              </a:lnSpc>
              <a:spcBef>
                <a:spcPts val="1100"/>
              </a:spcBef>
              <a:spcAft>
                <a:spcPts val="0"/>
              </a:spcAft>
              <a:buClr>
                <a:schemeClr val="accent6"/>
              </a:buClr>
              <a:buSzPts val="1100"/>
              <a:buFont typeface="Arial"/>
              <a:buNone/>
              <a:defRPr b="0" i="0" sz="1100" u="none" cap="none" strike="noStrike">
                <a:solidFill>
                  <a:schemeClr val="accent6"/>
                </a:solidFill>
                <a:latin typeface="Montserrat"/>
                <a:ea typeface="Montserrat"/>
                <a:cs typeface="Montserrat"/>
                <a:sym typeface="Montserrat"/>
              </a:defRPr>
            </a:lvl1pPr>
            <a:lvl2pPr indent="-381000" lvl="1" marL="914400" marR="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Montserrat"/>
                <a:ea typeface="Montserrat"/>
                <a:cs typeface="Montserrat"/>
                <a:sym typeface="Montserrat"/>
              </a:defRPr>
            </a:lvl2pPr>
            <a:lvl3pPr indent="-355600" lvl="2" marL="1371600" marR="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Montserrat"/>
                <a:ea typeface="Montserrat"/>
                <a:cs typeface="Montserrat"/>
                <a:sym typeface="Montserrat"/>
              </a:defRPr>
            </a:lvl3pPr>
            <a:lvl4pPr indent="-349250" lvl="3" marL="1828800" marR="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4pPr>
            <a:lvl5pPr indent="-349250" lvl="4" marL="2286000" marR="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5pPr>
            <a:lvl6pPr indent="-349250" lvl="5" marL="2743200" marR="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6pPr>
            <a:lvl7pPr indent="-349250" lvl="6" marL="3200400" marR="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7pPr>
            <a:lvl8pPr indent="-349250" lvl="7" marL="3657600" marR="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8pPr>
            <a:lvl9pPr indent="-349250" lvl="8" marL="4114800" marR="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9pPr>
          </a:lstStyle>
          <a:p/>
        </p:txBody>
      </p:sp>
      <p:cxnSp>
        <p:nvCxnSpPr>
          <p:cNvPr id="779" name="Google Shape;779;g343d2673bcf_0_3043"/>
          <p:cNvCxnSpPr/>
          <p:nvPr/>
        </p:nvCxnSpPr>
        <p:spPr>
          <a:xfrm>
            <a:off x="7603982" y="832479"/>
            <a:ext cx="1200000" cy="0"/>
          </a:xfrm>
          <a:prstGeom prst="straightConnector1">
            <a:avLst/>
          </a:prstGeom>
          <a:noFill/>
          <a:ln cap="flat" cmpd="sng" w="12700">
            <a:solidFill>
              <a:srgbClr val="7F7F7F"/>
            </a:solidFill>
            <a:prstDash val="solid"/>
            <a:miter lim="800000"/>
            <a:headEnd len="sm" w="sm" type="none"/>
            <a:tailEnd len="med" w="med" type="triangle"/>
          </a:ln>
        </p:spPr>
      </p:cxnSp>
      <p:cxnSp>
        <p:nvCxnSpPr>
          <p:cNvPr id="780" name="Google Shape;780;g343d2673bcf_0_3043"/>
          <p:cNvCxnSpPr/>
          <p:nvPr/>
        </p:nvCxnSpPr>
        <p:spPr>
          <a:xfrm rot="10800000">
            <a:off x="7603982" y="831558"/>
            <a:ext cx="0" cy="1879500"/>
          </a:xfrm>
          <a:prstGeom prst="straightConnector1">
            <a:avLst/>
          </a:prstGeom>
          <a:noFill/>
          <a:ln cap="flat" cmpd="sng" w="12700">
            <a:solidFill>
              <a:srgbClr val="7F7F7F"/>
            </a:solidFill>
            <a:prstDash val="solid"/>
            <a:miter lim="800000"/>
            <a:headEnd len="sm" w="sm" type="none"/>
            <a:tailEnd len="sm" w="sm" type="none"/>
          </a:ln>
        </p:spPr>
      </p:cxnSp>
      <p:sp>
        <p:nvSpPr>
          <p:cNvPr id="781" name="Google Shape;781;g343d2673bcf_0_3043"/>
          <p:cNvSpPr/>
          <p:nvPr/>
        </p:nvSpPr>
        <p:spPr>
          <a:xfrm>
            <a:off x="7384470" y="2930432"/>
            <a:ext cx="1782900" cy="91500"/>
          </a:xfrm>
          <a:prstGeom prst="rect">
            <a:avLst/>
          </a:prstGeom>
          <a:solidFill>
            <a:schemeClr val="accen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900" u="none" cap="none" strike="noStrike">
              <a:solidFill>
                <a:schemeClr val="dk1"/>
              </a:solidFill>
              <a:latin typeface="Montserrat"/>
              <a:ea typeface="Montserrat"/>
              <a:cs typeface="Montserrat"/>
              <a:sym typeface="Montserrat"/>
            </a:endParaRPr>
          </a:p>
        </p:txBody>
      </p:sp>
      <p:sp>
        <p:nvSpPr>
          <p:cNvPr id="782" name="Google Shape;782;g343d2673bcf_0_3043"/>
          <p:cNvSpPr/>
          <p:nvPr/>
        </p:nvSpPr>
        <p:spPr>
          <a:xfrm>
            <a:off x="9513452" y="612104"/>
            <a:ext cx="1782900" cy="2318400"/>
          </a:xfrm>
          <a:prstGeom prst="rect">
            <a:avLst/>
          </a:prstGeom>
          <a:solidFill>
            <a:schemeClr val="lt1"/>
          </a:solidFill>
          <a:ln cap="flat" cmpd="sng" w="19050">
            <a:solidFill>
              <a:srgbClr val="D8D8D8"/>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900" u="none" cap="none" strike="noStrike">
              <a:solidFill>
                <a:schemeClr val="dk1"/>
              </a:solidFill>
              <a:latin typeface="Montserrat"/>
              <a:ea typeface="Montserrat"/>
              <a:cs typeface="Montserrat"/>
              <a:sym typeface="Montserrat"/>
            </a:endParaRPr>
          </a:p>
        </p:txBody>
      </p:sp>
      <p:sp>
        <p:nvSpPr>
          <p:cNvPr id="783" name="Google Shape;783;g343d2673bcf_0_3043"/>
          <p:cNvSpPr txBox="1"/>
          <p:nvPr>
            <p:ph idx="7" type="body"/>
          </p:nvPr>
        </p:nvSpPr>
        <p:spPr>
          <a:xfrm>
            <a:off x="9795882" y="968676"/>
            <a:ext cx="1217700" cy="632100"/>
          </a:xfrm>
          <a:prstGeom prst="rect">
            <a:avLst/>
          </a:prstGeom>
          <a:noFill/>
          <a:ln>
            <a:noFill/>
          </a:ln>
        </p:spPr>
        <p:txBody>
          <a:bodyPr anchorCtr="0" anchor="t" bIns="45700" lIns="91425" spcFirstLastPara="1" rIns="91425" wrap="square" tIns="45700">
            <a:noAutofit/>
          </a:bodyPr>
          <a:lstStyle>
            <a:lvl1pPr indent="-228600" lvl="0" marL="457200" marR="0" algn="l">
              <a:lnSpc>
                <a:spcPct val="90000"/>
              </a:lnSpc>
              <a:spcBef>
                <a:spcPts val="1100"/>
              </a:spcBef>
              <a:spcAft>
                <a:spcPts val="0"/>
              </a:spcAft>
              <a:buClr>
                <a:schemeClr val="accent1"/>
              </a:buClr>
              <a:buSzPts val="4400"/>
              <a:buFont typeface="Arial"/>
              <a:buNone/>
              <a:defRPr b="1" i="0" sz="4400" u="none" cap="none" strike="noStrike">
                <a:solidFill>
                  <a:schemeClr val="accent1"/>
                </a:solidFill>
                <a:latin typeface="Montserrat Medium"/>
                <a:ea typeface="Montserrat Medium"/>
                <a:cs typeface="Montserrat Medium"/>
                <a:sym typeface="Montserrat Medium"/>
              </a:defRPr>
            </a:lvl1pPr>
            <a:lvl2pPr indent="-381000" lvl="1" marL="914400" marR="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Montserrat"/>
                <a:ea typeface="Montserrat"/>
                <a:cs typeface="Montserrat"/>
                <a:sym typeface="Montserrat"/>
              </a:defRPr>
            </a:lvl2pPr>
            <a:lvl3pPr indent="-355600" lvl="2" marL="1371600" marR="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Montserrat"/>
                <a:ea typeface="Montserrat"/>
                <a:cs typeface="Montserrat"/>
                <a:sym typeface="Montserrat"/>
              </a:defRPr>
            </a:lvl3pPr>
            <a:lvl4pPr indent="-349250" lvl="3" marL="1828800" marR="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4pPr>
            <a:lvl5pPr indent="-349250" lvl="4" marL="2286000" marR="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5pPr>
            <a:lvl6pPr indent="-349250" lvl="5" marL="2743200" marR="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6pPr>
            <a:lvl7pPr indent="-349250" lvl="6" marL="3200400" marR="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7pPr>
            <a:lvl8pPr indent="-349250" lvl="7" marL="3657600" marR="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8pPr>
            <a:lvl9pPr indent="-349250" lvl="8" marL="4114800" marR="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9pPr>
          </a:lstStyle>
          <a:p/>
        </p:txBody>
      </p:sp>
      <p:sp>
        <p:nvSpPr>
          <p:cNvPr id="784" name="Google Shape;784;g343d2673bcf_0_3043"/>
          <p:cNvSpPr txBox="1"/>
          <p:nvPr>
            <p:ph idx="8" type="body"/>
          </p:nvPr>
        </p:nvSpPr>
        <p:spPr>
          <a:xfrm>
            <a:off x="9795881" y="1612241"/>
            <a:ext cx="1217700" cy="434100"/>
          </a:xfrm>
          <a:prstGeom prst="rect">
            <a:avLst/>
          </a:prstGeom>
          <a:noFill/>
          <a:ln>
            <a:noFill/>
          </a:ln>
        </p:spPr>
        <p:txBody>
          <a:bodyPr anchorCtr="0" anchor="t" bIns="45700" lIns="91425" spcFirstLastPara="1" rIns="91425" wrap="square" tIns="45700">
            <a:noAutofit/>
          </a:bodyPr>
          <a:lstStyle>
            <a:lvl1pPr indent="-228600" lvl="0" marL="457200" marR="0" algn="l">
              <a:lnSpc>
                <a:spcPct val="90000"/>
              </a:lnSpc>
              <a:spcBef>
                <a:spcPts val="1100"/>
              </a:spcBef>
              <a:spcAft>
                <a:spcPts val="0"/>
              </a:spcAft>
              <a:buClr>
                <a:schemeClr val="accent6"/>
              </a:buClr>
              <a:buSzPts val="1500"/>
              <a:buFont typeface="Arial"/>
              <a:buNone/>
              <a:defRPr b="1" i="0" sz="1500" u="none" cap="none" strike="noStrike">
                <a:solidFill>
                  <a:schemeClr val="accent6"/>
                </a:solidFill>
                <a:latin typeface="Montserrat Medium"/>
                <a:ea typeface="Montserrat Medium"/>
                <a:cs typeface="Montserrat Medium"/>
                <a:sym typeface="Montserrat Medium"/>
              </a:defRPr>
            </a:lvl1pPr>
            <a:lvl2pPr indent="-381000" lvl="1" marL="914400" marR="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Montserrat"/>
                <a:ea typeface="Montserrat"/>
                <a:cs typeface="Montserrat"/>
                <a:sym typeface="Montserrat"/>
              </a:defRPr>
            </a:lvl2pPr>
            <a:lvl3pPr indent="-355600" lvl="2" marL="1371600" marR="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Montserrat"/>
                <a:ea typeface="Montserrat"/>
                <a:cs typeface="Montserrat"/>
                <a:sym typeface="Montserrat"/>
              </a:defRPr>
            </a:lvl3pPr>
            <a:lvl4pPr indent="-349250" lvl="3" marL="1828800" marR="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4pPr>
            <a:lvl5pPr indent="-349250" lvl="4" marL="2286000" marR="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5pPr>
            <a:lvl6pPr indent="-349250" lvl="5" marL="2743200" marR="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6pPr>
            <a:lvl7pPr indent="-349250" lvl="6" marL="3200400" marR="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7pPr>
            <a:lvl8pPr indent="-349250" lvl="7" marL="3657600" marR="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8pPr>
            <a:lvl9pPr indent="-349250" lvl="8" marL="4114800" marR="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9pPr>
          </a:lstStyle>
          <a:p/>
        </p:txBody>
      </p:sp>
      <p:sp>
        <p:nvSpPr>
          <p:cNvPr id="785" name="Google Shape;785;g343d2673bcf_0_3043"/>
          <p:cNvSpPr txBox="1"/>
          <p:nvPr>
            <p:ph idx="9" type="body"/>
          </p:nvPr>
        </p:nvSpPr>
        <p:spPr>
          <a:xfrm>
            <a:off x="9795881" y="2150671"/>
            <a:ext cx="1217700" cy="560400"/>
          </a:xfrm>
          <a:prstGeom prst="rect">
            <a:avLst/>
          </a:prstGeom>
          <a:noFill/>
          <a:ln>
            <a:noFill/>
          </a:ln>
        </p:spPr>
        <p:txBody>
          <a:bodyPr anchorCtr="0" anchor="t" bIns="45700" lIns="91425" spcFirstLastPara="1" rIns="91425" wrap="square" tIns="45700">
            <a:noAutofit/>
          </a:bodyPr>
          <a:lstStyle>
            <a:lvl1pPr indent="-228600" lvl="0" marL="457200" marR="0" algn="l">
              <a:lnSpc>
                <a:spcPct val="90000"/>
              </a:lnSpc>
              <a:spcBef>
                <a:spcPts val="1100"/>
              </a:spcBef>
              <a:spcAft>
                <a:spcPts val="0"/>
              </a:spcAft>
              <a:buClr>
                <a:schemeClr val="accent6"/>
              </a:buClr>
              <a:buSzPts val="1100"/>
              <a:buFont typeface="Arial"/>
              <a:buNone/>
              <a:defRPr b="0" i="0" sz="1100" u="none" cap="none" strike="noStrike">
                <a:solidFill>
                  <a:schemeClr val="accent6"/>
                </a:solidFill>
                <a:latin typeface="Montserrat"/>
                <a:ea typeface="Montserrat"/>
                <a:cs typeface="Montserrat"/>
                <a:sym typeface="Montserrat"/>
              </a:defRPr>
            </a:lvl1pPr>
            <a:lvl2pPr indent="-381000" lvl="1" marL="914400" marR="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Montserrat"/>
                <a:ea typeface="Montserrat"/>
                <a:cs typeface="Montserrat"/>
                <a:sym typeface="Montserrat"/>
              </a:defRPr>
            </a:lvl2pPr>
            <a:lvl3pPr indent="-355600" lvl="2" marL="1371600" marR="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Montserrat"/>
                <a:ea typeface="Montserrat"/>
                <a:cs typeface="Montserrat"/>
                <a:sym typeface="Montserrat"/>
              </a:defRPr>
            </a:lvl3pPr>
            <a:lvl4pPr indent="-349250" lvl="3" marL="1828800" marR="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4pPr>
            <a:lvl5pPr indent="-349250" lvl="4" marL="2286000" marR="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5pPr>
            <a:lvl6pPr indent="-349250" lvl="5" marL="2743200" marR="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6pPr>
            <a:lvl7pPr indent="-349250" lvl="6" marL="3200400" marR="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7pPr>
            <a:lvl8pPr indent="-349250" lvl="7" marL="3657600" marR="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8pPr>
            <a:lvl9pPr indent="-349250" lvl="8" marL="4114800" marR="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9pPr>
          </a:lstStyle>
          <a:p/>
        </p:txBody>
      </p:sp>
      <p:cxnSp>
        <p:nvCxnSpPr>
          <p:cNvPr id="786" name="Google Shape;786;g343d2673bcf_0_3043"/>
          <p:cNvCxnSpPr/>
          <p:nvPr/>
        </p:nvCxnSpPr>
        <p:spPr>
          <a:xfrm>
            <a:off x="9732964" y="832479"/>
            <a:ext cx="1200000" cy="0"/>
          </a:xfrm>
          <a:prstGeom prst="straightConnector1">
            <a:avLst/>
          </a:prstGeom>
          <a:noFill/>
          <a:ln cap="flat" cmpd="sng" w="12700">
            <a:solidFill>
              <a:srgbClr val="7F7F7F"/>
            </a:solidFill>
            <a:prstDash val="solid"/>
            <a:miter lim="800000"/>
            <a:headEnd len="sm" w="sm" type="none"/>
            <a:tailEnd len="med" w="med" type="triangle"/>
          </a:ln>
        </p:spPr>
      </p:cxnSp>
      <p:cxnSp>
        <p:nvCxnSpPr>
          <p:cNvPr id="787" name="Google Shape;787;g343d2673bcf_0_3043"/>
          <p:cNvCxnSpPr/>
          <p:nvPr/>
        </p:nvCxnSpPr>
        <p:spPr>
          <a:xfrm rot="10800000">
            <a:off x="9732964" y="831558"/>
            <a:ext cx="0" cy="1879500"/>
          </a:xfrm>
          <a:prstGeom prst="straightConnector1">
            <a:avLst/>
          </a:prstGeom>
          <a:noFill/>
          <a:ln cap="flat" cmpd="sng" w="12700">
            <a:solidFill>
              <a:srgbClr val="7F7F7F"/>
            </a:solidFill>
            <a:prstDash val="solid"/>
            <a:miter lim="800000"/>
            <a:headEnd len="sm" w="sm" type="none"/>
            <a:tailEnd len="sm" w="sm" type="none"/>
          </a:ln>
        </p:spPr>
      </p:cxnSp>
      <p:sp>
        <p:nvSpPr>
          <p:cNvPr id="788" name="Google Shape;788;g343d2673bcf_0_3043"/>
          <p:cNvSpPr/>
          <p:nvPr/>
        </p:nvSpPr>
        <p:spPr>
          <a:xfrm>
            <a:off x="9513452" y="2930432"/>
            <a:ext cx="1782900" cy="91500"/>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900" u="none" cap="none" strike="noStrike">
              <a:solidFill>
                <a:schemeClr val="dk1"/>
              </a:solidFill>
              <a:latin typeface="Montserrat"/>
              <a:ea typeface="Montserrat"/>
              <a:cs typeface="Montserrat"/>
              <a:sym typeface="Montserrat"/>
            </a:endParaRPr>
          </a:p>
        </p:txBody>
      </p:sp>
      <p:sp>
        <p:nvSpPr>
          <p:cNvPr id="789" name="Google Shape;789;g343d2673bcf_0_3043"/>
          <p:cNvSpPr/>
          <p:nvPr/>
        </p:nvSpPr>
        <p:spPr>
          <a:xfrm>
            <a:off x="5255488" y="3273093"/>
            <a:ext cx="1782900" cy="2318400"/>
          </a:xfrm>
          <a:prstGeom prst="rect">
            <a:avLst/>
          </a:prstGeom>
          <a:solidFill>
            <a:schemeClr val="lt1"/>
          </a:solidFill>
          <a:ln cap="flat" cmpd="sng" w="19050">
            <a:solidFill>
              <a:srgbClr val="D8D8D8"/>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900" u="none" cap="none" strike="noStrike">
              <a:solidFill>
                <a:schemeClr val="dk1"/>
              </a:solidFill>
              <a:latin typeface="Montserrat"/>
              <a:ea typeface="Montserrat"/>
              <a:cs typeface="Montserrat"/>
              <a:sym typeface="Montserrat"/>
            </a:endParaRPr>
          </a:p>
        </p:txBody>
      </p:sp>
      <p:sp>
        <p:nvSpPr>
          <p:cNvPr id="790" name="Google Shape;790;g343d2673bcf_0_3043"/>
          <p:cNvSpPr txBox="1"/>
          <p:nvPr>
            <p:ph idx="13" type="body"/>
          </p:nvPr>
        </p:nvSpPr>
        <p:spPr>
          <a:xfrm>
            <a:off x="5537918" y="3629665"/>
            <a:ext cx="1217700" cy="632100"/>
          </a:xfrm>
          <a:prstGeom prst="rect">
            <a:avLst/>
          </a:prstGeom>
          <a:noFill/>
          <a:ln>
            <a:noFill/>
          </a:ln>
        </p:spPr>
        <p:txBody>
          <a:bodyPr anchorCtr="0" anchor="t" bIns="45700" lIns="91425" spcFirstLastPara="1" rIns="91425" wrap="square" tIns="45700">
            <a:noAutofit/>
          </a:bodyPr>
          <a:lstStyle>
            <a:lvl1pPr indent="-228600" lvl="0" marL="457200" marR="0" algn="l">
              <a:lnSpc>
                <a:spcPct val="90000"/>
              </a:lnSpc>
              <a:spcBef>
                <a:spcPts val="1100"/>
              </a:spcBef>
              <a:spcAft>
                <a:spcPts val="0"/>
              </a:spcAft>
              <a:buClr>
                <a:schemeClr val="accent2"/>
              </a:buClr>
              <a:buSzPts val="4400"/>
              <a:buFont typeface="Arial"/>
              <a:buNone/>
              <a:defRPr b="1" i="0" sz="4400" u="none" cap="none" strike="noStrike">
                <a:solidFill>
                  <a:schemeClr val="accent2"/>
                </a:solidFill>
                <a:latin typeface="Montserrat Medium"/>
                <a:ea typeface="Montserrat Medium"/>
                <a:cs typeface="Montserrat Medium"/>
                <a:sym typeface="Montserrat Medium"/>
              </a:defRPr>
            </a:lvl1pPr>
            <a:lvl2pPr indent="-381000" lvl="1" marL="914400" marR="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Montserrat"/>
                <a:ea typeface="Montserrat"/>
                <a:cs typeface="Montserrat"/>
                <a:sym typeface="Montserrat"/>
              </a:defRPr>
            </a:lvl2pPr>
            <a:lvl3pPr indent="-355600" lvl="2" marL="1371600" marR="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Montserrat"/>
                <a:ea typeface="Montserrat"/>
                <a:cs typeface="Montserrat"/>
                <a:sym typeface="Montserrat"/>
              </a:defRPr>
            </a:lvl3pPr>
            <a:lvl4pPr indent="-349250" lvl="3" marL="1828800" marR="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4pPr>
            <a:lvl5pPr indent="-349250" lvl="4" marL="2286000" marR="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5pPr>
            <a:lvl6pPr indent="-349250" lvl="5" marL="2743200" marR="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6pPr>
            <a:lvl7pPr indent="-349250" lvl="6" marL="3200400" marR="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7pPr>
            <a:lvl8pPr indent="-349250" lvl="7" marL="3657600" marR="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8pPr>
            <a:lvl9pPr indent="-349250" lvl="8" marL="4114800" marR="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9pPr>
          </a:lstStyle>
          <a:p/>
        </p:txBody>
      </p:sp>
      <p:sp>
        <p:nvSpPr>
          <p:cNvPr id="791" name="Google Shape;791;g343d2673bcf_0_3043"/>
          <p:cNvSpPr txBox="1"/>
          <p:nvPr>
            <p:ph idx="14" type="body"/>
          </p:nvPr>
        </p:nvSpPr>
        <p:spPr>
          <a:xfrm>
            <a:off x="5537917" y="4273230"/>
            <a:ext cx="1217700" cy="434100"/>
          </a:xfrm>
          <a:prstGeom prst="rect">
            <a:avLst/>
          </a:prstGeom>
          <a:noFill/>
          <a:ln>
            <a:noFill/>
          </a:ln>
        </p:spPr>
        <p:txBody>
          <a:bodyPr anchorCtr="0" anchor="t" bIns="45700" lIns="91425" spcFirstLastPara="1" rIns="91425" wrap="square" tIns="45700">
            <a:noAutofit/>
          </a:bodyPr>
          <a:lstStyle>
            <a:lvl1pPr indent="-228600" lvl="0" marL="457200" marR="0" algn="l">
              <a:lnSpc>
                <a:spcPct val="90000"/>
              </a:lnSpc>
              <a:spcBef>
                <a:spcPts val="1100"/>
              </a:spcBef>
              <a:spcAft>
                <a:spcPts val="0"/>
              </a:spcAft>
              <a:buClr>
                <a:schemeClr val="accent6"/>
              </a:buClr>
              <a:buSzPts val="1500"/>
              <a:buFont typeface="Arial"/>
              <a:buNone/>
              <a:defRPr b="1" i="0" sz="1500" u="none" cap="none" strike="noStrike">
                <a:solidFill>
                  <a:schemeClr val="accent6"/>
                </a:solidFill>
                <a:latin typeface="Montserrat Medium"/>
                <a:ea typeface="Montserrat Medium"/>
                <a:cs typeface="Montserrat Medium"/>
                <a:sym typeface="Montserrat Medium"/>
              </a:defRPr>
            </a:lvl1pPr>
            <a:lvl2pPr indent="-381000" lvl="1" marL="914400" marR="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Montserrat"/>
                <a:ea typeface="Montserrat"/>
                <a:cs typeface="Montserrat"/>
                <a:sym typeface="Montserrat"/>
              </a:defRPr>
            </a:lvl2pPr>
            <a:lvl3pPr indent="-355600" lvl="2" marL="1371600" marR="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Montserrat"/>
                <a:ea typeface="Montserrat"/>
                <a:cs typeface="Montserrat"/>
                <a:sym typeface="Montserrat"/>
              </a:defRPr>
            </a:lvl3pPr>
            <a:lvl4pPr indent="-349250" lvl="3" marL="1828800" marR="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4pPr>
            <a:lvl5pPr indent="-349250" lvl="4" marL="2286000" marR="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5pPr>
            <a:lvl6pPr indent="-349250" lvl="5" marL="2743200" marR="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6pPr>
            <a:lvl7pPr indent="-349250" lvl="6" marL="3200400" marR="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7pPr>
            <a:lvl8pPr indent="-349250" lvl="7" marL="3657600" marR="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8pPr>
            <a:lvl9pPr indent="-349250" lvl="8" marL="4114800" marR="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9pPr>
          </a:lstStyle>
          <a:p/>
        </p:txBody>
      </p:sp>
      <p:sp>
        <p:nvSpPr>
          <p:cNvPr id="792" name="Google Shape;792;g343d2673bcf_0_3043"/>
          <p:cNvSpPr txBox="1"/>
          <p:nvPr>
            <p:ph idx="15" type="body"/>
          </p:nvPr>
        </p:nvSpPr>
        <p:spPr>
          <a:xfrm>
            <a:off x="5537917" y="4811660"/>
            <a:ext cx="1217700" cy="560400"/>
          </a:xfrm>
          <a:prstGeom prst="rect">
            <a:avLst/>
          </a:prstGeom>
          <a:noFill/>
          <a:ln>
            <a:noFill/>
          </a:ln>
        </p:spPr>
        <p:txBody>
          <a:bodyPr anchorCtr="0" anchor="t" bIns="45700" lIns="91425" spcFirstLastPara="1" rIns="91425" wrap="square" tIns="45700">
            <a:noAutofit/>
          </a:bodyPr>
          <a:lstStyle>
            <a:lvl1pPr indent="-228600" lvl="0" marL="457200" marR="0" algn="l">
              <a:lnSpc>
                <a:spcPct val="90000"/>
              </a:lnSpc>
              <a:spcBef>
                <a:spcPts val="1100"/>
              </a:spcBef>
              <a:spcAft>
                <a:spcPts val="0"/>
              </a:spcAft>
              <a:buClr>
                <a:schemeClr val="accent6"/>
              </a:buClr>
              <a:buSzPts val="1100"/>
              <a:buFont typeface="Arial"/>
              <a:buNone/>
              <a:defRPr b="0" i="0" sz="1100" u="none" cap="none" strike="noStrike">
                <a:solidFill>
                  <a:schemeClr val="accent6"/>
                </a:solidFill>
                <a:latin typeface="Montserrat"/>
                <a:ea typeface="Montserrat"/>
                <a:cs typeface="Montserrat"/>
                <a:sym typeface="Montserrat"/>
              </a:defRPr>
            </a:lvl1pPr>
            <a:lvl2pPr indent="-381000" lvl="1" marL="914400" marR="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Montserrat"/>
                <a:ea typeface="Montserrat"/>
                <a:cs typeface="Montserrat"/>
                <a:sym typeface="Montserrat"/>
              </a:defRPr>
            </a:lvl2pPr>
            <a:lvl3pPr indent="-355600" lvl="2" marL="1371600" marR="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Montserrat"/>
                <a:ea typeface="Montserrat"/>
                <a:cs typeface="Montserrat"/>
                <a:sym typeface="Montserrat"/>
              </a:defRPr>
            </a:lvl3pPr>
            <a:lvl4pPr indent="-349250" lvl="3" marL="1828800" marR="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4pPr>
            <a:lvl5pPr indent="-349250" lvl="4" marL="2286000" marR="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5pPr>
            <a:lvl6pPr indent="-349250" lvl="5" marL="2743200" marR="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6pPr>
            <a:lvl7pPr indent="-349250" lvl="6" marL="3200400" marR="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7pPr>
            <a:lvl8pPr indent="-349250" lvl="7" marL="3657600" marR="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8pPr>
            <a:lvl9pPr indent="-349250" lvl="8" marL="4114800" marR="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9pPr>
          </a:lstStyle>
          <a:p/>
        </p:txBody>
      </p:sp>
      <p:cxnSp>
        <p:nvCxnSpPr>
          <p:cNvPr id="793" name="Google Shape;793;g343d2673bcf_0_3043"/>
          <p:cNvCxnSpPr/>
          <p:nvPr/>
        </p:nvCxnSpPr>
        <p:spPr>
          <a:xfrm>
            <a:off x="5475000" y="3493468"/>
            <a:ext cx="1200000" cy="0"/>
          </a:xfrm>
          <a:prstGeom prst="straightConnector1">
            <a:avLst/>
          </a:prstGeom>
          <a:noFill/>
          <a:ln cap="flat" cmpd="sng" w="12700">
            <a:solidFill>
              <a:srgbClr val="7F7F7F"/>
            </a:solidFill>
            <a:prstDash val="solid"/>
            <a:miter lim="800000"/>
            <a:headEnd len="sm" w="sm" type="none"/>
            <a:tailEnd len="med" w="med" type="triangle"/>
          </a:ln>
        </p:spPr>
      </p:cxnSp>
      <p:cxnSp>
        <p:nvCxnSpPr>
          <p:cNvPr id="794" name="Google Shape;794;g343d2673bcf_0_3043"/>
          <p:cNvCxnSpPr/>
          <p:nvPr/>
        </p:nvCxnSpPr>
        <p:spPr>
          <a:xfrm rot="10800000">
            <a:off x="5475000" y="3492547"/>
            <a:ext cx="0" cy="1879500"/>
          </a:xfrm>
          <a:prstGeom prst="straightConnector1">
            <a:avLst/>
          </a:prstGeom>
          <a:noFill/>
          <a:ln cap="flat" cmpd="sng" w="12700">
            <a:solidFill>
              <a:srgbClr val="7F7F7F"/>
            </a:solidFill>
            <a:prstDash val="solid"/>
            <a:miter lim="800000"/>
            <a:headEnd len="sm" w="sm" type="none"/>
            <a:tailEnd len="sm" w="sm" type="none"/>
          </a:ln>
        </p:spPr>
      </p:cxnSp>
      <p:sp>
        <p:nvSpPr>
          <p:cNvPr id="795" name="Google Shape;795;g343d2673bcf_0_3043"/>
          <p:cNvSpPr/>
          <p:nvPr/>
        </p:nvSpPr>
        <p:spPr>
          <a:xfrm>
            <a:off x="5255488" y="5591421"/>
            <a:ext cx="1782900" cy="91500"/>
          </a:xfrm>
          <a:prstGeom prst="rect">
            <a:avLst/>
          </a:prstGeom>
          <a:solidFill>
            <a:schemeClr val="accen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900" u="none" cap="none" strike="noStrike">
              <a:solidFill>
                <a:schemeClr val="dk1"/>
              </a:solidFill>
              <a:latin typeface="Montserrat"/>
              <a:ea typeface="Montserrat"/>
              <a:cs typeface="Montserrat"/>
              <a:sym typeface="Montserrat"/>
            </a:endParaRPr>
          </a:p>
        </p:txBody>
      </p:sp>
      <p:sp>
        <p:nvSpPr>
          <p:cNvPr id="796" name="Google Shape;796;g343d2673bcf_0_3043"/>
          <p:cNvSpPr/>
          <p:nvPr/>
        </p:nvSpPr>
        <p:spPr>
          <a:xfrm>
            <a:off x="7384470" y="3273093"/>
            <a:ext cx="1782900" cy="2318400"/>
          </a:xfrm>
          <a:prstGeom prst="rect">
            <a:avLst/>
          </a:prstGeom>
          <a:solidFill>
            <a:schemeClr val="lt1"/>
          </a:solidFill>
          <a:ln cap="flat" cmpd="sng" w="19050">
            <a:solidFill>
              <a:srgbClr val="D8D8D8"/>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900" u="none" cap="none" strike="noStrike">
              <a:solidFill>
                <a:schemeClr val="dk1"/>
              </a:solidFill>
              <a:latin typeface="Montserrat"/>
              <a:ea typeface="Montserrat"/>
              <a:cs typeface="Montserrat"/>
              <a:sym typeface="Montserrat"/>
            </a:endParaRPr>
          </a:p>
        </p:txBody>
      </p:sp>
      <p:sp>
        <p:nvSpPr>
          <p:cNvPr id="797" name="Google Shape;797;g343d2673bcf_0_3043"/>
          <p:cNvSpPr txBox="1"/>
          <p:nvPr>
            <p:ph idx="16" type="body"/>
          </p:nvPr>
        </p:nvSpPr>
        <p:spPr>
          <a:xfrm>
            <a:off x="7666900" y="3629665"/>
            <a:ext cx="1217700" cy="632100"/>
          </a:xfrm>
          <a:prstGeom prst="rect">
            <a:avLst/>
          </a:prstGeom>
          <a:noFill/>
          <a:ln>
            <a:noFill/>
          </a:ln>
        </p:spPr>
        <p:txBody>
          <a:bodyPr anchorCtr="0" anchor="t" bIns="45700" lIns="91425" spcFirstLastPara="1" rIns="91425" wrap="square" tIns="45700">
            <a:noAutofit/>
          </a:bodyPr>
          <a:lstStyle>
            <a:lvl1pPr indent="-228600" lvl="0" marL="457200" marR="0" algn="l">
              <a:lnSpc>
                <a:spcPct val="90000"/>
              </a:lnSpc>
              <a:spcBef>
                <a:spcPts val="1100"/>
              </a:spcBef>
              <a:spcAft>
                <a:spcPts val="0"/>
              </a:spcAft>
              <a:buClr>
                <a:schemeClr val="accent1"/>
              </a:buClr>
              <a:buSzPts val="4400"/>
              <a:buFont typeface="Arial"/>
              <a:buNone/>
              <a:defRPr b="1" i="0" sz="4400" u="none" cap="none" strike="noStrike">
                <a:solidFill>
                  <a:schemeClr val="accent1"/>
                </a:solidFill>
                <a:latin typeface="Montserrat Medium"/>
                <a:ea typeface="Montserrat Medium"/>
                <a:cs typeface="Montserrat Medium"/>
                <a:sym typeface="Montserrat Medium"/>
              </a:defRPr>
            </a:lvl1pPr>
            <a:lvl2pPr indent="-381000" lvl="1" marL="914400" marR="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Montserrat"/>
                <a:ea typeface="Montserrat"/>
                <a:cs typeface="Montserrat"/>
                <a:sym typeface="Montserrat"/>
              </a:defRPr>
            </a:lvl2pPr>
            <a:lvl3pPr indent="-355600" lvl="2" marL="1371600" marR="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Montserrat"/>
                <a:ea typeface="Montserrat"/>
                <a:cs typeface="Montserrat"/>
                <a:sym typeface="Montserrat"/>
              </a:defRPr>
            </a:lvl3pPr>
            <a:lvl4pPr indent="-349250" lvl="3" marL="1828800" marR="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4pPr>
            <a:lvl5pPr indent="-349250" lvl="4" marL="2286000" marR="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5pPr>
            <a:lvl6pPr indent="-349250" lvl="5" marL="2743200" marR="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6pPr>
            <a:lvl7pPr indent="-349250" lvl="6" marL="3200400" marR="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7pPr>
            <a:lvl8pPr indent="-349250" lvl="7" marL="3657600" marR="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8pPr>
            <a:lvl9pPr indent="-349250" lvl="8" marL="4114800" marR="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9pPr>
          </a:lstStyle>
          <a:p/>
        </p:txBody>
      </p:sp>
      <p:sp>
        <p:nvSpPr>
          <p:cNvPr id="798" name="Google Shape;798;g343d2673bcf_0_3043"/>
          <p:cNvSpPr txBox="1"/>
          <p:nvPr>
            <p:ph idx="17" type="body"/>
          </p:nvPr>
        </p:nvSpPr>
        <p:spPr>
          <a:xfrm>
            <a:off x="7666899" y="4273230"/>
            <a:ext cx="1217700" cy="434100"/>
          </a:xfrm>
          <a:prstGeom prst="rect">
            <a:avLst/>
          </a:prstGeom>
          <a:noFill/>
          <a:ln>
            <a:noFill/>
          </a:ln>
        </p:spPr>
        <p:txBody>
          <a:bodyPr anchorCtr="0" anchor="t" bIns="45700" lIns="91425" spcFirstLastPara="1" rIns="91425" wrap="square" tIns="45700">
            <a:noAutofit/>
          </a:bodyPr>
          <a:lstStyle>
            <a:lvl1pPr indent="-228600" lvl="0" marL="457200" marR="0" algn="l">
              <a:lnSpc>
                <a:spcPct val="90000"/>
              </a:lnSpc>
              <a:spcBef>
                <a:spcPts val="1100"/>
              </a:spcBef>
              <a:spcAft>
                <a:spcPts val="0"/>
              </a:spcAft>
              <a:buClr>
                <a:schemeClr val="accent6"/>
              </a:buClr>
              <a:buSzPts val="1500"/>
              <a:buFont typeface="Arial"/>
              <a:buNone/>
              <a:defRPr b="1" i="0" sz="1500" u="none" cap="none" strike="noStrike">
                <a:solidFill>
                  <a:schemeClr val="accent6"/>
                </a:solidFill>
                <a:latin typeface="Montserrat Medium"/>
                <a:ea typeface="Montserrat Medium"/>
                <a:cs typeface="Montserrat Medium"/>
                <a:sym typeface="Montserrat Medium"/>
              </a:defRPr>
            </a:lvl1pPr>
            <a:lvl2pPr indent="-381000" lvl="1" marL="914400" marR="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Montserrat"/>
                <a:ea typeface="Montserrat"/>
                <a:cs typeface="Montserrat"/>
                <a:sym typeface="Montserrat"/>
              </a:defRPr>
            </a:lvl2pPr>
            <a:lvl3pPr indent="-355600" lvl="2" marL="1371600" marR="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Montserrat"/>
                <a:ea typeface="Montserrat"/>
                <a:cs typeface="Montserrat"/>
                <a:sym typeface="Montserrat"/>
              </a:defRPr>
            </a:lvl3pPr>
            <a:lvl4pPr indent="-349250" lvl="3" marL="1828800" marR="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4pPr>
            <a:lvl5pPr indent="-349250" lvl="4" marL="2286000" marR="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5pPr>
            <a:lvl6pPr indent="-349250" lvl="5" marL="2743200" marR="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6pPr>
            <a:lvl7pPr indent="-349250" lvl="6" marL="3200400" marR="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7pPr>
            <a:lvl8pPr indent="-349250" lvl="7" marL="3657600" marR="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8pPr>
            <a:lvl9pPr indent="-349250" lvl="8" marL="4114800" marR="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9pPr>
          </a:lstStyle>
          <a:p/>
        </p:txBody>
      </p:sp>
      <p:sp>
        <p:nvSpPr>
          <p:cNvPr id="799" name="Google Shape;799;g343d2673bcf_0_3043"/>
          <p:cNvSpPr txBox="1"/>
          <p:nvPr>
            <p:ph idx="18" type="body"/>
          </p:nvPr>
        </p:nvSpPr>
        <p:spPr>
          <a:xfrm>
            <a:off x="7666899" y="4811660"/>
            <a:ext cx="1217700" cy="560400"/>
          </a:xfrm>
          <a:prstGeom prst="rect">
            <a:avLst/>
          </a:prstGeom>
          <a:noFill/>
          <a:ln>
            <a:noFill/>
          </a:ln>
        </p:spPr>
        <p:txBody>
          <a:bodyPr anchorCtr="0" anchor="t" bIns="45700" lIns="91425" spcFirstLastPara="1" rIns="91425" wrap="square" tIns="45700">
            <a:noAutofit/>
          </a:bodyPr>
          <a:lstStyle>
            <a:lvl1pPr indent="-228600" lvl="0" marL="457200" marR="0" algn="l">
              <a:lnSpc>
                <a:spcPct val="90000"/>
              </a:lnSpc>
              <a:spcBef>
                <a:spcPts val="1100"/>
              </a:spcBef>
              <a:spcAft>
                <a:spcPts val="0"/>
              </a:spcAft>
              <a:buClr>
                <a:schemeClr val="accent6"/>
              </a:buClr>
              <a:buSzPts val="1100"/>
              <a:buFont typeface="Arial"/>
              <a:buNone/>
              <a:defRPr b="0" i="0" sz="1100" u="none" cap="none" strike="noStrike">
                <a:solidFill>
                  <a:schemeClr val="accent6"/>
                </a:solidFill>
                <a:latin typeface="Montserrat"/>
                <a:ea typeface="Montserrat"/>
                <a:cs typeface="Montserrat"/>
                <a:sym typeface="Montserrat"/>
              </a:defRPr>
            </a:lvl1pPr>
            <a:lvl2pPr indent="-381000" lvl="1" marL="914400" marR="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Montserrat"/>
                <a:ea typeface="Montserrat"/>
                <a:cs typeface="Montserrat"/>
                <a:sym typeface="Montserrat"/>
              </a:defRPr>
            </a:lvl2pPr>
            <a:lvl3pPr indent="-355600" lvl="2" marL="1371600" marR="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Montserrat"/>
                <a:ea typeface="Montserrat"/>
                <a:cs typeface="Montserrat"/>
                <a:sym typeface="Montserrat"/>
              </a:defRPr>
            </a:lvl3pPr>
            <a:lvl4pPr indent="-349250" lvl="3" marL="1828800" marR="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4pPr>
            <a:lvl5pPr indent="-349250" lvl="4" marL="2286000" marR="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5pPr>
            <a:lvl6pPr indent="-349250" lvl="5" marL="2743200" marR="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6pPr>
            <a:lvl7pPr indent="-349250" lvl="6" marL="3200400" marR="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7pPr>
            <a:lvl8pPr indent="-349250" lvl="7" marL="3657600" marR="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8pPr>
            <a:lvl9pPr indent="-349250" lvl="8" marL="4114800" marR="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9pPr>
          </a:lstStyle>
          <a:p/>
        </p:txBody>
      </p:sp>
      <p:cxnSp>
        <p:nvCxnSpPr>
          <p:cNvPr id="800" name="Google Shape;800;g343d2673bcf_0_3043"/>
          <p:cNvCxnSpPr/>
          <p:nvPr/>
        </p:nvCxnSpPr>
        <p:spPr>
          <a:xfrm>
            <a:off x="7603982" y="3493468"/>
            <a:ext cx="1200000" cy="0"/>
          </a:xfrm>
          <a:prstGeom prst="straightConnector1">
            <a:avLst/>
          </a:prstGeom>
          <a:noFill/>
          <a:ln cap="flat" cmpd="sng" w="12700">
            <a:solidFill>
              <a:srgbClr val="7F7F7F"/>
            </a:solidFill>
            <a:prstDash val="solid"/>
            <a:miter lim="800000"/>
            <a:headEnd len="sm" w="sm" type="none"/>
            <a:tailEnd len="med" w="med" type="triangle"/>
          </a:ln>
        </p:spPr>
      </p:cxnSp>
      <p:cxnSp>
        <p:nvCxnSpPr>
          <p:cNvPr id="801" name="Google Shape;801;g343d2673bcf_0_3043"/>
          <p:cNvCxnSpPr/>
          <p:nvPr/>
        </p:nvCxnSpPr>
        <p:spPr>
          <a:xfrm rot="10800000">
            <a:off x="7603982" y="3492547"/>
            <a:ext cx="0" cy="1879500"/>
          </a:xfrm>
          <a:prstGeom prst="straightConnector1">
            <a:avLst/>
          </a:prstGeom>
          <a:noFill/>
          <a:ln cap="flat" cmpd="sng" w="12700">
            <a:solidFill>
              <a:srgbClr val="7F7F7F"/>
            </a:solidFill>
            <a:prstDash val="solid"/>
            <a:miter lim="800000"/>
            <a:headEnd len="sm" w="sm" type="none"/>
            <a:tailEnd len="sm" w="sm" type="none"/>
          </a:ln>
        </p:spPr>
      </p:cxnSp>
      <p:sp>
        <p:nvSpPr>
          <p:cNvPr id="802" name="Google Shape;802;g343d2673bcf_0_3043"/>
          <p:cNvSpPr/>
          <p:nvPr/>
        </p:nvSpPr>
        <p:spPr>
          <a:xfrm>
            <a:off x="7384470" y="5591421"/>
            <a:ext cx="1782900" cy="91500"/>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900" u="none" cap="none" strike="noStrike">
              <a:solidFill>
                <a:schemeClr val="dk1"/>
              </a:solidFill>
              <a:latin typeface="Montserrat"/>
              <a:ea typeface="Montserrat"/>
              <a:cs typeface="Montserrat"/>
              <a:sym typeface="Montserrat"/>
            </a:endParaRPr>
          </a:p>
        </p:txBody>
      </p:sp>
      <p:sp>
        <p:nvSpPr>
          <p:cNvPr id="803" name="Google Shape;803;g343d2673bcf_0_3043"/>
          <p:cNvSpPr/>
          <p:nvPr/>
        </p:nvSpPr>
        <p:spPr>
          <a:xfrm>
            <a:off x="9513452" y="3273093"/>
            <a:ext cx="1782900" cy="2318400"/>
          </a:xfrm>
          <a:prstGeom prst="rect">
            <a:avLst/>
          </a:prstGeom>
          <a:solidFill>
            <a:schemeClr val="lt1"/>
          </a:solidFill>
          <a:ln cap="flat" cmpd="sng" w="19050">
            <a:solidFill>
              <a:srgbClr val="D8D8D8"/>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900" u="none" cap="none" strike="noStrike">
              <a:solidFill>
                <a:schemeClr val="dk1"/>
              </a:solidFill>
              <a:latin typeface="Montserrat"/>
              <a:ea typeface="Montserrat"/>
              <a:cs typeface="Montserrat"/>
              <a:sym typeface="Montserrat"/>
            </a:endParaRPr>
          </a:p>
        </p:txBody>
      </p:sp>
      <p:sp>
        <p:nvSpPr>
          <p:cNvPr id="804" name="Google Shape;804;g343d2673bcf_0_3043"/>
          <p:cNvSpPr txBox="1"/>
          <p:nvPr>
            <p:ph idx="19" type="body"/>
          </p:nvPr>
        </p:nvSpPr>
        <p:spPr>
          <a:xfrm>
            <a:off x="9795882" y="3629665"/>
            <a:ext cx="1217700" cy="632100"/>
          </a:xfrm>
          <a:prstGeom prst="rect">
            <a:avLst/>
          </a:prstGeom>
          <a:noFill/>
          <a:ln>
            <a:noFill/>
          </a:ln>
        </p:spPr>
        <p:txBody>
          <a:bodyPr anchorCtr="0" anchor="t" bIns="45700" lIns="91425" spcFirstLastPara="1" rIns="91425" wrap="square" tIns="45700">
            <a:noAutofit/>
          </a:bodyPr>
          <a:lstStyle>
            <a:lvl1pPr indent="-228600" lvl="0" marL="457200" marR="0" algn="l">
              <a:lnSpc>
                <a:spcPct val="90000"/>
              </a:lnSpc>
              <a:spcBef>
                <a:spcPts val="1100"/>
              </a:spcBef>
              <a:spcAft>
                <a:spcPts val="0"/>
              </a:spcAft>
              <a:buClr>
                <a:schemeClr val="accent2"/>
              </a:buClr>
              <a:buSzPts val="4400"/>
              <a:buFont typeface="Arial"/>
              <a:buNone/>
              <a:defRPr b="1" i="0" sz="4400" u="none" cap="none" strike="noStrike">
                <a:solidFill>
                  <a:schemeClr val="accent2"/>
                </a:solidFill>
                <a:latin typeface="Montserrat Medium"/>
                <a:ea typeface="Montserrat Medium"/>
                <a:cs typeface="Montserrat Medium"/>
                <a:sym typeface="Montserrat Medium"/>
              </a:defRPr>
            </a:lvl1pPr>
            <a:lvl2pPr indent="-381000" lvl="1" marL="914400" marR="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Montserrat"/>
                <a:ea typeface="Montserrat"/>
                <a:cs typeface="Montserrat"/>
                <a:sym typeface="Montserrat"/>
              </a:defRPr>
            </a:lvl2pPr>
            <a:lvl3pPr indent="-355600" lvl="2" marL="1371600" marR="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Montserrat"/>
                <a:ea typeface="Montserrat"/>
                <a:cs typeface="Montserrat"/>
                <a:sym typeface="Montserrat"/>
              </a:defRPr>
            </a:lvl3pPr>
            <a:lvl4pPr indent="-349250" lvl="3" marL="1828800" marR="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4pPr>
            <a:lvl5pPr indent="-349250" lvl="4" marL="2286000" marR="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5pPr>
            <a:lvl6pPr indent="-349250" lvl="5" marL="2743200" marR="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6pPr>
            <a:lvl7pPr indent="-349250" lvl="6" marL="3200400" marR="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7pPr>
            <a:lvl8pPr indent="-349250" lvl="7" marL="3657600" marR="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8pPr>
            <a:lvl9pPr indent="-349250" lvl="8" marL="4114800" marR="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9pPr>
          </a:lstStyle>
          <a:p/>
        </p:txBody>
      </p:sp>
      <p:sp>
        <p:nvSpPr>
          <p:cNvPr id="805" name="Google Shape;805;g343d2673bcf_0_3043"/>
          <p:cNvSpPr txBox="1"/>
          <p:nvPr>
            <p:ph idx="20" type="body"/>
          </p:nvPr>
        </p:nvSpPr>
        <p:spPr>
          <a:xfrm>
            <a:off x="9795881" y="4273230"/>
            <a:ext cx="1217700" cy="434100"/>
          </a:xfrm>
          <a:prstGeom prst="rect">
            <a:avLst/>
          </a:prstGeom>
          <a:noFill/>
          <a:ln>
            <a:noFill/>
          </a:ln>
        </p:spPr>
        <p:txBody>
          <a:bodyPr anchorCtr="0" anchor="t" bIns="45700" lIns="91425" spcFirstLastPara="1" rIns="91425" wrap="square" tIns="45700">
            <a:noAutofit/>
          </a:bodyPr>
          <a:lstStyle>
            <a:lvl1pPr indent="-228600" lvl="0" marL="457200" marR="0" algn="l">
              <a:lnSpc>
                <a:spcPct val="90000"/>
              </a:lnSpc>
              <a:spcBef>
                <a:spcPts val="1100"/>
              </a:spcBef>
              <a:spcAft>
                <a:spcPts val="0"/>
              </a:spcAft>
              <a:buClr>
                <a:schemeClr val="accent6"/>
              </a:buClr>
              <a:buSzPts val="1500"/>
              <a:buFont typeface="Arial"/>
              <a:buNone/>
              <a:defRPr b="1" i="0" sz="1500" u="none" cap="none" strike="noStrike">
                <a:solidFill>
                  <a:schemeClr val="accent6"/>
                </a:solidFill>
                <a:latin typeface="Montserrat Medium"/>
                <a:ea typeface="Montserrat Medium"/>
                <a:cs typeface="Montserrat Medium"/>
                <a:sym typeface="Montserrat Medium"/>
              </a:defRPr>
            </a:lvl1pPr>
            <a:lvl2pPr indent="-381000" lvl="1" marL="914400" marR="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Montserrat"/>
                <a:ea typeface="Montserrat"/>
                <a:cs typeface="Montserrat"/>
                <a:sym typeface="Montserrat"/>
              </a:defRPr>
            </a:lvl2pPr>
            <a:lvl3pPr indent="-355600" lvl="2" marL="1371600" marR="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Montserrat"/>
                <a:ea typeface="Montserrat"/>
                <a:cs typeface="Montserrat"/>
                <a:sym typeface="Montserrat"/>
              </a:defRPr>
            </a:lvl3pPr>
            <a:lvl4pPr indent="-349250" lvl="3" marL="1828800" marR="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4pPr>
            <a:lvl5pPr indent="-349250" lvl="4" marL="2286000" marR="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5pPr>
            <a:lvl6pPr indent="-349250" lvl="5" marL="2743200" marR="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6pPr>
            <a:lvl7pPr indent="-349250" lvl="6" marL="3200400" marR="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7pPr>
            <a:lvl8pPr indent="-349250" lvl="7" marL="3657600" marR="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8pPr>
            <a:lvl9pPr indent="-349250" lvl="8" marL="4114800" marR="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9pPr>
          </a:lstStyle>
          <a:p/>
        </p:txBody>
      </p:sp>
      <p:sp>
        <p:nvSpPr>
          <p:cNvPr id="806" name="Google Shape;806;g343d2673bcf_0_3043"/>
          <p:cNvSpPr txBox="1"/>
          <p:nvPr>
            <p:ph idx="21" type="body"/>
          </p:nvPr>
        </p:nvSpPr>
        <p:spPr>
          <a:xfrm>
            <a:off x="9795881" y="4811660"/>
            <a:ext cx="1217700" cy="560400"/>
          </a:xfrm>
          <a:prstGeom prst="rect">
            <a:avLst/>
          </a:prstGeom>
          <a:noFill/>
          <a:ln>
            <a:noFill/>
          </a:ln>
        </p:spPr>
        <p:txBody>
          <a:bodyPr anchorCtr="0" anchor="t" bIns="45700" lIns="91425" spcFirstLastPara="1" rIns="91425" wrap="square" tIns="45700">
            <a:noAutofit/>
          </a:bodyPr>
          <a:lstStyle>
            <a:lvl1pPr indent="-228600" lvl="0" marL="457200" marR="0" algn="l">
              <a:lnSpc>
                <a:spcPct val="90000"/>
              </a:lnSpc>
              <a:spcBef>
                <a:spcPts val="1100"/>
              </a:spcBef>
              <a:spcAft>
                <a:spcPts val="0"/>
              </a:spcAft>
              <a:buClr>
                <a:schemeClr val="accent6"/>
              </a:buClr>
              <a:buSzPts val="1100"/>
              <a:buFont typeface="Arial"/>
              <a:buNone/>
              <a:defRPr b="0" i="0" sz="1100" u="none" cap="none" strike="noStrike">
                <a:solidFill>
                  <a:schemeClr val="accent6"/>
                </a:solidFill>
                <a:latin typeface="Montserrat"/>
                <a:ea typeface="Montserrat"/>
                <a:cs typeface="Montserrat"/>
                <a:sym typeface="Montserrat"/>
              </a:defRPr>
            </a:lvl1pPr>
            <a:lvl2pPr indent="-381000" lvl="1" marL="914400" marR="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Montserrat"/>
                <a:ea typeface="Montserrat"/>
                <a:cs typeface="Montserrat"/>
                <a:sym typeface="Montserrat"/>
              </a:defRPr>
            </a:lvl2pPr>
            <a:lvl3pPr indent="-355600" lvl="2" marL="1371600" marR="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Montserrat"/>
                <a:ea typeface="Montserrat"/>
                <a:cs typeface="Montserrat"/>
                <a:sym typeface="Montserrat"/>
              </a:defRPr>
            </a:lvl3pPr>
            <a:lvl4pPr indent="-349250" lvl="3" marL="1828800" marR="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4pPr>
            <a:lvl5pPr indent="-349250" lvl="4" marL="2286000" marR="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5pPr>
            <a:lvl6pPr indent="-349250" lvl="5" marL="2743200" marR="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6pPr>
            <a:lvl7pPr indent="-349250" lvl="6" marL="3200400" marR="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7pPr>
            <a:lvl8pPr indent="-349250" lvl="7" marL="3657600" marR="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8pPr>
            <a:lvl9pPr indent="-349250" lvl="8" marL="4114800" marR="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9pPr>
          </a:lstStyle>
          <a:p/>
        </p:txBody>
      </p:sp>
      <p:cxnSp>
        <p:nvCxnSpPr>
          <p:cNvPr id="807" name="Google Shape;807;g343d2673bcf_0_3043"/>
          <p:cNvCxnSpPr/>
          <p:nvPr/>
        </p:nvCxnSpPr>
        <p:spPr>
          <a:xfrm>
            <a:off x="9732964" y="3493468"/>
            <a:ext cx="1200000" cy="0"/>
          </a:xfrm>
          <a:prstGeom prst="straightConnector1">
            <a:avLst/>
          </a:prstGeom>
          <a:noFill/>
          <a:ln cap="flat" cmpd="sng" w="12700">
            <a:solidFill>
              <a:srgbClr val="7F7F7F"/>
            </a:solidFill>
            <a:prstDash val="solid"/>
            <a:miter lim="800000"/>
            <a:headEnd len="sm" w="sm" type="none"/>
            <a:tailEnd len="med" w="med" type="triangle"/>
          </a:ln>
        </p:spPr>
      </p:cxnSp>
      <p:cxnSp>
        <p:nvCxnSpPr>
          <p:cNvPr id="808" name="Google Shape;808;g343d2673bcf_0_3043"/>
          <p:cNvCxnSpPr/>
          <p:nvPr/>
        </p:nvCxnSpPr>
        <p:spPr>
          <a:xfrm rot="10800000">
            <a:off x="9732964" y="3492547"/>
            <a:ext cx="0" cy="1879500"/>
          </a:xfrm>
          <a:prstGeom prst="straightConnector1">
            <a:avLst/>
          </a:prstGeom>
          <a:noFill/>
          <a:ln cap="flat" cmpd="sng" w="12700">
            <a:solidFill>
              <a:srgbClr val="7F7F7F"/>
            </a:solidFill>
            <a:prstDash val="solid"/>
            <a:miter lim="800000"/>
            <a:headEnd len="sm" w="sm" type="none"/>
            <a:tailEnd len="sm" w="sm" type="none"/>
          </a:ln>
        </p:spPr>
      </p:cxnSp>
      <p:sp>
        <p:nvSpPr>
          <p:cNvPr id="809" name="Google Shape;809;g343d2673bcf_0_3043"/>
          <p:cNvSpPr/>
          <p:nvPr/>
        </p:nvSpPr>
        <p:spPr>
          <a:xfrm>
            <a:off x="9513452" y="5591421"/>
            <a:ext cx="1782900" cy="91500"/>
          </a:xfrm>
          <a:prstGeom prst="rect">
            <a:avLst/>
          </a:prstGeom>
          <a:solidFill>
            <a:schemeClr val="accen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900" u="none" cap="none" strike="noStrike">
              <a:solidFill>
                <a:schemeClr val="dk1"/>
              </a:solidFill>
              <a:latin typeface="Montserrat"/>
              <a:ea typeface="Montserrat"/>
              <a:cs typeface="Montserrat"/>
              <a:sym typeface="Montserrat"/>
            </a:endParaRPr>
          </a:p>
        </p:txBody>
      </p:sp>
      <p:sp>
        <p:nvSpPr>
          <p:cNvPr id="810" name="Google Shape;810;g343d2673bcf_0_3043"/>
          <p:cNvSpPr txBox="1"/>
          <p:nvPr>
            <p:ph idx="22" type="body"/>
          </p:nvPr>
        </p:nvSpPr>
        <p:spPr>
          <a:xfrm>
            <a:off x="539187" y="1770899"/>
            <a:ext cx="3252900" cy="1046100"/>
          </a:xfrm>
          <a:prstGeom prst="rect">
            <a:avLst/>
          </a:prstGeom>
          <a:noFill/>
          <a:ln>
            <a:noFill/>
          </a:ln>
        </p:spPr>
        <p:txBody>
          <a:bodyPr anchorCtr="0" anchor="t" bIns="45700" lIns="91425" spcFirstLastPara="1" rIns="91425" wrap="square" tIns="45700">
            <a:noAutofit/>
          </a:bodyPr>
          <a:lstStyle>
            <a:lvl1pPr indent="-228600" lvl="0" marL="457200" marR="0" algn="l">
              <a:lnSpc>
                <a:spcPct val="90000"/>
              </a:lnSpc>
              <a:spcBef>
                <a:spcPts val="1100"/>
              </a:spcBef>
              <a:spcAft>
                <a:spcPts val="0"/>
              </a:spcAft>
              <a:buClr>
                <a:schemeClr val="accent2"/>
              </a:buClr>
              <a:buSzPts val="3600"/>
              <a:buFont typeface="Arial"/>
              <a:buNone/>
              <a:defRPr b="1" i="0" sz="3600" u="none" cap="none" strike="noStrike">
                <a:solidFill>
                  <a:schemeClr val="accent2"/>
                </a:solidFill>
                <a:latin typeface="Montserrat Medium"/>
                <a:ea typeface="Montserrat Medium"/>
                <a:cs typeface="Montserrat Medium"/>
                <a:sym typeface="Montserrat Medium"/>
              </a:defRPr>
            </a:lvl1pPr>
            <a:lvl2pPr indent="-381000" lvl="1" marL="914400" marR="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Montserrat"/>
                <a:ea typeface="Montserrat"/>
                <a:cs typeface="Montserrat"/>
                <a:sym typeface="Montserrat"/>
              </a:defRPr>
            </a:lvl2pPr>
            <a:lvl3pPr indent="-355600" lvl="2" marL="1371600" marR="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Montserrat"/>
                <a:ea typeface="Montserrat"/>
                <a:cs typeface="Montserrat"/>
                <a:sym typeface="Montserrat"/>
              </a:defRPr>
            </a:lvl3pPr>
            <a:lvl4pPr indent="-349250" lvl="3" marL="1828800" marR="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4pPr>
            <a:lvl5pPr indent="-349250" lvl="4" marL="2286000" marR="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5pPr>
            <a:lvl6pPr indent="-349250" lvl="5" marL="2743200" marR="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6pPr>
            <a:lvl7pPr indent="-349250" lvl="6" marL="3200400" marR="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7pPr>
            <a:lvl8pPr indent="-349250" lvl="7" marL="3657600" marR="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8pPr>
            <a:lvl9pPr indent="-349250" lvl="8" marL="4114800" marR="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9pPr>
          </a:lstStyle>
          <a:p/>
        </p:txBody>
      </p:sp>
      <p:sp>
        <p:nvSpPr>
          <p:cNvPr id="811" name="Google Shape;811;g343d2673bcf_0_3043"/>
          <p:cNvSpPr txBox="1"/>
          <p:nvPr>
            <p:ph idx="23" type="body"/>
          </p:nvPr>
        </p:nvSpPr>
        <p:spPr>
          <a:xfrm>
            <a:off x="539187" y="3121889"/>
            <a:ext cx="3252900" cy="1209900"/>
          </a:xfrm>
          <a:prstGeom prst="rect">
            <a:avLst/>
          </a:prstGeom>
          <a:noFill/>
          <a:ln>
            <a:noFill/>
          </a:ln>
        </p:spPr>
        <p:txBody>
          <a:bodyPr anchorCtr="0" anchor="t" bIns="45700" lIns="91425" spcFirstLastPara="1" rIns="91425" wrap="square" tIns="45700">
            <a:noAutofit/>
          </a:bodyPr>
          <a:lstStyle>
            <a:lvl1pPr indent="-228600" lvl="0" marL="457200" marR="0" algn="l">
              <a:lnSpc>
                <a:spcPct val="90000"/>
              </a:lnSpc>
              <a:spcBef>
                <a:spcPts val="1100"/>
              </a:spcBef>
              <a:spcAft>
                <a:spcPts val="0"/>
              </a:spcAft>
              <a:buClr>
                <a:schemeClr val="accent2"/>
              </a:buClr>
              <a:buSzPts val="1500"/>
              <a:buFont typeface="Arial"/>
              <a:buNone/>
              <a:defRPr b="0" i="0" sz="1500" u="none" cap="none" strike="noStrike">
                <a:solidFill>
                  <a:schemeClr val="accent6"/>
                </a:solidFill>
                <a:latin typeface="Montserrat"/>
                <a:ea typeface="Montserrat"/>
                <a:cs typeface="Montserrat"/>
                <a:sym typeface="Montserrat"/>
              </a:defRPr>
            </a:lvl1pPr>
            <a:lvl2pPr indent="-381000" lvl="1" marL="914400" marR="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Montserrat"/>
                <a:ea typeface="Montserrat"/>
                <a:cs typeface="Montserrat"/>
                <a:sym typeface="Montserrat"/>
              </a:defRPr>
            </a:lvl2pPr>
            <a:lvl3pPr indent="-355600" lvl="2" marL="1371600" marR="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Montserrat"/>
                <a:ea typeface="Montserrat"/>
                <a:cs typeface="Montserrat"/>
                <a:sym typeface="Montserrat"/>
              </a:defRPr>
            </a:lvl3pPr>
            <a:lvl4pPr indent="-349250" lvl="3" marL="1828800" marR="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4pPr>
            <a:lvl5pPr indent="-349250" lvl="4" marL="2286000" marR="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5pPr>
            <a:lvl6pPr indent="-349250" lvl="5" marL="2743200" marR="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6pPr>
            <a:lvl7pPr indent="-349250" lvl="6" marL="3200400" marR="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7pPr>
            <a:lvl8pPr indent="-349250" lvl="7" marL="3657600" marR="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8pPr>
            <a:lvl9pPr indent="-349250" lvl="8" marL="4114800" marR="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9pPr>
          </a:lstStyle>
          <a:p/>
        </p:txBody>
      </p:sp>
      <p:sp>
        <p:nvSpPr>
          <p:cNvPr id="812" name="Google Shape;812;g343d2673bcf_0_3043"/>
          <p:cNvSpPr/>
          <p:nvPr/>
        </p:nvSpPr>
        <p:spPr>
          <a:xfrm>
            <a:off x="665019" y="2817089"/>
            <a:ext cx="489600" cy="138900"/>
          </a:xfrm>
          <a:prstGeom prst="roundRect">
            <a:avLst>
              <a:gd fmla="val 50000" name="adj"/>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900" u="none" cap="none" strike="noStrike">
              <a:solidFill>
                <a:schemeClr val="lt1"/>
              </a:solidFill>
              <a:latin typeface="Montserrat"/>
              <a:ea typeface="Montserrat"/>
              <a:cs typeface="Montserrat"/>
              <a:sym typeface="Montserrat"/>
            </a:endParaRPr>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Agenda Slide - 8 Item">
  <p:cSld name="1_Title Slide_1">
    <p:spTree>
      <p:nvGrpSpPr>
        <p:cNvPr id="813" name="Shape 813"/>
        <p:cNvGrpSpPr/>
        <p:nvPr/>
      </p:nvGrpSpPr>
      <p:grpSpPr>
        <a:xfrm>
          <a:off x="0" y="0"/>
          <a:ext cx="0" cy="0"/>
          <a:chOff x="0" y="0"/>
          <a:chExt cx="0" cy="0"/>
        </a:xfrm>
      </p:grpSpPr>
      <p:sp>
        <p:nvSpPr>
          <p:cNvPr id="814" name="Google Shape;814;g343d2673bcf_0_3097"/>
          <p:cNvSpPr/>
          <p:nvPr/>
        </p:nvSpPr>
        <p:spPr>
          <a:xfrm>
            <a:off x="0" y="0"/>
            <a:ext cx="3786900" cy="6858000"/>
          </a:xfrm>
          <a:prstGeom prst="rect">
            <a:avLst/>
          </a:prstGeom>
          <a:solidFill>
            <a:srgbClr val="F2F2F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900" u="none" cap="none" strike="noStrike">
              <a:solidFill>
                <a:schemeClr val="lt1"/>
              </a:solidFill>
              <a:latin typeface="Montserrat"/>
              <a:ea typeface="Montserrat"/>
              <a:cs typeface="Montserrat"/>
              <a:sym typeface="Montserrat"/>
            </a:endParaRPr>
          </a:p>
        </p:txBody>
      </p:sp>
      <p:sp>
        <p:nvSpPr>
          <p:cNvPr id="815" name="Google Shape;815;g343d2673bcf_0_3097"/>
          <p:cNvSpPr/>
          <p:nvPr/>
        </p:nvSpPr>
        <p:spPr>
          <a:xfrm>
            <a:off x="11597049" y="6274470"/>
            <a:ext cx="237300" cy="237300"/>
          </a:xfrm>
          <a:prstGeom prst="ellipse">
            <a:avLst/>
          </a:prstGeom>
          <a:solidFill>
            <a:schemeClr val="accen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900" u="none" cap="none" strike="noStrike">
              <a:solidFill>
                <a:schemeClr val="lt1"/>
              </a:solidFill>
              <a:latin typeface="Montserrat"/>
              <a:ea typeface="Montserrat"/>
              <a:cs typeface="Montserrat"/>
              <a:sym typeface="Montserrat"/>
            </a:endParaRPr>
          </a:p>
        </p:txBody>
      </p:sp>
      <p:pic>
        <p:nvPicPr>
          <p:cNvPr descr="A black and grey logo&#10;&#10;Description automatically generated with medium confidence" id="816" name="Google Shape;816;g343d2673bcf_0_3097"/>
          <p:cNvPicPr preferRelativeResize="0"/>
          <p:nvPr/>
        </p:nvPicPr>
        <p:blipFill rotWithShape="1">
          <a:blip r:embed="rId2">
            <a:alphaModFix/>
          </a:blip>
          <a:srcRect b="0" l="0" r="0" t="0"/>
          <a:stretch/>
        </p:blipFill>
        <p:spPr>
          <a:xfrm>
            <a:off x="9220823" y="0"/>
            <a:ext cx="2971177" cy="6858001"/>
          </a:xfrm>
          <a:prstGeom prst="rect">
            <a:avLst/>
          </a:prstGeom>
          <a:noFill/>
          <a:ln>
            <a:noFill/>
          </a:ln>
        </p:spPr>
      </p:pic>
      <p:sp>
        <p:nvSpPr>
          <p:cNvPr id="817" name="Google Shape;817;g343d2673bcf_0_3097"/>
          <p:cNvSpPr/>
          <p:nvPr/>
        </p:nvSpPr>
        <p:spPr>
          <a:xfrm>
            <a:off x="3786909" y="0"/>
            <a:ext cx="8405100" cy="6858000"/>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900" u="none" cap="none" strike="noStrike">
              <a:solidFill>
                <a:schemeClr val="lt1"/>
              </a:solidFill>
              <a:latin typeface="Montserrat"/>
              <a:ea typeface="Montserrat"/>
              <a:cs typeface="Montserrat"/>
              <a:sym typeface="Montserrat"/>
            </a:endParaRPr>
          </a:p>
        </p:txBody>
      </p:sp>
      <p:sp>
        <p:nvSpPr>
          <p:cNvPr id="818" name="Google Shape;818;g343d2673bcf_0_3097"/>
          <p:cNvSpPr txBox="1"/>
          <p:nvPr/>
        </p:nvSpPr>
        <p:spPr>
          <a:xfrm>
            <a:off x="11513370" y="6277754"/>
            <a:ext cx="404700" cy="230700"/>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fld id="{00000000-1234-1234-1234-123412341234}" type="slidenum">
              <a:rPr b="1" i="0" lang="en-US" sz="900" u="none" cap="none" strike="noStrike">
                <a:solidFill>
                  <a:schemeClr val="lt1"/>
                </a:solidFill>
                <a:latin typeface="Montserrat"/>
                <a:ea typeface="Montserrat"/>
                <a:cs typeface="Montserrat"/>
                <a:sym typeface="Montserrat"/>
              </a:rPr>
              <a:t>‹#›</a:t>
            </a:fld>
            <a:endParaRPr b="1" i="0" sz="900" u="none" cap="none" strike="noStrike">
              <a:solidFill>
                <a:schemeClr val="lt1"/>
              </a:solidFill>
              <a:latin typeface="Montserrat"/>
              <a:ea typeface="Montserrat"/>
              <a:cs typeface="Montserrat"/>
              <a:sym typeface="Montserrat"/>
            </a:endParaRPr>
          </a:p>
        </p:txBody>
      </p:sp>
      <p:sp>
        <p:nvSpPr>
          <p:cNvPr id="819" name="Google Shape;819;g343d2673bcf_0_3097"/>
          <p:cNvSpPr/>
          <p:nvPr/>
        </p:nvSpPr>
        <p:spPr>
          <a:xfrm>
            <a:off x="2050474" y="6347450"/>
            <a:ext cx="6766500" cy="91500"/>
          </a:xfrm>
          <a:prstGeom prst="rect">
            <a:avLst/>
          </a:prstGeom>
          <a:solidFill>
            <a:srgbClr val="D8D8D8"/>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900" u="none" cap="none" strike="noStrike">
              <a:solidFill>
                <a:schemeClr val="lt1"/>
              </a:solidFill>
              <a:latin typeface="Montserrat"/>
              <a:ea typeface="Montserrat"/>
              <a:cs typeface="Montserrat"/>
              <a:sym typeface="Montserrat"/>
            </a:endParaRPr>
          </a:p>
        </p:txBody>
      </p:sp>
      <p:sp>
        <p:nvSpPr>
          <p:cNvPr id="820" name="Google Shape;820;g343d2673bcf_0_3097"/>
          <p:cNvSpPr txBox="1"/>
          <p:nvPr/>
        </p:nvSpPr>
        <p:spPr>
          <a:xfrm>
            <a:off x="8787442" y="6274470"/>
            <a:ext cx="2834700" cy="230700"/>
          </a:xfrm>
          <a:prstGeom prst="rect">
            <a:avLst/>
          </a:prstGeom>
          <a:noFill/>
          <a:ln>
            <a:noFill/>
          </a:ln>
        </p:spPr>
        <p:txBody>
          <a:bodyPr anchorCtr="0" anchor="t" bIns="45700" lIns="91425" spcFirstLastPara="1" rIns="91425" wrap="square" tIns="45700">
            <a:spAutoFit/>
          </a:bodyPr>
          <a:lstStyle/>
          <a:p>
            <a:pPr indent="0" lvl="0" marL="0" marR="0" rtl="0" algn="r">
              <a:spcBef>
                <a:spcPts val="0"/>
              </a:spcBef>
              <a:spcAft>
                <a:spcPts val="0"/>
              </a:spcAft>
              <a:buNone/>
            </a:pPr>
            <a:r>
              <a:rPr b="0" i="0" lang="en-US" sz="900" u="none" cap="none" strike="noStrike">
                <a:solidFill>
                  <a:schemeClr val="dk1"/>
                </a:solidFill>
                <a:latin typeface="Montserrat"/>
                <a:ea typeface="Montserrat"/>
                <a:cs typeface="Montserrat"/>
                <a:sym typeface="Montserrat"/>
              </a:rPr>
              <a:t>© </a:t>
            </a:r>
            <a:r>
              <a:rPr lang="en-US" sz="900">
                <a:solidFill>
                  <a:schemeClr val="dk1"/>
                </a:solidFill>
                <a:latin typeface="Montserrat"/>
                <a:ea typeface="Montserrat"/>
                <a:cs typeface="Montserrat"/>
                <a:sym typeface="Montserrat"/>
              </a:rPr>
              <a:t>2025</a:t>
            </a:r>
            <a:r>
              <a:rPr b="0" i="0" lang="en-US" sz="900" u="none" cap="none" strike="noStrike">
                <a:solidFill>
                  <a:schemeClr val="dk1"/>
                </a:solidFill>
                <a:latin typeface="Montserrat"/>
                <a:ea typeface="Montserrat"/>
                <a:cs typeface="Montserrat"/>
                <a:sym typeface="Montserrat"/>
              </a:rPr>
              <a:t> </a:t>
            </a:r>
            <a:r>
              <a:rPr b="1" i="0" lang="en-US" sz="900" u="none" cap="none" strike="noStrike">
                <a:solidFill>
                  <a:schemeClr val="dk1"/>
                </a:solidFill>
                <a:latin typeface="Montserrat"/>
                <a:ea typeface="Montserrat"/>
                <a:cs typeface="Montserrat"/>
                <a:sym typeface="Montserrat"/>
              </a:rPr>
              <a:t>Square 9</a:t>
            </a:r>
            <a:r>
              <a:rPr b="0" i="0" lang="en-US" sz="900" u="none" cap="none" strike="noStrike">
                <a:solidFill>
                  <a:schemeClr val="dk1"/>
                </a:solidFill>
                <a:latin typeface="Montserrat"/>
                <a:ea typeface="Montserrat"/>
                <a:cs typeface="Montserrat"/>
                <a:sym typeface="Montserrat"/>
              </a:rPr>
              <a:t>. All Rights Reserved.</a:t>
            </a:r>
            <a:endParaRPr sz="1500"/>
          </a:p>
        </p:txBody>
      </p:sp>
      <p:pic>
        <p:nvPicPr>
          <p:cNvPr descr="A blue and orange text on a black background&#10;&#10;Description automatically generated" id="821" name="Google Shape;821;g343d2673bcf_0_3097"/>
          <p:cNvPicPr preferRelativeResize="0"/>
          <p:nvPr/>
        </p:nvPicPr>
        <p:blipFill rotWithShape="1">
          <a:blip r:embed="rId3">
            <a:alphaModFix/>
          </a:blip>
          <a:srcRect b="0" l="0" r="0" t="0"/>
          <a:stretch/>
        </p:blipFill>
        <p:spPr>
          <a:xfrm>
            <a:off x="357551" y="6064432"/>
            <a:ext cx="1551707" cy="447438"/>
          </a:xfrm>
          <a:prstGeom prst="rect">
            <a:avLst/>
          </a:prstGeom>
          <a:noFill/>
          <a:ln>
            <a:noFill/>
          </a:ln>
        </p:spPr>
      </p:pic>
      <p:sp>
        <p:nvSpPr>
          <p:cNvPr id="822" name="Google Shape;822;g343d2673bcf_0_3097"/>
          <p:cNvSpPr/>
          <p:nvPr/>
        </p:nvSpPr>
        <p:spPr>
          <a:xfrm>
            <a:off x="4082477" y="612104"/>
            <a:ext cx="1782900" cy="2318400"/>
          </a:xfrm>
          <a:prstGeom prst="rect">
            <a:avLst/>
          </a:prstGeom>
          <a:solidFill>
            <a:schemeClr val="lt1"/>
          </a:solidFill>
          <a:ln cap="flat" cmpd="sng" w="19050">
            <a:solidFill>
              <a:srgbClr val="D8D8D8"/>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900" u="none" cap="none" strike="noStrike">
              <a:solidFill>
                <a:schemeClr val="dk1"/>
              </a:solidFill>
              <a:latin typeface="Montserrat"/>
              <a:ea typeface="Montserrat"/>
              <a:cs typeface="Montserrat"/>
              <a:sym typeface="Montserrat"/>
            </a:endParaRPr>
          </a:p>
        </p:txBody>
      </p:sp>
      <p:sp>
        <p:nvSpPr>
          <p:cNvPr id="823" name="Google Shape;823;g343d2673bcf_0_3097"/>
          <p:cNvSpPr txBox="1"/>
          <p:nvPr>
            <p:ph idx="1" type="body"/>
          </p:nvPr>
        </p:nvSpPr>
        <p:spPr>
          <a:xfrm>
            <a:off x="4364907" y="968676"/>
            <a:ext cx="1217700" cy="632100"/>
          </a:xfrm>
          <a:prstGeom prst="rect">
            <a:avLst/>
          </a:prstGeom>
          <a:noFill/>
          <a:ln>
            <a:noFill/>
          </a:ln>
        </p:spPr>
        <p:txBody>
          <a:bodyPr anchorCtr="0" anchor="t" bIns="45700" lIns="91425" spcFirstLastPara="1" rIns="91425" wrap="square" tIns="45700">
            <a:noAutofit/>
          </a:bodyPr>
          <a:lstStyle>
            <a:lvl1pPr indent="-228600" lvl="0" marL="457200" marR="0" algn="l">
              <a:lnSpc>
                <a:spcPct val="90000"/>
              </a:lnSpc>
              <a:spcBef>
                <a:spcPts val="1100"/>
              </a:spcBef>
              <a:spcAft>
                <a:spcPts val="0"/>
              </a:spcAft>
              <a:buClr>
                <a:schemeClr val="accent1"/>
              </a:buClr>
              <a:buSzPts val="4400"/>
              <a:buFont typeface="Arial"/>
              <a:buNone/>
              <a:defRPr b="1" i="0" sz="4400" u="none" cap="none" strike="noStrike">
                <a:solidFill>
                  <a:schemeClr val="accent1"/>
                </a:solidFill>
                <a:latin typeface="Montserrat Medium"/>
                <a:ea typeface="Montserrat Medium"/>
                <a:cs typeface="Montserrat Medium"/>
                <a:sym typeface="Montserrat Medium"/>
              </a:defRPr>
            </a:lvl1pPr>
            <a:lvl2pPr indent="-381000" lvl="1" marL="914400" marR="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Montserrat"/>
                <a:ea typeface="Montserrat"/>
                <a:cs typeface="Montserrat"/>
                <a:sym typeface="Montserrat"/>
              </a:defRPr>
            </a:lvl2pPr>
            <a:lvl3pPr indent="-355600" lvl="2" marL="1371600" marR="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Montserrat"/>
                <a:ea typeface="Montserrat"/>
                <a:cs typeface="Montserrat"/>
                <a:sym typeface="Montserrat"/>
              </a:defRPr>
            </a:lvl3pPr>
            <a:lvl4pPr indent="-349250" lvl="3" marL="1828800" marR="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4pPr>
            <a:lvl5pPr indent="-349250" lvl="4" marL="2286000" marR="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5pPr>
            <a:lvl6pPr indent="-349250" lvl="5" marL="2743200" marR="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6pPr>
            <a:lvl7pPr indent="-349250" lvl="6" marL="3200400" marR="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7pPr>
            <a:lvl8pPr indent="-349250" lvl="7" marL="3657600" marR="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8pPr>
            <a:lvl9pPr indent="-349250" lvl="8" marL="4114800" marR="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9pPr>
          </a:lstStyle>
          <a:p/>
        </p:txBody>
      </p:sp>
      <p:sp>
        <p:nvSpPr>
          <p:cNvPr id="824" name="Google Shape;824;g343d2673bcf_0_3097"/>
          <p:cNvSpPr txBox="1"/>
          <p:nvPr>
            <p:ph idx="2" type="body"/>
          </p:nvPr>
        </p:nvSpPr>
        <p:spPr>
          <a:xfrm>
            <a:off x="4364906" y="1612241"/>
            <a:ext cx="1217700" cy="434100"/>
          </a:xfrm>
          <a:prstGeom prst="rect">
            <a:avLst/>
          </a:prstGeom>
          <a:noFill/>
          <a:ln>
            <a:noFill/>
          </a:ln>
        </p:spPr>
        <p:txBody>
          <a:bodyPr anchorCtr="0" anchor="t" bIns="45700" lIns="91425" spcFirstLastPara="1" rIns="91425" wrap="square" tIns="45700">
            <a:noAutofit/>
          </a:bodyPr>
          <a:lstStyle>
            <a:lvl1pPr indent="-228600" lvl="0" marL="457200" marR="0" algn="l">
              <a:lnSpc>
                <a:spcPct val="90000"/>
              </a:lnSpc>
              <a:spcBef>
                <a:spcPts val="1100"/>
              </a:spcBef>
              <a:spcAft>
                <a:spcPts val="0"/>
              </a:spcAft>
              <a:buClr>
                <a:schemeClr val="accent6"/>
              </a:buClr>
              <a:buSzPts val="1500"/>
              <a:buFont typeface="Arial"/>
              <a:buNone/>
              <a:defRPr b="1" i="0" sz="1500" u="none" cap="none" strike="noStrike">
                <a:solidFill>
                  <a:schemeClr val="accent6"/>
                </a:solidFill>
                <a:latin typeface="Montserrat Medium"/>
                <a:ea typeface="Montserrat Medium"/>
                <a:cs typeface="Montserrat Medium"/>
                <a:sym typeface="Montserrat Medium"/>
              </a:defRPr>
            </a:lvl1pPr>
            <a:lvl2pPr indent="-381000" lvl="1" marL="914400" marR="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Montserrat"/>
                <a:ea typeface="Montserrat"/>
                <a:cs typeface="Montserrat"/>
                <a:sym typeface="Montserrat"/>
              </a:defRPr>
            </a:lvl2pPr>
            <a:lvl3pPr indent="-355600" lvl="2" marL="1371600" marR="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Montserrat"/>
                <a:ea typeface="Montserrat"/>
                <a:cs typeface="Montserrat"/>
                <a:sym typeface="Montserrat"/>
              </a:defRPr>
            </a:lvl3pPr>
            <a:lvl4pPr indent="-349250" lvl="3" marL="1828800" marR="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4pPr>
            <a:lvl5pPr indent="-349250" lvl="4" marL="2286000" marR="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5pPr>
            <a:lvl6pPr indent="-349250" lvl="5" marL="2743200" marR="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6pPr>
            <a:lvl7pPr indent="-349250" lvl="6" marL="3200400" marR="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7pPr>
            <a:lvl8pPr indent="-349250" lvl="7" marL="3657600" marR="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8pPr>
            <a:lvl9pPr indent="-349250" lvl="8" marL="4114800" marR="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9pPr>
          </a:lstStyle>
          <a:p/>
        </p:txBody>
      </p:sp>
      <p:sp>
        <p:nvSpPr>
          <p:cNvPr id="825" name="Google Shape;825;g343d2673bcf_0_3097"/>
          <p:cNvSpPr txBox="1"/>
          <p:nvPr>
            <p:ph idx="3" type="body"/>
          </p:nvPr>
        </p:nvSpPr>
        <p:spPr>
          <a:xfrm>
            <a:off x="4364906" y="2150671"/>
            <a:ext cx="1217700" cy="560400"/>
          </a:xfrm>
          <a:prstGeom prst="rect">
            <a:avLst/>
          </a:prstGeom>
          <a:noFill/>
          <a:ln>
            <a:noFill/>
          </a:ln>
        </p:spPr>
        <p:txBody>
          <a:bodyPr anchorCtr="0" anchor="t" bIns="45700" lIns="91425" spcFirstLastPara="1" rIns="91425" wrap="square" tIns="45700">
            <a:noAutofit/>
          </a:bodyPr>
          <a:lstStyle>
            <a:lvl1pPr indent="-228600" lvl="0" marL="457200" marR="0" algn="l">
              <a:lnSpc>
                <a:spcPct val="90000"/>
              </a:lnSpc>
              <a:spcBef>
                <a:spcPts val="1100"/>
              </a:spcBef>
              <a:spcAft>
                <a:spcPts val="0"/>
              </a:spcAft>
              <a:buClr>
                <a:schemeClr val="accent6"/>
              </a:buClr>
              <a:buSzPts val="1100"/>
              <a:buFont typeface="Arial"/>
              <a:buNone/>
              <a:defRPr b="0" i="0" sz="1100" u="none" cap="none" strike="noStrike">
                <a:solidFill>
                  <a:schemeClr val="accent6"/>
                </a:solidFill>
                <a:latin typeface="Montserrat"/>
                <a:ea typeface="Montserrat"/>
                <a:cs typeface="Montserrat"/>
                <a:sym typeface="Montserrat"/>
              </a:defRPr>
            </a:lvl1pPr>
            <a:lvl2pPr indent="-381000" lvl="1" marL="914400" marR="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Montserrat"/>
                <a:ea typeface="Montserrat"/>
                <a:cs typeface="Montserrat"/>
                <a:sym typeface="Montserrat"/>
              </a:defRPr>
            </a:lvl2pPr>
            <a:lvl3pPr indent="-355600" lvl="2" marL="1371600" marR="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Montserrat"/>
                <a:ea typeface="Montserrat"/>
                <a:cs typeface="Montserrat"/>
                <a:sym typeface="Montserrat"/>
              </a:defRPr>
            </a:lvl3pPr>
            <a:lvl4pPr indent="-349250" lvl="3" marL="1828800" marR="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4pPr>
            <a:lvl5pPr indent="-349250" lvl="4" marL="2286000" marR="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5pPr>
            <a:lvl6pPr indent="-349250" lvl="5" marL="2743200" marR="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6pPr>
            <a:lvl7pPr indent="-349250" lvl="6" marL="3200400" marR="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7pPr>
            <a:lvl8pPr indent="-349250" lvl="7" marL="3657600" marR="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8pPr>
            <a:lvl9pPr indent="-349250" lvl="8" marL="4114800" marR="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9pPr>
          </a:lstStyle>
          <a:p/>
        </p:txBody>
      </p:sp>
      <p:cxnSp>
        <p:nvCxnSpPr>
          <p:cNvPr id="826" name="Google Shape;826;g343d2673bcf_0_3097"/>
          <p:cNvCxnSpPr/>
          <p:nvPr/>
        </p:nvCxnSpPr>
        <p:spPr>
          <a:xfrm>
            <a:off x="4301989" y="832479"/>
            <a:ext cx="1200000" cy="0"/>
          </a:xfrm>
          <a:prstGeom prst="straightConnector1">
            <a:avLst/>
          </a:prstGeom>
          <a:noFill/>
          <a:ln cap="flat" cmpd="sng" w="12700">
            <a:solidFill>
              <a:srgbClr val="7F7F7F"/>
            </a:solidFill>
            <a:prstDash val="solid"/>
            <a:miter lim="800000"/>
            <a:headEnd len="sm" w="sm" type="none"/>
            <a:tailEnd len="med" w="med" type="triangle"/>
          </a:ln>
        </p:spPr>
      </p:cxnSp>
      <p:cxnSp>
        <p:nvCxnSpPr>
          <p:cNvPr id="827" name="Google Shape;827;g343d2673bcf_0_3097"/>
          <p:cNvCxnSpPr/>
          <p:nvPr/>
        </p:nvCxnSpPr>
        <p:spPr>
          <a:xfrm rot="10800000">
            <a:off x="4301989" y="831558"/>
            <a:ext cx="0" cy="1879500"/>
          </a:xfrm>
          <a:prstGeom prst="straightConnector1">
            <a:avLst/>
          </a:prstGeom>
          <a:noFill/>
          <a:ln cap="flat" cmpd="sng" w="12700">
            <a:solidFill>
              <a:srgbClr val="7F7F7F"/>
            </a:solidFill>
            <a:prstDash val="solid"/>
            <a:miter lim="800000"/>
            <a:headEnd len="sm" w="sm" type="none"/>
            <a:tailEnd len="sm" w="sm" type="none"/>
          </a:ln>
        </p:spPr>
      </p:cxnSp>
      <p:sp>
        <p:nvSpPr>
          <p:cNvPr id="828" name="Google Shape;828;g343d2673bcf_0_3097"/>
          <p:cNvSpPr/>
          <p:nvPr/>
        </p:nvSpPr>
        <p:spPr>
          <a:xfrm>
            <a:off x="4082477" y="2930432"/>
            <a:ext cx="1782900" cy="91500"/>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900" u="none" cap="none" strike="noStrike">
              <a:solidFill>
                <a:schemeClr val="dk1"/>
              </a:solidFill>
              <a:latin typeface="Montserrat"/>
              <a:ea typeface="Montserrat"/>
              <a:cs typeface="Montserrat"/>
              <a:sym typeface="Montserrat"/>
            </a:endParaRPr>
          </a:p>
        </p:txBody>
      </p:sp>
      <p:sp>
        <p:nvSpPr>
          <p:cNvPr id="829" name="Google Shape;829;g343d2673bcf_0_3097"/>
          <p:cNvSpPr/>
          <p:nvPr/>
        </p:nvSpPr>
        <p:spPr>
          <a:xfrm>
            <a:off x="6084607" y="611734"/>
            <a:ext cx="1782900" cy="2318400"/>
          </a:xfrm>
          <a:prstGeom prst="rect">
            <a:avLst/>
          </a:prstGeom>
          <a:solidFill>
            <a:schemeClr val="lt1"/>
          </a:solidFill>
          <a:ln cap="flat" cmpd="sng" w="19050">
            <a:solidFill>
              <a:srgbClr val="D8D8D8"/>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900" u="none" cap="none" strike="noStrike">
              <a:solidFill>
                <a:schemeClr val="dk1"/>
              </a:solidFill>
              <a:latin typeface="Montserrat"/>
              <a:ea typeface="Montserrat"/>
              <a:cs typeface="Montserrat"/>
              <a:sym typeface="Montserrat"/>
            </a:endParaRPr>
          </a:p>
        </p:txBody>
      </p:sp>
      <p:sp>
        <p:nvSpPr>
          <p:cNvPr id="830" name="Google Shape;830;g343d2673bcf_0_3097"/>
          <p:cNvSpPr txBox="1"/>
          <p:nvPr>
            <p:ph idx="4" type="body"/>
          </p:nvPr>
        </p:nvSpPr>
        <p:spPr>
          <a:xfrm>
            <a:off x="6367037" y="968306"/>
            <a:ext cx="1217700" cy="632100"/>
          </a:xfrm>
          <a:prstGeom prst="rect">
            <a:avLst/>
          </a:prstGeom>
          <a:noFill/>
          <a:ln>
            <a:noFill/>
          </a:ln>
        </p:spPr>
        <p:txBody>
          <a:bodyPr anchorCtr="0" anchor="t" bIns="45700" lIns="91425" spcFirstLastPara="1" rIns="91425" wrap="square" tIns="45700">
            <a:noAutofit/>
          </a:bodyPr>
          <a:lstStyle>
            <a:lvl1pPr indent="-228600" lvl="0" marL="457200" marR="0" algn="l">
              <a:lnSpc>
                <a:spcPct val="90000"/>
              </a:lnSpc>
              <a:spcBef>
                <a:spcPts val="1100"/>
              </a:spcBef>
              <a:spcAft>
                <a:spcPts val="0"/>
              </a:spcAft>
              <a:buClr>
                <a:schemeClr val="accent2"/>
              </a:buClr>
              <a:buSzPts val="4400"/>
              <a:buFont typeface="Arial"/>
              <a:buNone/>
              <a:defRPr b="1" i="0" sz="4400" u="none" cap="none" strike="noStrike">
                <a:solidFill>
                  <a:schemeClr val="accent2"/>
                </a:solidFill>
                <a:latin typeface="Montserrat Medium"/>
                <a:ea typeface="Montserrat Medium"/>
                <a:cs typeface="Montserrat Medium"/>
                <a:sym typeface="Montserrat Medium"/>
              </a:defRPr>
            </a:lvl1pPr>
            <a:lvl2pPr indent="-381000" lvl="1" marL="914400" marR="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Montserrat"/>
                <a:ea typeface="Montserrat"/>
                <a:cs typeface="Montserrat"/>
                <a:sym typeface="Montserrat"/>
              </a:defRPr>
            </a:lvl2pPr>
            <a:lvl3pPr indent="-355600" lvl="2" marL="1371600" marR="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Montserrat"/>
                <a:ea typeface="Montserrat"/>
                <a:cs typeface="Montserrat"/>
                <a:sym typeface="Montserrat"/>
              </a:defRPr>
            </a:lvl3pPr>
            <a:lvl4pPr indent="-349250" lvl="3" marL="1828800" marR="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4pPr>
            <a:lvl5pPr indent="-349250" lvl="4" marL="2286000" marR="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5pPr>
            <a:lvl6pPr indent="-349250" lvl="5" marL="2743200" marR="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6pPr>
            <a:lvl7pPr indent="-349250" lvl="6" marL="3200400" marR="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7pPr>
            <a:lvl8pPr indent="-349250" lvl="7" marL="3657600" marR="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8pPr>
            <a:lvl9pPr indent="-349250" lvl="8" marL="4114800" marR="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9pPr>
          </a:lstStyle>
          <a:p/>
        </p:txBody>
      </p:sp>
      <p:sp>
        <p:nvSpPr>
          <p:cNvPr id="831" name="Google Shape;831;g343d2673bcf_0_3097"/>
          <p:cNvSpPr txBox="1"/>
          <p:nvPr>
            <p:ph idx="5" type="body"/>
          </p:nvPr>
        </p:nvSpPr>
        <p:spPr>
          <a:xfrm>
            <a:off x="6367036" y="1611871"/>
            <a:ext cx="1217700" cy="434100"/>
          </a:xfrm>
          <a:prstGeom prst="rect">
            <a:avLst/>
          </a:prstGeom>
          <a:noFill/>
          <a:ln>
            <a:noFill/>
          </a:ln>
        </p:spPr>
        <p:txBody>
          <a:bodyPr anchorCtr="0" anchor="t" bIns="45700" lIns="91425" spcFirstLastPara="1" rIns="91425" wrap="square" tIns="45700">
            <a:noAutofit/>
          </a:bodyPr>
          <a:lstStyle>
            <a:lvl1pPr indent="-228600" lvl="0" marL="457200" marR="0" algn="l">
              <a:lnSpc>
                <a:spcPct val="90000"/>
              </a:lnSpc>
              <a:spcBef>
                <a:spcPts val="1100"/>
              </a:spcBef>
              <a:spcAft>
                <a:spcPts val="0"/>
              </a:spcAft>
              <a:buClr>
                <a:schemeClr val="accent6"/>
              </a:buClr>
              <a:buSzPts val="1500"/>
              <a:buFont typeface="Arial"/>
              <a:buNone/>
              <a:defRPr b="1" i="0" sz="1500" u="none" cap="none" strike="noStrike">
                <a:solidFill>
                  <a:schemeClr val="accent6"/>
                </a:solidFill>
                <a:latin typeface="Montserrat Medium"/>
                <a:ea typeface="Montserrat Medium"/>
                <a:cs typeface="Montserrat Medium"/>
                <a:sym typeface="Montserrat Medium"/>
              </a:defRPr>
            </a:lvl1pPr>
            <a:lvl2pPr indent="-381000" lvl="1" marL="914400" marR="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Montserrat"/>
                <a:ea typeface="Montserrat"/>
                <a:cs typeface="Montserrat"/>
                <a:sym typeface="Montserrat"/>
              </a:defRPr>
            </a:lvl2pPr>
            <a:lvl3pPr indent="-355600" lvl="2" marL="1371600" marR="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Montserrat"/>
                <a:ea typeface="Montserrat"/>
                <a:cs typeface="Montserrat"/>
                <a:sym typeface="Montserrat"/>
              </a:defRPr>
            </a:lvl3pPr>
            <a:lvl4pPr indent="-349250" lvl="3" marL="1828800" marR="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4pPr>
            <a:lvl5pPr indent="-349250" lvl="4" marL="2286000" marR="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5pPr>
            <a:lvl6pPr indent="-349250" lvl="5" marL="2743200" marR="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6pPr>
            <a:lvl7pPr indent="-349250" lvl="6" marL="3200400" marR="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7pPr>
            <a:lvl8pPr indent="-349250" lvl="7" marL="3657600" marR="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8pPr>
            <a:lvl9pPr indent="-349250" lvl="8" marL="4114800" marR="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9pPr>
          </a:lstStyle>
          <a:p/>
        </p:txBody>
      </p:sp>
      <p:sp>
        <p:nvSpPr>
          <p:cNvPr id="832" name="Google Shape;832;g343d2673bcf_0_3097"/>
          <p:cNvSpPr txBox="1"/>
          <p:nvPr>
            <p:ph idx="6" type="body"/>
          </p:nvPr>
        </p:nvSpPr>
        <p:spPr>
          <a:xfrm>
            <a:off x="6367036" y="2150301"/>
            <a:ext cx="1217700" cy="560400"/>
          </a:xfrm>
          <a:prstGeom prst="rect">
            <a:avLst/>
          </a:prstGeom>
          <a:noFill/>
          <a:ln>
            <a:noFill/>
          </a:ln>
        </p:spPr>
        <p:txBody>
          <a:bodyPr anchorCtr="0" anchor="t" bIns="45700" lIns="91425" spcFirstLastPara="1" rIns="91425" wrap="square" tIns="45700">
            <a:noAutofit/>
          </a:bodyPr>
          <a:lstStyle>
            <a:lvl1pPr indent="-228600" lvl="0" marL="457200" marR="0" algn="l">
              <a:lnSpc>
                <a:spcPct val="90000"/>
              </a:lnSpc>
              <a:spcBef>
                <a:spcPts val="1100"/>
              </a:spcBef>
              <a:spcAft>
                <a:spcPts val="0"/>
              </a:spcAft>
              <a:buClr>
                <a:schemeClr val="accent6"/>
              </a:buClr>
              <a:buSzPts val="1100"/>
              <a:buFont typeface="Arial"/>
              <a:buNone/>
              <a:defRPr b="0" i="0" sz="1100" u="none" cap="none" strike="noStrike">
                <a:solidFill>
                  <a:schemeClr val="accent6"/>
                </a:solidFill>
                <a:latin typeface="Montserrat"/>
                <a:ea typeface="Montserrat"/>
                <a:cs typeface="Montserrat"/>
                <a:sym typeface="Montserrat"/>
              </a:defRPr>
            </a:lvl1pPr>
            <a:lvl2pPr indent="-381000" lvl="1" marL="914400" marR="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Montserrat"/>
                <a:ea typeface="Montserrat"/>
                <a:cs typeface="Montserrat"/>
                <a:sym typeface="Montserrat"/>
              </a:defRPr>
            </a:lvl2pPr>
            <a:lvl3pPr indent="-355600" lvl="2" marL="1371600" marR="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Montserrat"/>
                <a:ea typeface="Montserrat"/>
                <a:cs typeface="Montserrat"/>
                <a:sym typeface="Montserrat"/>
              </a:defRPr>
            </a:lvl3pPr>
            <a:lvl4pPr indent="-349250" lvl="3" marL="1828800" marR="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4pPr>
            <a:lvl5pPr indent="-349250" lvl="4" marL="2286000" marR="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5pPr>
            <a:lvl6pPr indent="-349250" lvl="5" marL="2743200" marR="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6pPr>
            <a:lvl7pPr indent="-349250" lvl="6" marL="3200400" marR="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7pPr>
            <a:lvl8pPr indent="-349250" lvl="7" marL="3657600" marR="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8pPr>
            <a:lvl9pPr indent="-349250" lvl="8" marL="4114800" marR="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9pPr>
          </a:lstStyle>
          <a:p/>
        </p:txBody>
      </p:sp>
      <p:cxnSp>
        <p:nvCxnSpPr>
          <p:cNvPr id="833" name="Google Shape;833;g343d2673bcf_0_3097"/>
          <p:cNvCxnSpPr/>
          <p:nvPr/>
        </p:nvCxnSpPr>
        <p:spPr>
          <a:xfrm>
            <a:off x="6304119" y="832109"/>
            <a:ext cx="1200000" cy="0"/>
          </a:xfrm>
          <a:prstGeom prst="straightConnector1">
            <a:avLst/>
          </a:prstGeom>
          <a:noFill/>
          <a:ln cap="flat" cmpd="sng" w="12700">
            <a:solidFill>
              <a:srgbClr val="7F7F7F"/>
            </a:solidFill>
            <a:prstDash val="solid"/>
            <a:miter lim="800000"/>
            <a:headEnd len="sm" w="sm" type="none"/>
            <a:tailEnd len="med" w="med" type="triangle"/>
          </a:ln>
        </p:spPr>
      </p:cxnSp>
      <p:cxnSp>
        <p:nvCxnSpPr>
          <p:cNvPr id="834" name="Google Shape;834;g343d2673bcf_0_3097"/>
          <p:cNvCxnSpPr/>
          <p:nvPr/>
        </p:nvCxnSpPr>
        <p:spPr>
          <a:xfrm rot="10800000">
            <a:off x="6304119" y="831188"/>
            <a:ext cx="0" cy="1879500"/>
          </a:xfrm>
          <a:prstGeom prst="straightConnector1">
            <a:avLst/>
          </a:prstGeom>
          <a:noFill/>
          <a:ln cap="flat" cmpd="sng" w="12700">
            <a:solidFill>
              <a:srgbClr val="7F7F7F"/>
            </a:solidFill>
            <a:prstDash val="solid"/>
            <a:miter lim="800000"/>
            <a:headEnd len="sm" w="sm" type="none"/>
            <a:tailEnd len="sm" w="sm" type="none"/>
          </a:ln>
        </p:spPr>
      </p:cxnSp>
      <p:sp>
        <p:nvSpPr>
          <p:cNvPr id="835" name="Google Shape;835;g343d2673bcf_0_3097"/>
          <p:cNvSpPr/>
          <p:nvPr/>
        </p:nvSpPr>
        <p:spPr>
          <a:xfrm>
            <a:off x="6084607" y="2930062"/>
            <a:ext cx="1782900" cy="91500"/>
          </a:xfrm>
          <a:prstGeom prst="rect">
            <a:avLst/>
          </a:prstGeom>
          <a:solidFill>
            <a:schemeClr val="accen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900" u="none" cap="none" strike="noStrike">
              <a:solidFill>
                <a:schemeClr val="dk1"/>
              </a:solidFill>
              <a:latin typeface="Montserrat"/>
              <a:ea typeface="Montserrat"/>
              <a:cs typeface="Montserrat"/>
              <a:sym typeface="Montserrat"/>
            </a:endParaRPr>
          </a:p>
        </p:txBody>
      </p:sp>
      <p:sp>
        <p:nvSpPr>
          <p:cNvPr id="836" name="Google Shape;836;g343d2673bcf_0_3097"/>
          <p:cNvSpPr/>
          <p:nvPr/>
        </p:nvSpPr>
        <p:spPr>
          <a:xfrm>
            <a:off x="8086737" y="611733"/>
            <a:ext cx="1782900" cy="2318400"/>
          </a:xfrm>
          <a:prstGeom prst="rect">
            <a:avLst/>
          </a:prstGeom>
          <a:solidFill>
            <a:schemeClr val="lt1"/>
          </a:solidFill>
          <a:ln cap="flat" cmpd="sng" w="19050">
            <a:solidFill>
              <a:srgbClr val="D8D8D8"/>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900" u="none" cap="none" strike="noStrike">
              <a:solidFill>
                <a:schemeClr val="dk1"/>
              </a:solidFill>
              <a:latin typeface="Montserrat"/>
              <a:ea typeface="Montserrat"/>
              <a:cs typeface="Montserrat"/>
              <a:sym typeface="Montserrat"/>
            </a:endParaRPr>
          </a:p>
        </p:txBody>
      </p:sp>
      <p:sp>
        <p:nvSpPr>
          <p:cNvPr id="837" name="Google Shape;837;g343d2673bcf_0_3097"/>
          <p:cNvSpPr txBox="1"/>
          <p:nvPr>
            <p:ph idx="7" type="body"/>
          </p:nvPr>
        </p:nvSpPr>
        <p:spPr>
          <a:xfrm>
            <a:off x="8369167" y="968305"/>
            <a:ext cx="1217700" cy="632100"/>
          </a:xfrm>
          <a:prstGeom prst="rect">
            <a:avLst/>
          </a:prstGeom>
          <a:noFill/>
          <a:ln>
            <a:noFill/>
          </a:ln>
        </p:spPr>
        <p:txBody>
          <a:bodyPr anchorCtr="0" anchor="t" bIns="45700" lIns="91425" spcFirstLastPara="1" rIns="91425" wrap="square" tIns="45700">
            <a:noAutofit/>
          </a:bodyPr>
          <a:lstStyle>
            <a:lvl1pPr indent="-228600" lvl="0" marL="457200" marR="0" algn="l">
              <a:lnSpc>
                <a:spcPct val="90000"/>
              </a:lnSpc>
              <a:spcBef>
                <a:spcPts val="1100"/>
              </a:spcBef>
              <a:spcAft>
                <a:spcPts val="0"/>
              </a:spcAft>
              <a:buClr>
                <a:schemeClr val="accent1"/>
              </a:buClr>
              <a:buSzPts val="4400"/>
              <a:buFont typeface="Arial"/>
              <a:buNone/>
              <a:defRPr b="1" i="0" sz="4400" u="none" cap="none" strike="noStrike">
                <a:solidFill>
                  <a:schemeClr val="accent1"/>
                </a:solidFill>
                <a:latin typeface="Montserrat Medium"/>
                <a:ea typeface="Montserrat Medium"/>
                <a:cs typeface="Montserrat Medium"/>
                <a:sym typeface="Montserrat Medium"/>
              </a:defRPr>
            </a:lvl1pPr>
            <a:lvl2pPr indent="-381000" lvl="1" marL="914400" marR="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Montserrat"/>
                <a:ea typeface="Montserrat"/>
                <a:cs typeface="Montserrat"/>
                <a:sym typeface="Montserrat"/>
              </a:defRPr>
            </a:lvl2pPr>
            <a:lvl3pPr indent="-355600" lvl="2" marL="1371600" marR="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Montserrat"/>
                <a:ea typeface="Montserrat"/>
                <a:cs typeface="Montserrat"/>
                <a:sym typeface="Montserrat"/>
              </a:defRPr>
            </a:lvl3pPr>
            <a:lvl4pPr indent="-349250" lvl="3" marL="1828800" marR="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4pPr>
            <a:lvl5pPr indent="-349250" lvl="4" marL="2286000" marR="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5pPr>
            <a:lvl6pPr indent="-349250" lvl="5" marL="2743200" marR="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6pPr>
            <a:lvl7pPr indent="-349250" lvl="6" marL="3200400" marR="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7pPr>
            <a:lvl8pPr indent="-349250" lvl="7" marL="3657600" marR="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8pPr>
            <a:lvl9pPr indent="-349250" lvl="8" marL="4114800" marR="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9pPr>
          </a:lstStyle>
          <a:p/>
        </p:txBody>
      </p:sp>
      <p:sp>
        <p:nvSpPr>
          <p:cNvPr id="838" name="Google Shape;838;g343d2673bcf_0_3097"/>
          <p:cNvSpPr txBox="1"/>
          <p:nvPr>
            <p:ph idx="8" type="body"/>
          </p:nvPr>
        </p:nvSpPr>
        <p:spPr>
          <a:xfrm>
            <a:off x="8369166" y="1611870"/>
            <a:ext cx="1217700" cy="434100"/>
          </a:xfrm>
          <a:prstGeom prst="rect">
            <a:avLst/>
          </a:prstGeom>
          <a:noFill/>
          <a:ln>
            <a:noFill/>
          </a:ln>
        </p:spPr>
        <p:txBody>
          <a:bodyPr anchorCtr="0" anchor="t" bIns="45700" lIns="91425" spcFirstLastPara="1" rIns="91425" wrap="square" tIns="45700">
            <a:noAutofit/>
          </a:bodyPr>
          <a:lstStyle>
            <a:lvl1pPr indent="-228600" lvl="0" marL="457200" marR="0" algn="l">
              <a:lnSpc>
                <a:spcPct val="90000"/>
              </a:lnSpc>
              <a:spcBef>
                <a:spcPts val="1100"/>
              </a:spcBef>
              <a:spcAft>
                <a:spcPts val="0"/>
              </a:spcAft>
              <a:buClr>
                <a:schemeClr val="accent6"/>
              </a:buClr>
              <a:buSzPts val="1500"/>
              <a:buFont typeface="Arial"/>
              <a:buNone/>
              <a:defRPr b="1" i="0" sz="1500" u="none" cap="none" strike="noStrike">
                <a:solidFill>
                  <a:schemeClr val="accent6"/>
                </a:solidFill>
                <a:latin typeface="Montserrat Medium"/>
                <a:ea typeface="Montserrat Medium"/>
                <a:cs typeface="Montserrat Medium"/>
                <a:sym typeface="Montserrat Medium"/>
              </a:defRPr>
            </a:lvl1pPr>
            <a:lvl2pPr indent="-381000" lvl="1" marL="914400" marR="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Montserrat"/>
                <a:ea typeface="Montserrat"/>
                <a:cs typeface="Montserrat"/>
                <a:sym typeface="Montserrat"/>
              </a:defRPr>
            </a:lvl2pPr>
            <a:lvl3pPr indent="-355600" lvl="2" marL="1371600" marR="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Montserrat"/>
                <a:ea typeface="Montserrat"/>
                <a:cs typeface="Montserrat"/>
                <a:sym typeface="Montserrat"/>
              </a:defRPr>
            </a:lvl3pPr>
            <a:lvl4pPr indent="-349250" lvl="3" marL="1828800" marR="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4pPr>
            <a:lvl5pPr indent="-349250" lvl="4" marL="2286000" marR="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5pPr>
            <a:lvl6pPr indent="-349250" lvl="5" marL="2743200" marR="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6pPr>
            <a:lvl7pPr indent="-349250" lvl="6" marL="3200400" marR="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7pPr>
            <a:lvl8pPr indent="-349250" lvl="7" marL="3657600" marR="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8pPr>
            <a:lvl9pPr indent="-349250" lvl="8" marL="4114800" marR="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9pPr>
          </a:lstStyle>
          <a:p/>
        </p:txBody>
      </p:sp>
      <p:sp>
        <p:nvSpPr>
          <p:cNvPr id="839" name="Google Shape;839;g343d2673bcf_0_3097"/>
          <p:cNvSpPr txBox="1"/>
          <p:nvPr>
            <p:ph idx="9" type="body"/>
          </p:nvPr>
        </p:nvSpPr>
        <p:spPr>
          <a:xfrm>
            <a:off x="8369166" y="2150300"/>
            <a:ext cx="1217700" cy="560400"/>
          </a:xfrm>
          <a:prstGeom prst="rect">
            <a:avLst/>
          </a:prstGeom>
          <a:noFill/>
          <a:ln>
            <a:noFill/>
          </a:ln>
        </p:spPr>
        <p:txBody>
          <a:bodyPr anchorCtr="0" anchor="t" bIns="45700" lIns="91425" spcFirstLastPara="1" rIns="91425" wrap="square" tIns="45700">
            <a:noAutofit/>
          </a:bodyPr>
          <a:lstStyle>
            <a:lvl1pPr indent="-228600" lvl="0" marL="457200" marR="0" algn="l">
              <a:lnSpc>
                <a:spcPct val="90000"/>
              </a:lnSpc>
              <a:spcBef>
                <a:spcPts val="1100"/>
              </a:spcBef>
              <a:spcAft>
                <a:spcPts val="0"/>
              </a:spcAft>
              <a:buClr>
                <a:schemeClr val="accent6"/>
              </a:buClr>
              <a:buSzPts val="1100"/>
              <a:buFont typeface="Arial"/>
              <a:buNone/>
              <a:defRPr b="0" i="0" sz="1100" u="none" cap="none" strike="noStrike">
                <a:solidFill>
                  <a:schemeClr val="accent6"/>
                </a:solidFill>
                <a:latin typeface="Montserrat"/>
                <a:ea typeface="Montserrat"/>
                <a:cs typeface="Montserrat"/>
                <a:sym typeface="Montserrat"/>
              </a:defRPr>
            </a:lvl1pPr>
            <a:lvl2pPr indent="-381000" lvl="1" marL="914400" marR="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Montserrat"/>
                <a:ea typeface="Montserrat"/>
                <a:cs typeface="Montserrat"/>
                <a:sym typeface="Montserrat"/>
              </a:defRPr>
            </a:lvl2pPr>
            <a:lvl3pPr indent="-355600" lvl="2" marL="1371600" marR="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Montserrat"/>
                <a:ea typeface="Montserrat"/>
                <a:cs typeface="Montserrat"/>
                <a:sym typeface="Montserrat"/>
              </a:defRPr>
            </a:lvl3pPr>
            <a:lvl4pPr indent="-349250" lvl="3" marL="1828800" marR="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4pPr>
            <a:lvl5pPr indent="-349250" lvl="4" marL="2286000" marR="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5pPr>
            <a:lvl6pPr indent="-349250" lvl="5" marL="2743200" marR="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6pPr>
            <a:lvl7pPr indent="-349250" lvl="6" marL="3200400" marR="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7pPr>
            <a:lvl8pPr indent="-349250" lvl="7" marL="3657600" marR="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8pPr>
            <a:lvl9pPr indent="-349250" lvl="8" marL="4114800" marR="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9pPr>
          </a:lstStyle>
          <a:p/>
        </p:txBody>
      </p:sp>
      <p:cxnSp>
        <p:nvCxnSpPr>
          <p:cNvPr id="840" name="Google Shape;840;g343d2673bcf_0_3097"/>
          <p:cNvCxnSpPr/>
          <p:nvPr/>
        </p:nvCxnSpPr>
        <p:spPr>
          <a:xfrm>
            <a:off x="8306249" y="832108"/>
            <a:ext cx="1200000" cy="0"/>
          </a:xfrm>
          <a:prstGeom prst="straightConnector1">
            <a:avLst/>
          </a:prstGeom>
          <a:noFill/>
          <a:ln cap="flat" cmpd="sng" w="12700">
            <a:solidFill>
              <a:srgbClr val="7F7F7F"/>
            </a:solidFill>
            <a:prstDash val="solid"/>
            <a:miter lim="800000"/>
            <a:headEnd len="sm" w="sm" type="none"/>
            <a:tailEnd len="med" w="med" type="triangle"/>
          </a:ln>
        </p:spPr>
      </p:cxnSp>
      <p:cxnSp>
        <p:nvCxnSpPr>
          <p:cNvPr id="841" name="Google Shape;841;g343d2673bcf_0_3097"/>
          <p:cNvCxnSpPr/>
          <p:nvPr/>
        </p:nvCxnSpPr>
        <p:spPr>
          <a:xfrm rot="10800000">
            <a:off x="8306249" y="831187"/>
            <a:ext cx="0" cy="1879500"/>
          </a:xfrm>
          <a:prstGeom prst="straightConnector1">
            <a:avLst/>
          </a:prstGeom>
          <a:noFill/>
          <a:ln cap="flat" cmpd="sng" w="12700">
            <a:solidFill>
              <a:srgbClr val="7F7F7F"/>
            </a:solidFill>
            <a:prstDash val="solid"/>
            <a:miter lim="800000"/>
            <a:headEnd len="sm" w="sm" type="none"/>
            <a:tailEnd len="sm" w="sm" type="none"/>
          </a:ln>
        </p:spPr>
      </p:cxnSp>
      <p:sp>
        <p:nvSpPr>
          <p:cNvPr id="842" name="Google Shape;842;g343d2673bcf_0_3097"/>
          <p:cNvSpPr/>
          <p:nvPr/>
        </p:nvSpPr>
        <p:spPr>
          <a:xfrm>
            <a:off x="8086737" y="2930061"/>
            <a:ext cx="1782900" cy="91500"/>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900" u="none" cap="none" strike="noStrike">
              <a:solidFill>
                <a:schemeClr val="dk1"/>
              </a:solidFill>
              <a:latin typeface="Montserrat"/>
              <a:ea typeface="Montserrat"/>
              <a:cs typeface="Montserrat"/>
              <a:sym typeface="Montserrat"/>
            </a:endParaRPr>
          </a:p>
        </p:txBody>
      </p:sp>
      <p:sp>
        <p:nvSpPr>
          <p:cNvPr id="843" name="Google Shape;843;g343d2673bcf_0_3097"/>
          <p:cNvSpPr/>
          <p:nvPr/>
        </p:nvSpPr>
        <p:spPr>
          <a:xfrm>
            <a:off x="4082477" y="3273093"/>
            <a:ext cx="1782900" cy="2318400"/>
          </a:xfrm>
          <a:prstGeom prst="rect">
            <a:avLst/>
          </a:prstGeom>
          <a:solidFill>
            <a:schemeClr val="lt1"/>
          </a:solidFill>
          <a:ln cap="flat" cmpd="sng" w="19050">
            <a:solidFill>
              <a:srgbClr val="D8D8D8"/>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900" u="none" cap="none" strike="noStrike">
              <a:solidFill>
                <a:schemeClr val="dk1"/>
              </a:solidFill>
              <a:latin typeface="Montserrat"/>
              <a:ea typeface="Montserrat"/>
              <a:cs typeface="Montserrat"/>
              <a:sym typeface="Montserrat"/>
            </a:endParaRPr>
          </a:p>
        </p:txBody>
      </p:sp>
      <p:sp>
        <p:nvSpPr>
          <p:cNvPr id="844" name="Google Shape;844;g343d2673bcf_0_3097"/>
          <p:cNvSpPr txBox="1"/>
          <p:nvPr>
            <p:ph idx="13" type="body"/>
          </p:nvPr>
        </p:nvSpPr>
        <p:spPr>
          <a:xfrm>
            <a:off x="4364907" y="3629665"/>
            <a:ext cx="1217700" cy="632100"/>
          </a:xfrm>
          <a:prstGeom prst="rect">
            <a:avLst/>
          </a:prstGeom>
          <a:noFill/>
          <a:ln>
            <a:noFill/>
          </a:ln>
        </p:spPr>
        <p:txBody>
          <a:bodyPr anchorCtr="0" anchor="t" bIns="45700" lIns="91425" spcFirstLastPara="1" rIns="91425" wrap="square" tIns="45700">
            <a:noAutofit/>
          </a:bodyPr>
          <a:lstStyle>
            <a:lvl1pPr indent="-228600" lvl="0" marL="457200" marR="0" algn="l">
              <a:lnSpc>
                <a:spcPct val="90000"/>
              </a:lnSpc>
              <a:spcBef>
                <a:spcPts val="1100"/>
              </a:spcBef>
              <a:spcAft>
                <a:spcPts val="0"/>
              </a:spcAft>
              <a:buClr>
                <a:schemeClr val="accent2"/>
              </a:buClr>
              <a:buSzPts val="4400"/>
              <a:buFont typeface="Arial"/>
              <a:buNone/>
              <a:defRPr b="1" i="0" sz="4400" u="none" cap="none" strike="noStrike">
                <a:solidFill>
                  <a:schemeClr val="accent2"/>
                </a:solidFill>
                <a:latin typeface="Montserrat Medium"/>
                <a:ea typeface="Montserrat Medium"/>
                <a:cs typeface="Montserrat Medium"/>
                <a:sym typeface="Montserrat Medium"/>
              </a:defRPr>
            </a:lvl1pPr>
            <a:lvl2pPr indent="-381000" lvl="1" marL="914400" marR="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Montserrat"/>
                <a:ea typeface="Montserrat"/>
                <a:cs typeface="Montserrat"/>
                <a:sym typeface="Montserrat"/>
              </a:defRPr>
            </a:lvl2pPr>
            <a:lvl3pPr indent="-355600" lvl="2" marL="1371600" marR="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Montserrat"/>
                <a:ea typeface="Montserrat"/>
                <a:cs typeface="Montserrat"/>
                <a:sym typeface="Montserrat"/>
              </a:defRPr>
            </a:lvl3pPr>
            <a:lvl4pPr indent="-349250" lvl="3" marL="1828800" marR="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4pPr>
            <a:lvl5pPr indent="-349250" lvl="4" marL="2286000" marR="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5pPr>
            <a:lvl6pPr indent="-349250" lvl="5" marL="2743200" marR="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6pPr>
            <a:lvl7pPr indent="-349250" lvl="6" marL="3200400" marR="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7pPr>
            <a:lvl8pPr indent="-349250" lvl="7" marL="3657600" marR="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8pPr>
            <a:lvl9pPr indent="-349250" lvl="8" marL="4114800" marR="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9pPr>
          </a:lstStyle>
          <a:p/>
        </p:txBody>
      </p:sp>
      <p:sp>
        <p:nvSpPr>
          <p:cNvPr id="845" name="Google Shape;845;g343d2673bcf_0_3097"/>
          <p:cNvSpPr txBox="1"/>
          <p:nvPr>
            <p:ph idx="14" type="body"/>
          </p:nvPr>
        </p:nvSpPr>
        <p:spPr>
          <a:xfrm>
            <a:off x="4364906" y="4273230"/>
            <a:ext cx="1217700" cy="434100"/>
          </a:xfrm>
          <a:prstGeom prst="rect">
            <a:avLst/>
          </a:prstGeom>
          <a:noFill/>
          <a:ln>
            <a:noFill/>
          </a:ln>
        </p:spPr>
        <p:txBody>
          <a:bodyPr anchorCtr="0" anchor="t" bIns="45700" lIns="91425" spcFirstLastPara="1" rIns="91425" wrap="square" tIns="45700">
            <a:noAutofit/>
          </a:bodyPr>
          <a:lstStyle>
            <a:lvl1pPr indent="-228600" lvl="0" marL="457200" marR="0" algn="l">
              <a:lnSpc>
                <a:spcPct val="90000"/>
              </a:lnSpc>
              <a:spcBef>
                <a:spcPts val="1100"/>
              </a:spcBef>
              <a:spcAft>
                <a:spcPts val="0"/>
              </a:spcAft>
              <a:buClr>
                <a:schemeClr val="accent6"/>
              </a:buClr>
              <a:buSzPts val="1500"/>
              <a:buFont typeface="Arial"/>
              <a:buNone/>
              <a:defRPr b="1" i="0" sz="1500" u="none" cap="none" strike="noStrike">
                <a:solidFill>
                  <a:schemeClr val="accent6"/>
                </a:solidFill>
                <a:latin typeface="Montserrat Medium"/>
                <a:ea typeface="Montserrat Medium"/>
                <a:cs typeface="Montserrat Medium"/>
                <a:sym typeface="Montserrat Medium"/>
              </a:defRPr>
            </a:lvl1pPr>
            <a:lvl2pPr indent="-381000" lvl="1" marL="914400" marR="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Montserrat"/>
                <a:ea typeface="Montserrat"/>
                <a:cs typeface="Montserrat"/>
                <a:sym typeface="Montserrat"/>
              </a:defRPr>
            </a:lvl2pPr>
            <a:lvl3pPr indent="-355600" lvl="2" marL="1371600" marR="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Montserrat"/>
                <a:ea typeface="Montserrat"/>
                <a:cs typeface="Montserrat"/>
                <a:sym typeface="Montserrat"/>
              </a:defRPr>
            </a:lvl3pPr>
            <a:lvl4pPr indent="-349250" lvl="3" marL="1828800" marR="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4pPr>
            <a:lvl5pPr indent="-349250" lvl="4" marL="2286000" marR="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5pPr>
            <a:lvl6pPr indent="-349250" lvl="5" marL="2743200" marR="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6pPr>
            <a:lvl7pPr indent="-349250" lvl="6" marL="3200400" marR="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7pPr>
            <a:lvl8pPr indent="-349250" lvl="7" marL="3657600" marR="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8pPr>
            <a:lvl9pPr indent="-349250" lvl="8" marL="4114800" marR="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9pPr>
          </a:lstStyle>
          <a:p/>
        </p:txBody>
      </p:sp>
      <p:sp>
        <p:nvSpPr>
          <p:cNvPr id="846" name="Google Shape;846;g343d2673bcf_0_3097"/>
          <p:cNvSpPr txBox="1"/>
          <p:nvPr>
            <p:ph idx="15" type="body"/>
          </p:nvPr>
        </p:nvSpPr>
        <p:spPr>
          <a:xfrm>
            <a:off x="4364906" y="4811660"/>
            <a:ext cx="1217700" cy="560400"/>
          </a:xfrm>
          <a:prstGeom prst="rect">
            <a:avLst/>
          </a:prstGeom>
          <a:noFill/>
          <a:ln>
            <a:noFill/>
          </a:ln>
        </p:spPr>
        <p:txBody>
          <a:bodyPr anchorCtr="0" anchor="t" bIns="45700" lIns="91425" spcFirstLastPara="1" rIns="91425" wrap="square" tIns="45700">
            <a:noAutofit/>
          </a:bodyPr>
          <a:lstStyle>
            <a:lvl1pPr indent="-228600" lvl="0" marL="457200" marR="0" algn="l">
              <a:lnSpc>
                <a:spcPct val="90000"/>
              </a:lnSpc>
              <a:spcBef>
                <a:spcPts val="1100"/>
              </a:spcBef>
              <a:spcAft>
                <a:spcPts val="0"/>
              </a:spcAft>
              <a:buClr>
                <a:schemeClr val="accent6"/>
              </a:buClr>
              <a:buSzPts val="1100"/>
              <a:buFont typeface="Arial"/>
              <a:buNone/>
              <a:defRPr b="0" i="0" sz="1100" u="none" cap="none" strike="noStrike">
                <a:solidFill>
                  <a:schemeClr val="accent6"/>
                </a:solidFill>
                <a:latin typeface="Montserrat"/>
                <a:ea typeface="Montserrat"/>
                <a:cs typeface="Montserrat"/>
                <a:sym typeface="Montserrat"/>
              </a:defRPr>
            </a:lvl1pPr>
            <a:lvl2pPr indent="-381000" lvl="1" marL="914400" marR="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Montserrat"/>
                <a:ea typeface="Montserrat"/>
                <a:cs typeface="Montserrat"/>
                <a:sym typeface="Montserrat"/>
              </a:defRPr>
            </a:lvl2pPr>
            <a:lvl3pPr indent="-355600" lvl="2" marL="1371600" marR="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Montserrat"/>
                <a:ea typeface="Montserrat"/>
                <a:cs typeface="Montserrat"/>
                <a:sym typeface="Montserrat"/>
              </a:defRPr>
            </a:lvl3pPr>
            <a:lvl4pPr indent="-349250" lvl="3" marL="1828800" marR="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4pPr>
            <a:lvl5pPr indent="-349250" lvl="4" marL="2286000" marR="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5pPr>
            <a:lvl6pPr indent="-349250" lvl="5" marL="2743200" marR="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6pPr>
            <a:lvl7pPr indent="-349250" lvl="6" marL="3200400" marR="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7pPr>
            <a:lvl8pPr indent="-349250" lvl="7" marL="3657600" marR="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8pPr>
            <a:lvl9pPr indent="-349250" lvl="8" marL="4114800" marR="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9pPr>
          </a:lstStyle>
          <a:p/>
        </p:txBody>
      </p:sp>
      <p:cxnSp>
        <p:nvCxnSpPr>
          <p:cNvPr id="847" name="Google Shape;847;g343d2673bcf_0_3097"/>
          <p:cNvCxnSpPr/>
          <p:nvPr/>
        </p:nvCxnSpPr>
        <p:spPr>
          <a:xfrm>
            <a:off x="4301989" y="3493468"/>
            <a:ext cx="1200000" cy="0"/>
          </a:xfrm>
          <a:prstGeom prst="straightConnector1">
            <a:avLst/>
          </a:prstGeom>
          <a:noFill/>
          <a:ln cap="flat" cmpd="sng" w="12700">
            <a:solidFill>
              <a:srgbClr val="7F7F7F"/>
            </a:solidFill>
            <a:prstDash val="solid"/>
            <a:miter lim="800000"/>
            <a:headEnd len="sm" w="sm" type="none"/>
            <a:tailEnd len="med" w="med" type="triangle"/>
          </a:ln>
        </p:spPr>
      </p:cxnSp>
      <p:cxnSp>
        <p:nvCxnSpPr>
          <p:cNvPr id="848" name="Google Shape;848;g343d2673bcf_0_3097"/>
          <p:cNvCxnSpPr/>
          <p:nvPr/>
        </p:nvCxnSpPr>
        <p:spPr>
          <a:xfrm rot="10800000">
            <a:off x="4301989" y="3492547"/>
            <a:ext cx="0" cy="1879500"/>
          </a:xfrm>
          <a:prstGeom prst="straightConnector1">
            <a:avLst/>
          </a:prstGeom>
          <a:noFill/>
          <a:ln cap="flat" cmpd="sng" w="12700">
            <a:solidFill>
              <a:srgbClr val="7F7F7F"/>
            </a:solidFill>
            <a:prstDash val="solid"/>
            <a:miter lim="800000"/>
            <a:headEnd len="sm" w="sm" type="none"/>
            <a:tailEnd len="sm" w="sm" type="none"/>
          </a:ln>
        </p:spPr>
      </p:cxnSp>
      <p:sp>
        <p:nvSpPr>
          <p:cNvPr id="849" name="Google Shape;849;g343d2673bcf_0_3097"/>
          <p:cNvSpPr/>
          <p:nvPr/>
        </p:nvSpPr>
        <p:spPr>
          <a:xfrm>
            <a:off x="4082477" y="5591421"/>
            <a:ext cx="1782900" cy="91500"/>
          </a:xfrm>
          <a:prstGeom prst="rect">
            <a:avLst/>
          </a:prstGeom>
          <a:solidFill>
            <a:schemeClr val="accen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900" u="none" cap="none" strike="noStrike">
              <a:solidFill>
                <a:schemeClr val="dk1"/>
              </a:solidFill>
              <a:latin typeface="Montserrat"/>
              <a:ea typeface="Montserrat"/>
              <a:cs typeface="Montserrat"/>
              <a:sym typeface="Montserrat"/>
            </a:endParaRPr>
          </a:p>
        </p:txBody>
      </p:sp>
      <p:sp>
        <p:nvSpPr>
          <p:cNvPr id="850" name="Google Shape;850;g343d2673bcf_0_3097"/>
          <p:cNvSpPr/>
          <p:nvPr/>
        </p:nvSpPr>
        <p:spPr>
          <a:xfrm>
            <a:off x="6084607" y="3272723"/>
            <a:ext cx="1782900" cy="2318400"/>
          </a:xfrm>
          <a:prstGeom prst="rect">
            <a:avLst/>
          </a:prstGeom>
          <a:solidFill>
            <a:schemeClr val="lt1"/>
          </a:solidFill>
          <a:ln cap="flat" cmpd="sng" w="19050">
            <a:solidFill>
              <a:srgbClr val="D8D8D8"/>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900" u="none" cap="none" strike="noStrike">
              <a:solidFill>
                <a:schemeClr val="dk1"/>
              </a:solidFill>
              <a:latin typeface="Montserrat"/>
              <a:ea typeface="Montserrat"/>
              <a:cs typeface="Montserrat"/>
              <a:sym typeface="Montserrat"/>
            </a:endParaRPr>
          </a:p>
        </p:txBody>
      </p:sp>
      <p:sp>
        <p:nvSpPr>
          <p:cNvPr id="851" name="Google Shape;851;g343d2673bcf_0_3097"/>
          <p:cNvSpPr txBox="1"/>
          <p:nvPr>
            <p:ph idx="16" type="body"/>
          </p:nvPr>
        </p:nvSpPr>
        <p:spPr>
          <a:xfrm>
            <a:off x="6367037" y="3629295"/>
            <a:ext cx="1217700" cy="632100"/>
          </a:xfrm>
          <a:prstGeom prst="rect">
            <a:avLst/>
          </a:prstGeom>
          <a:noFill/>
          <a:ln>
            <a:noFill/>
          </a:ln>
        </p:spPr>
        <p:txBody>
          <a:bodyPr anchorCtr="0" anchor="t" bIns="45700" lIns="91425" spcFirstLastPara="1" rIns="91425" wrap="square" tIns="45700">
            <a:noAutofit/>
          </a:bodyPr>
          <a:lstStyle>
            <a:lvl1pPr indent="-228600" lvl="0" marL="457200" marR="0" algn="l">
              <a:lnSpc>
                <a:spcPct val="90000"/>
              </a:lnSpc>
              <a:spcBef>
                <a:spcPts val="1100"/>
              </a:spcBef>
              <a:spcAft>
                <a:spcPts val="0"/>
              </a:spcAft>
              <a:buClr>
                <a:schemeClr val="accent1"/>
              </a:buClr>
              <a:buSzPts val="4400"/>
              <a:buFont typeface="Arial"/>
              <a:buNone/>
              <a:defRPr b="1" i="0" sz="4400" u="none" cap="none" strike="noStrike">
                <a:solidFill>
                  <a:schemeClr val="accent1"/>
                </a:solidFill>
                <a:latin typeface="Montserrat Medium"/>
                <a:ea typeface="Montserrat Medium"/>
                <a:cs typeface="Montserrat Medium"/>
                <a:sym typeface="Montserrat Medium"/>
              </a:defRPr>
            </a:lvl1pPr>
            <a:lvl2pPr indent="-381000" lvl="1" marL="914400" marR="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Montserrat"/>
                <a:ea typeface="Montserrat"/>
                <a:cs typeface="Montserrat"/>
                <a:sym typeface="Montserrat"/>
              </a:defRPr>
            </a:lvl2pPr>
            <a:lvl3pPr indent="-355600" lvl="2" marL="1371600" marR="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Montserrat"/>
                <a:ea typeface="Montserrat"/>
                <a:cs typeface="Montserrat"/>
                <a:sym typeface="Montserrat"/>
              </a:defRPr>
            </a:lvl3pPr>
            <a:lvl4pPr indent="-349250" lvl="3" marL="1828800" marR="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4pPr>
            <a:lvl5pPr indent="-349250" lvl="4" marL="2286000" marR="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5pPr>
            <a:lvl6pPr indent="-349250" lvl="5" marL="2743200" marR="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6pPr>
            <a:lvl7pPr indent="-349250" lvl="6" marL="3200400" marR="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7pPr>
            <a:lvl8pPr indent="-349250" lvl="7" marL="3657600" marR="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8pPr>
            <a:lvl9pPr indent="-349250" lvl="8" marL="4114800" marR="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9pPr>
          </a:lstStyle>
          <a:p/>
        </p:txBody>
      </p:sp>
      <p:sp>
        <p:nvSpPr>
          <p:cNvPr id="852" name="Google Shape;852;g343d2673bcf_0_3097"/>
          <p:cNvSpPr txBox="1"/>
          <p:nvPr>
            <p:ph idx="17" type="body"/>
          </p:nvPr>
        </p:nvSpPr>
        <p:spPr>
          <a:xfrm>
            <a:off x="6367036" y="4272860"/>
            <a:ext cx="1217700" cy="434100"/>
          </a:xfrm>
          <a:prstGeom prst="rect">
            <a:avLst/>
          </a:prstGeom>
          <a:noFill/>
          <a:ln>
            <a:noFill/>
          </a:ln>
        </p:spPr>
        <p:txBody>
          <a:bodyPr anchorCtr="0" anchor="t" bIns="45700" lIns="91425" spcFirstLastPara="1" rIns="91425" wrap="square" tIns="45700">
            <a:noAutofit/>
          </a:bodyPr>
          <a:lstStyle>
            <a:lvl1pPr indent="-228600" lvl="0" marL="457200" marR="0" algn="l">
              <a:lnSpc>
                <a:spcPct val="90000"/>
              </a:lnSpc>
              <a:spcBef>
                <a:spcPts val="1100"/>
              </a:spcBef>
              <a:spcAft>
                <a:spcPts val="0"/>
              </a:spcAft>
              <a:buClr>
                <a:schemeClr val="accent6"/>
              </a:buClr>
              <a:buSzPts val="1500"/>
              <a:buFont typeface="Arial"/>
              <a:buNone/>
              <a:defRPr b="1" i="0" sz="1500" u="none" cap="none" strike="noStrike">
                <a:solidFill>
                  <a:schemeClr val="accent6"/>
                </a:solidFill>
                <a:latin typeface="Montserrat Medium"/>
                <a:ea typeface="Montserrat Medium"/>
                <a:cs typeface="Montserrat Medium"/>
                <a:sym typeface="Montserrat Medium"/>
              </a:defRPr>
            </a:lvl1pPr>
            <a:lvl2pPr indent="-381000" lvl="1" marL="914400" marR="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Montserrat"/>
                <a:ea typeface="Montserrat"/>
                <a:cs typeface="Montserrat"/>
                <a:sym typeface="Montserrat"/>
              </a:defRPr>
            </a:lvl2pPr>
            <a:lvl3pPr indent="-355600" lvl="2" marL="1371600" marR="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Montserrat"/>
                <a:ea typeface="Montserrat"/>
                <a:cs typeface="Montserrat"/>
                <a:sym typeface="Montserrat"/>
              </a:defRPr>
            </a:lvl3pPr>
            <a:lvl4pPr indent="-349250" lvl="3" marL="1828800" marR="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4pPr>
            <a:lvl5pPr indent="-349250" lvl="4" marL="2286000" marR="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5pPr>
            <a:lvl6pPr indent="-349250" lvl="5" marL="2743200" marR="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6pPr>
            <a:lvl7pPr indent="-349250" lvl="6" marL="3200400" marR="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7pPr>
            <a:lvl8pPr indent="-349250" lvl="7" marL="3657600" marR="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8pPr>
            <a:lvl9pPr indent="-349250" lvl="8" marL="4114800" marR="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9pPr>
          </a:lstStyle>
          <a:p/>
        </p:txBody>
      </p:sp>
      <p:sp>
        <p:nvSpPr>
          <p:cNvPr id="853" name="Google Shape;853;g343d2673bcf_0_3097"/>
          <p:cNvSpPr txBox="1"/>
          <p:nvPr>
            <p:ph idx="18" type="body"/>
          </p:nvPr>
        </p:nvSpPr>
        <p:spPr>
          <a:xfrm>
            <a:off x="6367036" y="4811290"/>
            <a:ext cx="1217700" cy="560400"/>
          </a:xfrm>
          <a:prstGeom prst="rect">
            <a:avLst/>
          </a:prstGeom>
          <a:noFill/>
          <a:ln>
            <a:noFill/>
          </a:ln>
        </p:spPr>
        <p:txBody>
          <a:bodyPr anchorCtr="0" anchor="t" bIns="45700" lIns="91425" spcFirstLastPara="1" rIns="91425" wrap="square" tIns="45700">
            <a:noAutofit/>
          </a:bodyPr>
          <a:lstStyle>
            <a:lvl1pPr indent="-228600" lvl="0" marL="457200" marR="0" algn="l">
              <a:lnSpc>
                <a:spcPct val="90000"/>
              </a:lnSpc>
              <a:spcBef>
                <a:spcPts val="1100"/>
              </a:spcBef>
              <a:spcAft>
                <a:spcPts val="0"/>
              </a:spcAft>
              <a:buClr>
                <a:schemeClr val="accent6"/>
              </a:buClr>
              <a:buSzPts val="1100"/>
              <a:buFont typeface="Arial"/>
              <a:buNone/>
              <a:defRPr b="0" i="0" sz="1100" u="none" cap="none" strike="noStrike">
                <a:solidFill>
                  <a:schemeClr val="accent6"/>
                </a:solidFill>
                <a:latin typeface="Montserrat"/>
                <a:ea typeface="Montserrat"/>
                <a:cs typeface="Montserrat"/>
                <a:sym typeface="Montserrat"/>
              </a:defRPr>
            </a:lvl1pPr>
            <a:lvl2pPr indent="-381000" lvl="1" marL="914400" marR="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Montserrat"/>
                <a:ea typeface="Montserrat"/>
                <a:cs typeface="Montserrat"/>
                <a:sym typeface="Montserrat"/>
              </a:defRPr>
            </a:lvl2pPr>
            <a:lvl3pPr indent="-355600" lvl="2" marL="1371600" marR="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Montserrat"/>
                <a:ea typeface="Montserrat"/>
                <a:cs typeface="Montserrat"/>
                <a:sym typeface="Montserrat"/>
              </a:defRPr>
            </a:lvl3pPr>
            <a:lvl4pPr indent="-349250" lvl="3" marL="1828800" marR="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4pPr>
            <a:lvl5pPr indent="-349250" lvl="4" marL="2286000" marR="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5pPr>
            <a:lvl6pPr indent="-349250" lvl="5" marL="2743200" marR="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6pPr>
            <a:lvl7pPr indent="-349250" lvl="6" marL="3200400" marR="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7pPr>
            <a:lvl8pPr indent="-349250" lvl="7" marL="3657600" marR="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8pPr>
            <a:lvl9pPr indent="-349250" lvl="8" marL="4114800" marR="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9pPr>
          </a:lstStyle>
          <a:p/>
        </p:txBody>
      </p:sp>
      <p:cxnSp>
        <p:nvCxnSpPr>
          <p:cNvPr id="854" name="Google Shape;854;g343d2673bcf_0_3097"/>
          <p:cNvCxnSpPr/>
          <p:nvPr/>
        </p:nvCxnSpPr>
        <p:spPr>
          <a:xfrm>
            <a:off x="6304119" y="3493098"/>
            <a:ext cx="1200000" cy="0"/>
          </a:xfrm>
          <a:prstGeom prst="straightConnector1">
            <a:avLst/>
          </a:prstGeom>
          <a:noFill/>
          <a:ln cap="flat" cmpd="sng" w="12700">
            <a:solidFill>
              <a:srgbClr val="7F7F7F"/>
            </a:solidFill>
            <a:prstDash val="solid"/>
            <a:miter lim="800000"/>
            <a:headEnd len="sm" w="sm" type="none"/>
            <a:tailEnd len="med" w="med" type="triangle"/>
          </a:ln>
        </p:spPr>
      </p:cxnSp>
      <p:cxnSp>
        <p:nvCxnSpPr>
          <p:cNvPr id="855" name="Google Shape;855;g343d2673bcf_0_3097"/>
          <p:cNvCxnSpPr/>
          <p:nvPr/>
        </p:nvCxnSpPr>
        <p:spPr>
          <a:xfrm rot="10800000">
            <a:off x="6304119" y="3492177"/>
            <a:ext cx="0" cy="1879500"/>
          </a:xfrm>
          <a:prstGeom prst="straightConnector1">
            <a:avLst/>
          </a:prstGeom>
          <a:noFill/>
          <a:ln cap="flat" cmpd="sng" w="12700">
            <a:solidFill>
              <a:srgbClr val="7F7F7F"/>
            </a:solidFill>
            <a:prstDash val="solid"/>
            <a:miter lim="800000"/>
            <a:headEnd len="sm" w="sm" type="none"/>
            <a:tailEnd len="sm" w="sm" type="none"/>
          </a:ln>
        </p:spPr>
      </p:cxnSp>
      <p:sp>
        <p:nvSpPr>
          <p:cNvPr id="856" name="Google Shape;856;g343d2673bcf_0_3097"/>
          <p:cNvSpPr/>
          <p:nvPr/>
        </p:nvSpPr>
        <p:spPr>
          <a:xfrm>
            <a:off x="6084607" y="5591051"/>
            <a:ext cx="1782900" cy="91500"/>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900" u="none" cap="none" strike="noStrike">
              <a:solidFill>
                <a:schemeClr val="dk1"/>
              </a:solidFill>
              <a:latin typeface="Montserrat"/>
              <a:ea typeface="Montserrat"/>
              <a:cs typeface="Montserrat"/>
              <a:sym typeface="Montserrat"/>
            </a:endParaRPr>
          </a:p>
        </p:txBody>
      </p:sp>
      <p:sp>
        <p:nvSpPr>
          <p:cNvPr id="857" name="Google Shape;857;g343d2673bcf_0_3097"/>
          <p:cNvSpPr/>
          <p:nvPr/>
        </p:nvSpPr>
        <p:spPr>
          <a:xfrm>
            <a:off x="8086737" y="3272722"/>
            <a:ext cx="1782900" cy="2318400"/>
          </a:xfrm>
          <a:prstGeom prst="rect">
            <a:avLst/>
          </a:prstGeom>
          <a:solidFill>
            <a:schemeClr val="lt1"/>
          </a:solidFill>
          <a:ln cap="flat" cmpd="sng" w="19050">
            <a:solidFill>
              <a:srgbClr val="D8D8D8"/>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900" u="none" cap="none" strike="noStrike">
              <a:solidFill>
                <a:schemeClr val="dk1"/>
              </a:solidFill>
              <a:latin typeface="Montserrat"/>
              <a:ea typeface="Montserrat"/>
              <a:cs typeface="Montserrat"/>
              <a:sym typeface="Montserrat"/>
            </a:endParaRPr>
          </a:p>
        </p:txBody>
      </p:sp>
      <p:sp>
        <p:nvSpPr>
          <p:cNvPr id="858" name="Google Shape;858;g343d2673bcf_0_3097"/>
          <p:cNvSpPr txBox="1"/>
          <p:nvPr>
            <p:ph idx="19" type="body"/>
          </p:nvPr>
        </p:nvSpPr>
        <p:spPr>
          <a:xfrm>
            <a:off x="8369167" y="3629294"/>
            <a:ext cx="1217700" cy="632100"/>
          </a:xfrm>
          <a:prstGeom prst="rect">
            <a:avLst/>
          </a:prstGeom>
          <a:noFill/>
          <a:ln>
            <a:noFill/>
          </a:ln>
        </p:spPr>
        <p:txBody>
          <a:bodyPr anchorCtr="0" anchor="t" bIns="45700" lIns="91425" spcFirstLastPara="1" rIns="91425" wrap="square" tIns="45700">
            <a:noAutofit/>
          </a:bodyPr>
          <a:lstStyle>
            <a:lvl1pPr indent="-228600" lvl="0" marL="457200" marR="0" algn="l">
              <a:lnSpc>
                <a:spcPct val="90000"/>
              </a:lnSpc>
              <a:spcBef>
                <a:spcPts val="1100"/>
              </a:spcBef>
              <a:spcAft>
                <a:spcPts val="0"/>
              </a:spcAft>
              <a:buClr>
                <a:schemeClr val="accent2"/>
              </a:buClr>
              <a:buSzPts val="4400"/>
              <a:buFont typeface="Arial"/>
              <a:buNone/>
              <a:defRPr b="1" i="0" sz="4400" u="none" cap="none" strike="noStrike">
                <a:solidFill>
                  <a:schemeClr val="accent2"/>
                </a:solidFill>
                <a:latin typeface="Montserrat Medium"/>
                <a:ea typeface="Montserrat Medium"/>
                <a:cs typeface="Montserrat Medium"/>
                <a:sym typeface="Montserrat Medium"/>
              </a:defRPr>
            </a:lvl1pPr>
            <a:lvl2pPr indent="-381000" lvl="1" marL="914400" marR="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Montserrat"/>
                <a:ea typeface="Montserrat"/>
                <a:cs typeface="Montserrat"/>
                <a:sym typeface="Montserrat"/>
              </a:defRPr>
            </a:lvl2pPr>
            <a:lvl3pPr indent="-355600" lvl="2" marL="1371600" marR="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Montserrat"/>
                <a:ea typeface="Montserrat"/>
                <a:cs typeface="Montserrat"/>
                <a:sym typeface="Montserrat"/>
              </a:defRPr>
            </a:lvl3pPr>
            <a:lvl4pPr indent="-349250" lvl="3" marL="1828800" marR="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4pPr>
            <a:lvl5pPr indent="-349250" lvl="4" marL="2286000" marR="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5pPr>
            <a:lvl6pPr indent="-349250" lvl="5" marL="2743200" marR="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6pPr>
            <a:lvl7pPr indent="-349250" lvl="6" marL="3200400" marR="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7pPr>
            <a:lvl8pPr indent="-349250" lvl="7" marL="3657600" marR="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8pPr>
            <a:lvl9pPr indent="-349250" lvl="8" marL="4114800" marR="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9pPr>
          </a:lstStyle>
          <a:p/>
        </p:txBody>
      </p:sp>
      <p:sp>
        <p:nvSpPr>
          <p:cNvPr id="859" name="Google Shape;859;g343d2673bcf_0_3097"/>
          <p:cNvSpPr txBox="1"/>
          <p:nvPr>
            <p:ph idx="20" type="body"/>
          </p:nvPr>
        </p:nvSpPr>
        <p:spPr>
          <a:xfrm>
            <a:off x="8369166" y="4272859"/>
            <a:ext cx="1217700" cy="434100"/>
          </a:xfrm>
          <a:prstGeom prst="rect">
            <a:avLst/>
          </a:prstGeom>
          <a:noFill/>
          <a:ln>
            <a:noFill/>
          </a:ln>
        </p:spPr>
        <p:txBody>
          <a:bodyPr anchorCtr="0" anchor="t" bIns="45700" lIns="91425" spcFirstLastPara="1" rIns="91425" wrap="square" tIns="45700">
            <a:noAutofit/>
          </a:bodyPr>
          <a:lstStyle>
            <a:lvl1pPr indent="-228600" lvl="0" marL="457200" marR="0" algn="l">
              <a:lnSpc>
                <a:spcPct val="90000"/>
              </a:lnSpc>
              <a:spcBef>
                <a:spcPts val="1100"/>
              </a:spcBef>
              <a:spcAft>
                <a:spcPts val="0"/>
              </a:spcAft>
              <a:buClr>
                <a:schemeClr val="accent6"/>
              </a:buClr>
              <a:buSzPts val="1500"/>
              <a:buFont typeface="Arial"/>
              <a:buNone/>
              <a:defRPr b="1" i="0" sz="1500" u="none" cap="none" strike="noStrike">
                <a:solidFill>
                  <a:schemeClr val="accent6"/>
                </a:solidFill>
                <a:latin typeface="Montserrat Medium"/>
                <a:ea typeface="Montserrat Medium"/>
                <a:cs typeface="Montserrat Medium"/>
                <a:sym typeface="Montserrat Medium"/>
              </a:defRPr>
            </a:lvl1pPr>
            <a:lvl2pPr indent="-381000" lvl="1" marL="914400" marR="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Montserrat"/>
                <a:ea typeface="Montserrat"/>
                <a:cs typeface="Montserrat"/>
                <a:sym typeface="Montserrat"/>
              </a:defRPr>
            </a:lvl2pPr>
            <a:lvl3pPr indent="-355600" lvl="2" marL="1371600" marR="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Montserrat"/>
                <a:ea typeface="Montserrat"/>
                <a:cs typeface="Montserrat"/>
                <a:sym typeface="Montserrat"/>
              </a:defRPr>
            </a:lvl3pPr>
            <a:lvl4pPr indent="-349250" lvl="3" marL="1828800" marR="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4pPr>
            <a:lvl5pPr indent="-349250" lvl="4" marL="2286000" marR="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5pPr>
            <a:lvl6pPr indent="-349250" lvl="5" marL="2743200" marR="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6pPr>
            <a:lvl7pPr indent="-349250" lvl="6" marL="3200400" marR="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7pPr>
            <a:lvl8pPr indent="-349250" lvl="7" marL="3657600" marR="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8pPr>
            <a:lvl9pPr indent="-349250" lvl="8" marL="4114800" marR="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9pPr>
          </a:lstStyle>
          <a:p/>
        </p:txBody>
      </p:sp>
      <p:sp>
        <p:nvSpPr>
          <p:cNvPr id="860" name="Google Shape;860;g343d2673bcf_0_3097"/>
          <p:cNvSpPr txBox="1"/>
          <p:nvPr>
            <p:ph idx="21" type="body"/>
          </p:nvPr>
        </p:nvSpPr>
        <p:spPr>
          <a:xfrm>
            <a:off x="8369166" y="4811289"/>
            <a:ext cx="1217700" cy="560400"/>
          </a:xfrm>
          <a:prstGeom prst="rect">
            <a:avLst/>
          </a:prstGeom>
          <a:noFill/>
          <a:ln>
            <a:noFill/>
          </a:ln>
        </p:spPr>
        <p:txBody>
          <a:bodyPr anchorCtr="0" anchor="t" bIns="45700" lIns="91425" spcFirstLastPara="1" rIns="91425" wrap="square" tIns="45700">
            <a:noAutofit/>
          </a:bodyPr>
          <a:lstStyle>
            <a:lvl1pPr indent="-228600" lvl="0" marL="457200" marR="0" algn="l">
              <a:lnSpc>
                <a:spcPct val="90000"/>
              </a:lnSpc>
              <a:spcBef>
                <a:spcPts val="1100"/>
              </a:spcBef>
              <a:spcAft>
                <a:spcPts val="0"/>
              </a:spcAft>
              <a:buClr>
                <a:schemeClr val="accent6"/>
              </a:buClr>
              <a:buSzPts val="1100"/>
              <a:buFont typeface="Arial"/>
              <a:buNone/>
              <a:defRPr b="0" i="0" sz="1100" u="none" cap="none" strike="noStrike">
                <a:solidFill>
                  <a:schemeClr val="accent6"/>
                </a:solidFill>
                <a:latin typeface="Montserrat"/>
                <a:ea typeface="Montserrat"/>
                <a:cs typeface="Montserrat"/>
                <a:sym typeface="Montserrat"/>
              </a:defRPr>
            </a:lvl1pPr>
            <a:lvl2pPr indent="-381000" lvl="1" marL="914400" marR="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Montserrat"/>
                <a:ea typeface="Montserrat"/>
                <a:cs typeface="Montserrat"/>
                <a:sym typeface="Montserrat"/>
              </a:defRPr>
            </a:lvl2pPr>
            <a:lvl3pPr indent="-355600" lvl="2" marL="1371600" marR="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Montserrat"/>
                <a:ea typeface="Montserrat"/>
                <a:cs typeface="Montserrat"/>
                <a:sym typeface="Montserrat"/>
              </a:defRPr>
            </a:lvl3pPr>
            <a:lvl4pPr indent="-349250" lvl="3" marL="1828800" marR="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4pPr>
            <a:lvl5pPr indent="-349250" lvl="4" marL="2286000" marR="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5pPr>
            <a:lvl6pPr indent="-349250" lvl="5" marL="2743200" marR="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6pPr>
            <a:lvl7pPr indent="-349250" lvl="6" marL="3200400" marR="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7pPr>
            <a:lvl8pPr indent="-349250" lvl="7" marL="3657600" marR="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8pPr>
            <a:lvl9pPr indent="-349250" lvl="8" marL="4114800" marR="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9pPr>
          </a:lstStyle>
          <a:p/>
        </p:txBody>
      </p:sp>
      <p:cxnSp>
        <p:nvCxnSpPr>
          <p:cNvPr id="861" name="Google Shape;861;g343d2673bcf_0_3097"/>
          <p:cNvCxnSpPr/>
          <p:nvPr/>
        </p:nvCxnSpPr>
        <p:spPr>
          <a:xfrm>
            <a:off x="8306249" y="3493097"/>
            <a:ext cx="1200000" cy="0"/>
          </a:xfrm>
          <a:prstGeom prst="straightConnector1">
            <a:avLst/>
          </a:prstGeom>
          <a:noFill/>
          <a:ln cap="flat" cmpd="sng" w="12700">
            <a:solidFill>
              <a:srgbClr val="7F7F7F"/>
            </a:solidFill>
            <a:prstDash val="solid"/>
            <a:miter lim="800000"/>
            <a:headEnd len="sm" w="sm" type="none"/>
            <a:tailEnd len="med" w="med" type="triangle"/>
          </a:ln>
        </p:spPr>
      </p:cxnSp>
      <p:cxnSp>
        <p:nvCxnSpPr>
          <p:cNvPr id="862" name="Google Shape;862;g343d2673bcf_0_3097"/>
          <p:cNvCxnSpPr/>
          <p:nvPr/>
        </p:nvCxnSpPr>
        <p:spPr>
          <a:xfrm rot="10800000">
            <a:off x="8306249" y="3492176"/>
            <a:ext cx="0" cy="1879500"/>
          </a:xfrm>
          <a:prstGeom prst="straightConnector1">
            <a:avLst/>
          </a:prstGeom>
          <a:noFill/>
          <a:ln cap="flat" cmpd="sng" w="12700">
            <a:solidFill>
              <a:srgbClr val="7F7F7F"/>
            </a:solidFill>
            <a:prstDash val="solid"/>
            <a:miter lim="800000"/>
            <a:headEnd len="sm" w="sm" type="none"/>
            <a:tailEnd len="sm" w="sm" type="none"/>
          </a:ln>
        </p:spPr>
      </p:cxnSp>
      <p:sp>
        <p:nvSpPr>
          <p:cNvPr id="863" name="Google Shape;863;g343d2673bcf_0_3097"/>
          <p:cNvSpPr/>
          <p:nvPr/>
        </p:nvSpPr>
        <p:spPr>
          <a:xfrm>
            <a:off x="8086737" y="5591050"/>
            <a:ext cx="1782900" cy="91500"/>
          </a:xfrm>
          <a:prstGeom prst="rect">
            <a:avLst/>
          </a:prstGeom>
          <a:solidFill>
            <a:schemeClr val="accen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900" u="none" cap="none" strike="noStrike">
              <a:solidFill>
                <a:schemeClr val="dk1"/>
              </a:solidFill>
              <a:latin typeface="Montserrat"/>
              <a:ea typeface="Montserrat"/>
              <a:cs typeface="Montserrat"/>
              <a:sym typeface="Montserrat"/>
            </a:endParaRPr>
          </a:p>
        </p:txBody>
      </p:sp>
      <p:sp>
        <p:nvSpPr>
          <p:cNvPr id="864" name="Google Shape;864;g343d2673bcf_0_3097"/>
          <p:cNvSpPr txBox="1"/>
          <p:nvPr>
            <p:ph idx="22" type="body"/>
          </p:nvPr>
        </p:nvSpPr>
        <p:spPr>
          <a:xfrm>
            <a:off x="539187" y="1770899"/>
            <a:ext cx="2690100" cy="1046100"/>
          </a:xfrm>
          <a:prstGeom prst="rect">
            <a:avLst/>
          </a:prstGeom>
          <a:noFill/>
          <a:ln>
            <a:noFill/>
          </a:ln>
        </p:spPr>
        <p:txBody>
          <a:bodyPr anchorCtr="0" anchor="t" bIns="45700" lIns="91425" spcFirstLastPara="1" rIns="91425" wrap="square" tIns="45700">
            <a:noAutofit/>
          </a:bodyPr>
          <a:lstStyle>
            <a:lvl1pPr indent="-228600" lvl="0" marL="457200" marR="0" algn="l">
              <a:lnSpc>
                <a:spcPct val="90000"/>
              </a:lnSpc>
              <a:spcBef>
                <a:spcPts val="1100"/>
              </a:spcBef>
              <a:spcAft>
                <a:spcPts val="0"/>
              </a:spcAft>
              <a:buClr>
                <a:schemeClr val="accent2"/>
              </a:buClr>
              <a:buSzPts val="3600"/>
              <a:buFont typeface="Arial"/>
              <a:buNone/>
              <a:defRPr b="1" i="0" sz="3600" u="none" cap="none" strike="noStrike">
                <a:solidFill>
                  <a:schemeClr val="accent2"/>
                </a:solidFill>
                <a:latin typeface="Montserrat Medium"/>
                <a:ea typeface="Montserrat Medium"/>
                <a:cs typeface="Montserrat Medium"/>
                <a:sym typeface="Montserrat Medium"/>
              </a:defRPr>
            </a:lvl1pPr>
            <a:lvl2pPr indent="-381000" lvl="1" marL="914400" marR="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Montserrat"/>
                <a:ea typeface="Montserrat"/>
                <a:cs typeface="Montserrat"/>
                <a:sym typeface="Montserrat"/>
              </a:defRPr>
            </a:lvl2pPr>
            <a:lvl3pPr indent="-355600" lvl="2" marL="1371600" marR="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Montserrat"/>
                <a:ea typeface="Montserrat"/>
                <a:cs typeface="Montserrat"/>
                <a:sym typeface="Montserrat"/>
              </a:defRPr>
            </a:lvl3pPr>
            <a:lvl4pPr indent="-349250" lvl="3" marL="1828800" marR="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4pPr>
            <a:lvl5pPr indent="-349250" lvl="4" marL="2286000" marR="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5pPr>
            <a:lvl6pPr indent="-349250" lvl="5" marL="2743200" marR="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6pPr>
            <a:lvl7pPr indent="-349250" lvl="6" marL="3200400" marR="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7pPr>
            <a:lvl8pPr indent="-349250" lvl="7" marL="3657600" marR="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8pPr>
            <a:lvl9pPr indent="-349250" lvl="8" marL="4114800" marR="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9pPr>
          </a:lstStyle>
          <a:p/>
        </p:txBody>
      </p:sp>
      <p:sp>
        <p:nvSpPr>
          <p:cNvPr id="865" name="Google Shape;865;g343d2673bcf_0_3097"/>
          <p:cNvSpPr txBox="1"/>
          <p:nvPr>
            <p:ph idx="23" type="body"/>
          </p:nvPr>
        </p:nvSpPr>
        <p:spPr>
          <a:xfrm>
            <a:off x="539187" y="3121889"/>
            <a:ext cx="2690100" cy="1209900"/>
          </a:xfrm>
          <a:prstGeom prst="rect">
            <a:avLst/>
          </a:prstGeom>
          <a:noFill/>
          <a:ln>
            <a:noFill/>
          </a:ln>
        </p:spPr>
        <p:txBody>
          <a:bodyPr anchorCtr="0" anchor="t" bIns="45700" lIns="91425" spcFirstLastPara="1" rIns="91425" wrap="square" tIns="45700">
            <a:noAutofit/>
          </a:bodyPr>
          <a:lstStyle>
            <a:lvl1pPr indent="-228600" lvl="0" marL="457200" marR="0" algn="l">
              <a:lnSpc>
                <a:spcPct val="90000"/>
              </a:lnSpc>
              <a:spcBef>
                <a:spcPts val="1100"/>
              </a:spcBef>
              <a:spcAft>
                <a:spcPts val="0"/>
              </a:spcAft>
              <a:buClr>
                <a:schemeClr val="accent2"/>
              </a:buClr>
              <a:buSzPts val="1500"/>
              <a:buFont typeface="Arial"/>
              <a:buNone/>
              <a:defRPr b="0" i="0" sz="1500" u="none" cap="none" strike="noStrike">
                <a:solidFill>
                  <a:schemeClr val="accent6"/>
                </a:solidFill>
                <a:latin typeface="Montserrat"/>
                <a:ea typeface="Montserrat"/>
                <a:cs typeface="Montserrat"/>
                <a:sym typeface="Montserrat"/>
              </a:defRPr>
            </a:lvl1pPr>
            <a:lvl2pPr indent="-381000" lvl="1" marL="914400" marR="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Montserrat"/>
                <a:ea typeface="Montserrat"/>
                <a:cs typeface="Montserrat"/>
                <a:sym typeface="Montserrat"/>
              </a:defRPr>
            </a:lvl2pPr>
            <a:lvl3pPr indent="-355600" lvl="2" marL="1371600" marR="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Montserrat"/>
                <a:ea typeface="Montserrat"/>
                <a:cs typeface="Montserrat"/>
                <a:sym typeface="Montserrat"/>
              </a:defRPr>
            </a:lvl3pPr>
            <a:lvl4pPr indent="-349250" lvl="3" marL="1828800" marR="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4pPr>
            <a:lvl5pPr indent="-349250" lvl="4" marL="2286000" marR="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5pPr>
            <a:lvl6pPr indent="-349250" lvl="5" marL="2743200" marR="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6pPr>
            <a:lvl7pPr indent="-349250" lvl="6" marL="3200400" marR="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7pPr>
            <a:lvl8pPr indent="-349250" lvl="7" marL="3657600" marR="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8pPr>
            <a:lvl9pPr indent="-349250" lvl="8" marL="4114800" marR="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9pPr>
          </a:lstStyle>
          <a:p/>
        </p:txBody>
      </p:sp>
      <p:sp>
        <p:nvSpPr>
          <p:cNvPr id="866" name="Google Shape;866;g343d2673bcf_0_3097"/>
          <p:cNvSpPr/>
          <p:nvPr/>
        </p:nvSpPr>
        <p:spPr>
          <a:xfrm>
            <a:off x="665019" y="2817089"/>
            <a:ext cx="489600" cy="138900"/>
          </a:xfrm>
          <a:prstGeom prst="roundRect">
            <a:avLst>
              <a:gd fmla="val 50000" name="adj"/>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900" u="none" cap="none" strike="noStrike">
              <a:solidFill>
                <a:schemeClr val="lt1"/>
              </a:solidFill>
              <a:latin typeface="Montserrat"/>
              <a:ea typeface="Montserrat"/>
              <a:cs typeface="Montserrat"/>
              <a:sym typeface="Montserrat"/>
            </a:endParaRPr>
          </a:p>
        </p:txBody>
      </p:sp>
      <p:sp>
        <p:nvSpPr>
          <p:cNvPr id="867" name="Google Shape;867;g343d2673bcf_0_3097"/>
          <p:cNvSpPr/>
          <p:nvPr/>
        </p:nvSpPr>
        <p:spPr>
          <a:xfrm>
            <a:off x="10088867" y="611732"/>
            <a:ext cx="1782900" cy="2318400"/>
          </a:xfrm>
          <a:prstGeom prst="rect">
            <a:avLst/>
          </a:prstGeom>
          <a:solidFill>
            <a:schemeClr val="lt1"/>
          </a:solidFill>
          <a:ln cap="flat" cmpd="sng" w="19050">
            <a:solidFill>
              <a:srgbClr val="D8D8D8"/>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900" u="none" cap="none" strike="noStrike">
              <a:solidFill>
                <a:schemeClr val="dk1"/>
              </a:solidFill>
              <a:latin typeface="Montserrat"/>
              <a:ea typeface="Montserrat"/>
              <a:cs typeface="Montserrat"/>
              <a:sym typeface="Montserrat"/>
            </a:endParaRPr>
          </a:p>
        </p:txBody>
      </p:sp>
      <p:sp>
        <p:nvSpPr>
          <p:cNvPr id="868" name="Google Shape;868;g343d2673bcf_0_3097"/>
          <p:cNvSpPr txBox="1"/>
          <p:nvPr>
            <p:ph idx="24" type="body"/>
          </p:nvPr>
        </p:nvSpPr>
        <p:spPr>
          <a:xfrm>
            <a:off x="10371297" y="968304"/>
            <a:ext cx="1217700" cy="632100"/>
          </a:xfrm>
          <a:prstGeom prst="rect">
            <a:avLst/>
          </a:prstGeom>
          <a:noFill/>
          <a:ln>
            <a:noFill/>
          </a:ln>
        </p:spPr>
        <p:txBody>
          <a:bodyPr anchorCtr="0" anchor="t" bIns="45700" lIns="91425" spcFirstLastPara="1" rIns="91425" wrap="square" tIns="45700">
            <a:noAutofit/>
          </a:bodyPr>
          <a:lstStyle>
            <a:lvl1pPr indent="-228600" lvl="0" marL="457200" marR="0" algn="l">
              <a:lnSpc>
                <a:spcPct val="90000"/>
              </a:lnSpc>
              <a:spcBef>
                <a:spcPts val="1100"/>
              </a:spcBef>
              <a:spcAft>
                <a:spcPts val="0"/>
              </a:spcAft>
              <a:buClr>
                <a:schemeClr val="accent2"/>
              </a:buClr>
              <a:buSzPts val="4400"/>
              <a:buFont typeface="Arial"/>
              <a:buNone/>
              <a:defRPr b="1" i="0" sz="4400" u="none" cap="none" strike="noStrike">
                <a:solidFill>
                  <a:schemeClr val="accent2"/>
                </a:solidFill>
                <a:latin typeface="Montserrat Medium"/>
                <a:ea typeface="Montserrat Medium"/>
                <a:cs typeface="Montserrat Medium"/>
                <a:sym typeface="Montserrat Medium"/>
              </a:defRPr>
            </a:lvl1pPr>
            <a:lvl2pPr indent="-381000" lvl="1" marL="914400" marR="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Montserrat"/>
                <a:ea typeface="Montserrat"/>
                <a:cs typeface="Montserrat"/>
                <a:sym typeface="Montserrat"/>
              </a:defRPr>
            </a:lvl2pPr>
            <a:lvl3pPr indent="-355600" lvl="2" marL="1371600" marR="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Montserrat"/>
                <a:ea typeface="Montserrat"/>
                <a:cs typeface="Montserrat"/>
                <a:sym typeface="Montserrat"/>
              </a:defRPr>
            </a:lvl3pPr>
            <a:lvl4pPr indent="-349250" lvl="3" marL="1828800" marR="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4pPr>
            <a:lvl5pPr indent="-349250" lvl="4" marL="2286000" marR="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5pPr>
            <a:lvl6pPr indent="-349250" lvl="5" marL="2743200" marR="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6pPr>
            <a:lvl7pPr indent="-349250" lvl="6" marL="3200400" marR="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7pPr>
            <a:lvl8pPr indent="-349250" lvl="7" marL="3657600" marR="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8pPr>
            <a:lvl9pPr indent="-349250" lvl="8" marL="4114800" marR="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9pPr>
          </a:lstStyle>
          <a:p/>
        </p:txBody>
      </p:sp>
      <p:sp>
        <p:nvSpPr>
          <p:cNvPr id="869" name="Google Shape;869;g343d2673bcf_0_3097"/>
          <p:cNvSpPr txBox="1"/>
          <p:nvPr>
            <p:ph idx="25" type="body"/>
          </p:nvPr>
        </p:nvSpPr>
        <p:spPr>
          <a:xfrm>
            <a:off x="10371296" y="1611869"/>
            <a:ext cx="1217700" cy="434100"/>
          </a:xfrm>
          <a:prstGeom prst="rect">
            <a:avLst/>
          </a:prstGeom>
          <a:noFill/>
          <a:ln>
            <a:noFill/>
          </a:ln>
        </p:spPr>
        <p:txBody>
          <a:bodyPr anchorCtr="0" anchor="t" bIns="45700" lIns="91425" spcFirstLastPara="1" rIns="91425" wrap="square" tIns="45700">
            <a:noAutofit/>
          </a:bodyPr>
          <a:lstStyle>
            <a:lvl1pPr indent="-228600" lvl="0" marL="457200" marR="0" algn="l">
              <a:lnSpc>
                <a:spcPct val="90000"/>
              </a:lnSpc>
              <a:spcBef>
                <a:spcPts val="1100"/>
              </a:spcBef>
              <a:spcAft>
                <a:spcPts val="0"/>
              </a:spcAft>
              <a:buClr>
                <a:schemeClr val="accent6"/>
              </a:buClr>
              <a:buSzPts val="1500"/>
              <a:buFont typeface="Arial"/>
              <a:buNone/>
              <a:defRPr b="1" i="0" sz="1500" u="none" cap="none" strike="noStrike">
                <a:solidFill>
                  <a:schemeClr val="accent6"/>
                </a:solidFill>
                <a:latin typeface="Montserrat Medium"/>
                <a:ea typeface="Montserrat Medium"/>
                <a:cs typeface="Montserrat Medium"/>
                <a:sym typeface="Montserrat Medium"/>
              </a:defRPr>
            </a:lvl1pPr>
            <a:lvl2pPr indent="-381000" lvl="1" marL="914400" marR="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Montserrat"/>
                <a:ea typeface="Montserrat"/>
                <a:cs typeface="Montserrat"/>
                <a:sym typeface="Montserrat"/>
              </a:defRPr>
            </a:lvl2pPr>
            <a:lvl3pPr indent="-355600" lvl="2" marL="1371600" marR="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Montserrat"/>
                <a:ea typeface="Montserrat"/>
                <a:cs typeface="Montserrat"/>
                <a:sym typeface="Montserrat"/>
              </a:defRPr>
            </a:lvl3pPr>
            <a:lvl4pPr indent="-349250" lvl="3" marL="1828800" marR="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4pPr>
            <a:lvl5pPr indent="-349250" lvl="4" marL="2286000" marR="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5pPr>
            <a:lvl6pPr indent="-349250" lvl="5" marL="2743200" marR="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6pPr>
            <a:lvl7pPr indent="-349250" lvl="6" marL="3200400" marR="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7pPr>
            <a:lvl8pPr indent="-349250" lvl="7" marL="3657600" marR="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8pPr>
            <a:lvl9pPr indent="-349250" lvl="8" marL="4114800" marR="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9pPr>
          </a:lstStyle>
          <a:p/>
        </p:txBody>
      </p:sp>
      <p:sp>
        <p:nvSpPr>
          <p:cNvPr id="870" name="Google Shape;870;g343d2673bcf_0_3097"/>
          <p:cNvSpPr txBox="1"/>
          <p:nvPr>
            <p:ph idx="26" type="body"/>
          </p:nvPr>
        </p:nvSpPr>
        <p:spPr>
          <a:xfrm>
            <a:off x="10371296" y="2150299"/>
            <a:ext cx="1217700" cy="560400"/>
          </a:xfrm>
          <a:prstGeom prst="rect">
            <a:avLst/>
          </a:prstGeom>
          <a:noFill/>
          <a:ln>
            <a:noFill/>
          </a:ln>
        </p:spPr>
        <p:txBody>
          <a:bodyPr anchorCtr="0" anchor="t" bIns="45700" lIns="91425" spcFirstLastPara="1" rIns="91425" wrap="square" tIns="45700">
            <a:noAutofit/>
          </a:bodyPr>
          <a:lstStyle>
            <a:lvl1pPr indent="-228600" lvl="0" marL="457200" marR="0" algn="l">
              <a:lnSpc>
                <a:spcPct val="90000"/>
              </a:lnSpc>
              <a:spcBef>
                <a:spcPts val="1100"/>
              </a:spcBef>
              <a:spcAft>
                <a:spcPts val="0"/>
              </a:spcAft>
              <a:buClr>
                <a:schemeClr val="accent6"/>
              </a:buClr>
              <a:buSzPts val="1100"/>
              <a:buFont typeface="Arial"/>
              <a:buNone/>
              <a:defRPr b="0" i="0" sz="1100" u="none" cap="none" strike="noStrike">
                <a:solidFill>
                  <a:schemeClr val="accent6"/>
                </a:solidFill>
                <a:latin typeface="Montserrat"/>
                <a:ea typeface="Montserrat"/>
                <a:cs typeface="Montserrat"/>
                <a:sym typeface="Montserrat"/>
              </a:defRPr>
            </a:lvl1pPr>
            <a:lvl2pPr indent="-381000" lvl="1" marL="914400" marR="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Montserrat"/>
                <a:ea typeface="Montserrat"/>
                <a:cs typeface="Montserrat"/>
                <a:sym typeface="Montserrat"/>
              </a:defRPr>
            </a:lvl2pPr>
            <a:lvl3pPr indent="-355600" lvl="2" marL="1371600" marR="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Montserrat"/>
                <a:ea typeface="Montserrat"/>
                <a:cs typeface="Montserrat"/>
                <a:sym typeface="Montserrat"/>
              </a:defRPr>
            </a:lvl3pPr>
            <a:lvl4pPr indent="-349250" lvl="3" marL="1828800" marR="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4pPr>
            <a:lvl5pPr indent="-349250" lvl="4" marL="2286000" marR="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5pPr>
            <a:lvl6pPr indent="-349250" lvl="5" marL="2743200" marR="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6pPr>
            <a:lvl7pPr indent="-349250" lvl="6" marL="3200400" marR="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7pPr>
            <a:lvl8pPr indent="-349250" lvl="7" marL="3657600" marR="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8pPr>
            <a:lvl9pPr indent="-349250" lvl="8" marL="4114800" marR="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9pPr>
          </a:lstStyle>
          <a:p/>
        </p:txBody>
      </p:sp>
      <p:cxnSp>
        <p:nvCxnSpPr>
          <p:cNvPr id="871" name="Google Shape;871;g343d2673bcf_0_3097"/>
          <p:cNvCxnSpPr/>
          <p:nvPr/>
        </p:nvCxnSpPr>
        <p:spPr>
          <a:xfrm>
            <a:off x="10308379" y="832107"/>
            <a:ext cx="1200000" cy="0"/>
          </a:xfrm>
          <a:prstGeom prst="straightConnector1">
            <a:avLst/>
          </a:prstGeom>
          <a:noFill/>
          <a:ln cap="flat" cmpd="sng" w="12700">
            <a:solidFill>
              <a:srgbClr val="7F7F7F"/>
            </a:solidFill>
            <a:prstDash val="solid"/>
            <a:miter lim="800000"/>
            <a:headEnd len="sm" w="sm" type="none"/>
            <a:tailEnd len="med" w="med" type="triangle"/>
          </a:ln>
        </p:spPr>
      </p:cxnSp>
      <p:cxnSp>
        <p:nvCxnSpPr>
          <p:cNvPr id="872" name="Google Shape;872;g343d2673bcf_0_3097"/>
          <p:cNvCxnSpPr/>
          <p:nvPr/>
        </p:nvCxnSpPr>
        <p:spPr>
          <a:xfrm rot="10800000">
            <a:off x="10308379" y="831186"/>
            <a:ext cx="0" cy="1879500"/>
          </a:xfrm>
          <a:prstGeom prst="straightConnector1">
            <a:avLst/>
          </a:prstGeom>
          <a:noFill/>
          <a:ln cap="flat" cmpd="sng" w="12700">
            <a:solidFill>
              <a:srgbClr val="7F7F7F"/>
            </a:solidFill>
            <a:prstDash val="solid"/>
            <a:miter lim="800000"/>
            <a:headEnd len="sm" w="sm" type="none"/>
            <a:tailEnd len="sm" w="sm" type="none"/>
          </a:ln>
        </p:spPr>
      </p:cxnSp>
      <p:sp>
        <p:nvSpPr>
          <p:cNvPr id="873" name="Google Shape;873;g343d2673bcf_0_3097"/>
          <p:cNvSpPr/>
          <p:nvPr/>
        </p:nvSpPr>
        <p:spPr>
          <a:xfrm>
            <a:off x="10088867" y="2930060"/>
            <a:ext cx="1782900" cy="91500"/>
          </a:xfrm>
          <a:prstGeom prst="rect">
            <a:avLst/>
          </a:prstGeom>
          <a:solidFill>
            <a:schemeClr val="accen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900" u="none" cap="none" strike="noStrike">
              <a:solidFill>
                <a:schemeClr val="dk1"/>
              </a:solidFill>
              <a:latin typeface="Montserrat"/>
              <a:ea typeface="Montserrat"/>
              <a:cs typeface="Montserrat"/>
              <a:sym typeface="Montserrat"/>
            </a:endParaRPr>
          </a:p>
        </p:txBody>
      </p:sp>
      <p:sp>
        <p:nvSpPr>
          <p:cNvPr id="874" name="Google Shape;874;g343d2673bcf_0_3097"/>
          <p:cNvSpPr/>
          <p:nvPr/>
        </p:nvSpPr>
        <p:spPr>
          <a:xfrm>
            <a:off x="10088867" y="3272721"/>
            <a:ext cx="1782900" cy="2318400"/>
          </a:xfrm>
          <a:prstGeom prst="rect">
            <a:avLst/>
          </a:prstGeom>
          <a:solidFill>
            <a:schemeClr val="lt1"/>
          </a:solidFill>
          <a:ln cap="flat" cmpd="sng" w="19050">
            <a:solidFill>
              <a:srgbClr val="D8D8D8"/>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900" u="none" cap="none" strike="noStrike">
              <a:solidFill>
                <a:schemeClr val="dk1"/>
              </a:solidFill>
              <a:latin typeface="Montserrat"/>
              <a:ea typeface="Montserrat"/>
              <a:cs typeface="Montserrat"/>
              <a:sym typeface="Montserrat"/>
            </a:endParaRPr>
          </a:p>
        </p:txBody>
      </p:sp>
      <p:sp>
        <p:nvSpPr>
          <p:cNvPr id="875" name="Google Shape;875;g343d2673bcf_0_3097"/>
          <p:cNvSpPr txBox="1"/>
          <p:nvPr>
            <p:ph idx="27" type="body"/>
          </p:nvPr>
        </p:nvSpPr>
        <p:spPr>
          <a:xfrm>
            <a:off x="10371297" y="3629293"/>
            <a:ext cx="1217700" cy="632100"/>
          </a:xfrm>
          <a:prstGeom prst="rect">
            <a:avLst/>
          </a:prstGeom>
          <a:noFill/>
          <a:ln>
            <a:noFill/>
          </a:ln>
        </p:spPr>
        <p:txBody>
          <a:bodyPr anchorCtr="0" anchor="t" bIns="45700" lIns="91425" spcFirstLastPara="1" rIns="91425" wrap="square" tIns="45700">
            <a:noAutofit/>
          </a:bodyPr>
          <a:lstStyle>
            <a:lvl1pPr indent="-228600" lvl="0" marL="457200" marR="0" algn="l">
              <a:lnSpc>
                <a:spcPct val="90000"/>
              </a:lnSpc>
              <a:spcBef>
                <a:spcPts val="1100"/>
              </a:spcBef>
              <a:spcAft>
                <a:spcPts val="0"/>
              </a:spcAft>
              <a:buClr>
                <a:schemeClr val="accent1"/>
              </a:buClr>
              <a:buSzPts val="4400"/>
              <a:buFont typeface="Arial"/>
              <a:buNone/>
              <a:defRPr b="1" i="0" sz="4400" u="none" cap="none" strike="noStrike">
                <a:solidFill>
                  <a:schemeClr val="accent1"/>
                </a:solidFill>
                <a:latin typeface="Montserrat Medium"/>
                <a:ea typeface="Montserrat Medium"/>
                <a:cs typeface="Montserrat Medium"/>
                <a:sym typeface="Montserrat Medium"/>
              </a:defRPr>
            </a:lvl1pPr>
            <a:lvl2pPr indent="-381000" lvl="1" marL="914400" marR="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Montserrat"/>
                <a:ea typeface="Montserrat"/>
                <a:cs typeface="Montserrat"/>
                <a:sym typeface="Montserrat"/>
              </a:defRPr>
            </a:lvl2pPr>
            <a:lvl3pPr indent="-355600" lvl="2" marL="1371600" marR="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Montserrat"/>
                <a:ea typeface="Montserrat"/>
                <a:cs typeface="Montserrat"/>
                <a:sym typeface="Montserrat"/>
              </a:defRPr>
            </a:lvl3pPr>
            <a:lvl4pPr indent="-349250" lvl="3" marL="1828800" marR="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4pPr>
            <a:lvl5pPr indent="-349250" lvl="4" marL="2286000" marR="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5pPr>
            <a:lvl6pPr indent="-349250" lvl="5" marL="2743200" marR="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6pPr>
            <a:lvl7pPr indent="-349250" lvl="6" marL="3200400" marR="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7pPr>
            <a:lvl8pPr indent="-349250" lvl="7" marL="3657600" marR="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8pPr>
            <a:lvl9pPr indent="-349250" lvl="8" marL="4114800" marR="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9pPr>
          </a:lstStyle>
          <a:p/>
        </p:txBody>
      </p:sp>
      <p:sp>
        <p:nvSpPr>
          <p:cNvPr id="876" name="Google Shape;876;g343d2673bcf_0_3097"/>
          <p:cNvSpPr txBox="1"/>
          <p:nvPr>
            <p:ph idx="28" type="body"/>
          </p:nvPr>
        </p:nvSpPr>
        <p:spPr>
          <a:xfrm>
            <a:off x="10371296" y="4272858"/>
            <a:ext cx="1217700" cy="434100"/>
          </a:xfrm>
          <a:prstGeom prst="rect">
            <a:avLst/>
          </a:prstGeom>
          <a:noFill/>
          <a:ln>
            <a:noFill/>
          </a:ln>
        </p:spPr>
        <p:txBody>
          <a:bodyPr anchorCtr="0" anchor="t" bIns="45700" lIns="91425" spcFirstLastPara="1" rIns="91425" wrap="square" tIns="45700">
            <a:noAutofit/>
          </a:bodyPr>
          <a:lstStyle>
            <a:lvl1pPr indent="-228600" lvl="0" marL="457200" marR="0" algn="l">
              <a:lnSpc>
                <a:spcPct val="90000"/>
              </a:lnSpc>
              <a:spcBef>
                <a:spcPts val="1100"/>
              </a:spcBef>
              <a:spcAft>
                <a:spcPts val="0"/>
              </a:spcAft>
              <a:buClr>
                <a:schemeClr val="accent6"/>
              </a:buClr>
              <a:buSzPts val="1500"/>
              <a:buFont typeface="Arial"/>
              <a:buNone/>
              <a:defRPr b="1" i="0" sz="1500" u="none" cap="none" strike="noStrike">
                <a:solidFill>
                  <a:schemeClr val="accent6"/>
                </a:solidFill>
                <a:latin typeface="Montserrat Medium"/>
                <a:ea typeface="Montserrat Medium"/>
                <a:cs typeface="Montserrat Medium"/>
                <a:sym typeface="Montserrat Medium"/>
              </a:defRPr>
            </a:lvl1pPr>
            <a:lvl2pPr indent="-381000" lvl="1" marL="914400" marR="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Montserrat"/>
                <a:ea typeface="Montserrat"/>
                <a:cs typeface="Montserrat"/>
                <a:sym typeface="Montserrat"/>
              </a:defRPr>
            </a:lvl2pPr>
            <a:lvl3pPr indent="-355600" lvl="2" marL="1371600" marR="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Montserrat"/>
                <a:ea typeface="Montserrat"/>
                <a:cs typeface="Montserrat"/>
                <a:sym typeface="Montserrat"/>
              </a:defRPr>
            </a:lvl3pPr>
            <a:lvl4pPr indent="-349250" lvl="3" marL="1828800" marR="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4pPr>
            <a:lvl5pPr indent="-349250" lvl="4" marL="2286000" marR="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5pPr>
            <a:lvl6pPr indent="-349250" lvl="5" marL="2743200" marR="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6pPr>
            <a:lvl7pPr indent="-349250" lvl="6" marL="3200400" marR="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7pPr>
            <a:lvl8pPr indent="-349250" lvl="7" marL="3657600" marR="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8pPr>
            <a:lvl9pPr indent="-349250" lvl="8" marL="4114800" marR="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9pPr>
          </a:lstStyle>
          <a:p/>
        </p:txBody>
      </p:sp>
      <p:sp>
        <p:nvSpPr>
          <p:cNvPr id="877" name="Google Shape;877;g343d2673bcf_0_3097"/>
          <p:cNvSpPr txBox="1"/>
          <p:nvPr>
            <p:ph idx="29" type="body"/>
          </p:nvPr>
        </p:nvSpPr>
        <p:spPr>
          <a:xfrm>
            <a:off x="10371296" y="4811288"/>
            <a:ext cx="1217700" cy="560400"/>
          </a:xfrm>
          <a:prstGeom prst="rect">
            <a:avLst/>
          </a:prstGeom>
          <a:noFill/>
          <a:ln>
            <a:noFill/>
          </a:ln>
        </p:spPr>
        <p:txBody>
          <a:bodyPr anchorCtr="0" anchor="t" bIns="45700" lIns="91425" spcFirstLastPara="1" rIns="91425" wrap="square" tIns="45700">
            <a:noAutofit/>
          </a:bodyPr>
          <a:lstStyle>
            <a:lvl1pPr indent="-228600" lvl="0" marL="457200" marR="0" algn="l">
              <a:lnSpc>
                <a:spcPct val="90000"/>
              </a:lnSpc>
              <a:spcBef>
                <a:spcPts val="1100"/>
              </a:spcBef>
              <a:spcAft>
                <a:spcPts val="0"/>
              </a:spcAft>
              <a:buClr>
                <a:schemeClr val="accent6"/>
              </a:buClr>
              <a:buSzPts val="1100"/>
              <a:buFont typeface="Arial"/>
              <a:buNone/>
              <a:defRPr b="0" i="0" sz="1100" u="none" cap="none" strike="noStrike">
                <a:solidFill>
                  <a:schemeClr val="accent6"/>
                </a:solidFill>
                <a:latin typeface="Montserrat"/>
                <a:ea typeface="Montserrat"/>
                <a:cs typeface="Montserrat"/>
                <a:sym typeface="Montserrat"/>
              </a:defRPr>
            </a:lvl1pPr>
            <a:lvl2pPr indent="-381000" lvl="1" marL="914400" marR="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Montserrat"/>
                <a:ea typeface="Montserrat"/>
                <a:cs typeface="Montserrat"/>
                <a:sym typeface="Montserrat"/>
              </a:defRPr>
            </a:lvl2pPr>
            <a:lvl3pPr indent="-355600" lvl="2" marL="1371600" marR="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Montserrat"/>
                <a:ea typeface="Montserrat"/>
                <a:cs typeface="Montserrat"/>
                <a:sym typeface="Montserrat"/>
              </a:defRPr>
            </a:lvl3pPr>
            <a:lvl4pPr indent="-349250" lvl="3" marL="1828800" marR="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4pPr>
            <a:lvl5pPr indent="-349250" lvl="4" marL="2286000" marR="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5pPr>
            <a:lvl6pPr indent="-349250" lvl="5" marL="2743200" marR="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6pPr>
            <a:lvl7pPr indent="-349250" lvl="6" marL="3200400" marR="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7pPr>
            <a:lvl8pPr indent="-349250" lvl="7" marL="3657600" marR="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8pPr>
            <a:lvl9pPr indent="-349250" lvl="8" marL="4114800" marR="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9pPr>
          </a:lstStyle>
          <a:p/>
        </p:txBody>
      </p:sp>
      <p:cxnSp>
        <p:nvCxnSpPr>
          <p:cNvPr id="878" name="Google Shape;878;g343d2673bcf_0_3097"/>
          <p:cNvCxnSpPr/>
          <p:nvPr/>
        </p:nvCxnSpPr>
        <p:spPr>
          <a:xfrm>
            <a:off x="10308379" y="3493096"/>
            <a:ext cx="1200000" cy="0"/>
          </a:xfrm>
          <a:prstGeom prst="straightConnector1">
            <a:avLst/>
          </a:prstGeom>
          <a:noFill/>
          <a:ln cap="flat" cmpd="sng" w="12700">
            <a:solidFill>
              <a:srgbClr val="7F7F7F"/>
            </a:solidFill>
            <a:prstDash val="solid"/>
            <a:miter lim="800000"/>
            <a:headEnd len="sm" w="sm" type="none"/>
            <a:tailEnd len="med" w="med" type="triangle"/>
          </a:ln>
        </p:spPr>
      </p:cxnSp>
      <p:cxnSp>
        <p:nvCxnSpPr>
          <p:cNvPr id="879" name="Google Shape;879;g343d2673bcf_0_3097"/>
          <p:cNvCxnSpPr/>
          <p:nvPr/>
        </p:nvCxnSpPr>
        <p:spPr>
          <a:xfrm rot="10800000">
            <a:off x="10308379" y="3492175"/>
            <a:ext cx="0" cy="1879500"/>
          </a:xfrm>
          <a:prstGeom prst="straightConnector1">
            <a:avLst/>
          </a:prstGeom>
          <a:noFill/>
          <a:ln cap="flat" cmpd="sng" w="12700">
            <a:solidFill>
              <a:srgbClr val="7F7F7F"/>
            </a:solidFill>
            <a:prstDash val="solid"/>
            <a:miter lim="800000"/>
            <a:headEnd len="sm" w="sm" type="none"/>
            <a:tailEnd len="sm" w="sm" type="none"/>
          </a:ln>
        </p:spPr>
      </p:cxnSp>
      <p:sp>
        <p:nvSpPr>
          <p:cNvPr id="880" name="Google Shape;880;g343d2673bcf_0_3097"/>
          <p:cNvSpPr/>
          <p:nvPr/>
        </p:nvSpPr>
        <p:spPr>
          <a:xfrm>
            <a:off x="10088867" y="5591049"/>
            <a:ext cx="1782900" cy="91500"/>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900" u="none" cap="none" strike="noStrike">
              <a:solidFill>
                <a:schemeClr val="dk1"/>
              </a:solidFill>
              <a:latin typeface="Montserrat"/>
              <a:ea typeface="Montserrat"/>
              <a:cs typeface="Montserrat"/>
              <a:sym typeface="Montserrat"/>
            </a:endParaRPr>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Agenda Slide - 7 Item">
  <p:cSld name="1_Title Slide_1_2">
    <p:spTree>
      <p:nvGrpSpPr>
        <p:cNvPr id="881" name="Shape 881"/>
        <p:cNvGrpSpPr/>
        <p:nvPr/>
      </p:nvGrpSpPr>
      <p:grpSpPr>
        <a:xfrm>
          <a:off x="0" y="0"/>
          <a:ext cx="0" cy="0"/>
          <a:chOff x="0" y="0"/>
          <a:chExt cx="0" cy="0"/>
        </a:xfrm>
      </p:grpSpPr>
      <p:sp>
        <p:nvSpPr>
          <p:cNvPr id="882" name="Google Shape;882;g343d2673bcf_0_3165"/>
          <p:cNvSpPr/>
          <p:nvPr/>
        </p:nvSpPr>
        <p:spPr>
          <a:xfrm>
            <a:off x="3786909" y="0"/>
            <a:ext cx="8405100" cy="6858000"/>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900" u="none" cap="none" strike="noStrike">
              <a:solidFill>
                <a:schemeClr val="lt1"/>
              </a:solidFill>
              <a:latin typeface="Montserrat"/>
              <a:ea typeface="Montserrat"/>
              <a:cs typeface="Montserrat"/>
              <a:sym typeface="Montserrat"/>
            </a:endParaRPr>
          </a:p>
        </p:txBody>
      </p:sp>
      <p:pic>
        <p:nvPicPr>
          <p:cNvPr descr="A black and grey logo&#10;&#10;Description automatically generated with medium confidence" id="883" name="Google Shape;883;g343d2673bcf_0_3165"/>
          <p:cNvPicPr preferRelativeResize="0"/>
          <p:nvPr/>
        </p:nvPicPr>
        <p:blipFill rotWithShape="1">
          <a:blip r:embed="rId2">
            <a:alphaModFix/>
          </a:blip>
          <a:srcRect b="0" l="0" r="0" t="0"/>
          <a:stretch/>
        </p:blipFill>
        <p:spPr>
          <a:xfrm>
            <a:off x="9220823" y="0"/>
            <a:ext cx="2971177" cy="6858001"/>
          </a:xfrm>
          <a:prstGeom prst="rect">
            <a:avLst/>
          </a:prstGeom>
          <a:noFill/>
          <a:ln>
            <a:noFill/>
          </a:ln>
        </p:spPr>
      </p:pic>
      <p:sp>
        <p:nvSpPr>
          <p:cNvPr id="884" name="Google Shape;884;g343d2673bcf_0_3165"/>
          <p:cNvSpPr/>
          <p:nvPr/>
        </p:nvSpPr>
        <p:spPr>
          <a:xfrm>
            <a:off x="0" y="0"/>
            <a:ext cx="3786900" cy="6858000"/>
          </a:xfrm>
          <a:prstGeom prst="rect">
            <a:avLst/>
          </a:prstGeom>
          <a:solidFill>
            <a:srgbClr val="F2F2F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900" u="none" cap="none" strike="noStrike">
              <a:solidFill>
                <a:schemeClr val="lt1"/>
              </a:solidFill>
              <a:latin typeface="Montserrat"/>
              <a:ea typeface="Montserrat"/>
              <a:cs typeface="Montserrat"/>
              <a:sym typeface="Montserrat"/>
            </a:endParaRPr>
          </a:p>
        </p:txBody>
      </p:sp>
      <p:sp>
        <p:nvSpPr>
          <p:cNvPr id="885" name="Google Shape;885;g343d2673bcf_0_3165"/>
          <p:cNvSpPr/>
          <p:nvPr/>
        </p:nvSpPr>
        <p:spPr>
          <a:xfrm>
            <a:off x="11597049" y="6274470"/>
            <a:ext cx="237300" cy="237300"/>
          </a:xfrm>
          <a:prstGeom prst="ellipse">
            <a:avLst/>
          </a:prstGeom>
          <a:solidFill>
            <a:schemeClr val="accen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900" u="none" cap="none" strike="noStrike">
              <a:solidFill>
                <a:schemeClr val="lt1"/>
              </a:solidFill>
              <a:latin typeface="Montserrat"/>
              <a:ea typeface="Montserrat"/>
              <a:cs typeface="Montserrat"/>
              <a:sym typeface="Montserrat"/>
            </a:endParaRPr>
          </a:p>
        </p:txBody>
      </p:sp>
      <p:sp>
        <p:nvSpPr>
          <p:cNvPr id="886" name="Google Shape;886;g343d2673bcf_0_3165"/>
          <p:cNvSpPr txBox="1"/>
          <p:nvPr/>
        </p:nvSpPr>
        <p:spPr>
          <a:xfrm>
            <a:off x="11513370" y="6277754"/>
            <a:ext cx="404700" cy="230700"/>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fld id="{00000000-1234-1234-1234-123412341234}" type="slidenum">
              <a:rPr b="1" i="0" lang="en-US" sz="900" u="none" cap="none" strike="noStrike">
                <a:solidFill>
                  <a:schemeClr val="lt1"/>
                </a:solidFill>
                <a:latin typeface="Montserrat"/>
                <a:ea typeface="Montserrat"/>
                <a:cs typeface="Montserrat"/>
                <a:sym typeface="Montserrat"/>
              </a:rPr>
              <a:t>‹#›</a:t>
            </a:fld>
            <a:endParaRPr b="1" i="0" sz="900" u="none" cap="none" strike="noStrike">
              <a:solidFill>
                <a:schemeClr val="lt1"/>
              </a:solidFill>
              <a:latin typeface="Montserrat"/>
              <a:ea typeface="Montserrat"/>
              <a:cs typeface="Montserrat"/>
              <a:sym typeface="Montserrat"/>
            </a:endParaRPr>
          </a:p>
        </p:txBody>
      </p:sp>
      <p:sp>
        <p:nvSpPr>
          <p:cNvPr id="887" name="Google Shape;887;g343d2673bcf_0_3165"/>
          <p:cNvSpPr/>
          <p:nvPr/>
        </p:nvSpPr>
        <p:spPr>
          <a:xfrm>
            <a:off x="2050474" y="6347450"/>
            <a:ext cx="6766500" cy="91500"/>
          </a:xfrm>
          <a:prstGeom prst="rect">
            <a:avLst/>
          </a:prstGeom>
          <a:solidFill>
            <a:srgbClr val="D8D8D8"/>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900" u="none" cap="none" strike="noStrike">
              <a:solidFill>
                <a:schemeClr val="lt1"/>
              </a:solidFill>
              <a:latin typeface="Montserrat"/>
              <a:ea typeface="Montserrat"/>
              <a:cs typeface="Montserrat"/>
              <a:sym typeface="Montserrat"/>
            </a:endParaRPr>
          </a:p>
        </p:txBody>
      </p:sp>
      <p:sp>
        <p:nvSpPr>
          <p:cNvPr id="888" name="Google Shape;888;g343d2673bcf_0_3165"/>
          <p:cNvSpPr txBox="1"/>
          <p:nvPr/>
        </p:nvSpPr>
        <p:spPr>
          <a:xfrm>
            <a:off x="8787442" y="6274470"/>
            <a:ext cx="2834700" cy="230700"/>
          </a:xfrm>
          <a:prstGeom prst="rect">
            <a:avLst/>
          </a:prstGeom>
          <a:noFill/>
          <a:ln>
            <a:noFill/>
          </a:ln>
        </p:spPr>
        <p:txBody>
          <a:bodyPr anchorCtr="0" anchor="t" bIns="45700" lIns="91425" spcFirstLastPara="1" rIns="91425" wrap="square" tIns="45700">
            <a:spAutoFit/>
          </a:bodyPr>
          <a:lstStyle/>
          <a:p>
            <a:pPr indent="0" lvl="0" marL="0" marR="0" rtl="0" algn="r">
              <a:spcBef>
                <a:spcPts val="0"/>
              </a:spcBef>
              <a:spcAft>
                <a:spcPts val="0"/>
              </a:spcAft>
              <a:buNone/>
            </a:pPr>
            <a:r>
              <a:rPr b="0" i="0" lang="en-US" sz="900" u="none" cap="none" strike="noStrike">
                <a:solidFill>
                  <a:schemeClr val="dk1"/>
                </a:solidFill>
                <a:latin typeface="Montserrat"/>
                <a:ea typeface="Montserrat"/>
                <a:cs typeface="Montserrat"/>
                <a:sym typeface="Montserrat"/>
              </a:rPr>
              <a:t>© </a:t>
            </a:r>
            <a:r>
              <a:rPr lang="en-US" sz="900">
                <a:solidFill>
                  <a:schemeClr val="dk1"/>
                </a:solidFill>
                <a:latin typeface="Montserrat"/>
                <a:ea typeface="Montserrat"/>
                <a:cs typeface="Montserrat"/>
                <a:sym typeface="Montserrat"/>
              </a:rPr>
              <a:t>2025</a:t>
            </a:r>
            <a:r>
              <a:rPr b="0" i="0" lang="en-US" sz="900" u="none" cap="none" strike="noStrike">
                <a:solidFill>
                  <a:schemeClr val="dk1"/>
                </a:solidFill>
                <a:latin typeface="Montserrat"/>
                <a:ea typeface="Montserrat"/>
                <a:cs typeface="Montserrat"/>
                <a:sym typeface="Montserrat"/>
              </a:rPr>
              <a:t> </a:t>
            </a:r>
            <a:r>
              <a:rPr b="1" i="0" lang="en-US" sz="900" u="none" cap="none" strike="noStrike">
                <a:solidFill>
                  <a:schemeClr val="dk1"/>
                </a:solidFill>
                <a:latin typeface="Montserrat"/>
                <a:ea typeface="Montserrat"/>
                <a:cs typeface="Montserrat"/>
                <a:sym typeface="Montserrat"/>
              </a:rPr>
              <a:t>Square 9</a:t>
            </a:r>
            <a:r>
              <a:rPr b="0" i="0" lang="en-US" sz="900" u="none" cap="none" strike="noStrike">
                <a:solidFill>
                  <a:schemeClr val="dk1"/>
                </a:solidFill>
                <a:latin typeface="Montserrat"/>
                <a:ea typeface="Montserrat"/>
                <a:cs typeface="Montserrat"/>
                <a:sym typeface="Montserrat"/>
              </a:rPr>
              <a:t>. All Rights Reserved.</a:t>
            </a:r>
            <a:endParaRPr sz="1500"/>
          </a:p>
        </p:txBody>
      </p:sp>
      <p:pic>
        <p:nvPicPr>
          <p:cNvPr descr="A blue and orange text on a black background&#10;&#10;Description automatically generated" id="889" name="Google Shape;889;g343d2673bcf_0_3165"/>
          <p:cNvPicPr preferRelativeResize="0"/>
          <p:nvPr/>
        </p:nvPicPr>
        <p:blipFill rotWithShape="1">
          <a:blip r:embed="rId3">
            <a:alphaModFix/>
          </a:blip>
          <a:srcRect b="0" l="0" r="0" t="0"/>
          <a:stretch/>
        </p:blipFill>
        <p:spPr>
          <a:xfrm>
            <a:off x="357551" y="6064432"/>
            <a:ext cx="1551707" cy="447438"/>
          </a:xfrm>
          <a:prstGeom prst="rect">
            <a:avLst/>
          </a:prstGeom>
          <a:noFill/>
          <a:ln>
            <a:noFill/>
          </a:ln>
        </p:spPr>
      </p:pic>
      <p:sp>
        <p:nvSpPr>
          <p:cNvPr id="890" name="Google Shape;890;g343d2673bcf_0_3165"/>
          <p:cNvSpPr/>
          <p:nvPr/>
        </p:nvSpPr>
        <p:spPr>
          <a:xfrm>
            <a:off x="4082477" y="612104"/>
            <a:ext cx="1782900" cy="2318400"/>
          </a:xfrm>
          <a:prstGeom prst="rect">
            <a:avLst/>
          </a:prstGeom>
          <a:solidFill>
            <a:schemeClr val="lt1"/>
          </a:solidFill>
          <a:ln cap="flat" cmpd="sng" w="19050">
            <a:solidFill>
              <a:srgbClr val="D8D8D8"/>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900" u="none" cap="none" strike="noStrike">
              <a:solidFill>
                <a:schemeClr val="dk1"/>
              </a:solidFill>
              <a:latin typeface="Montserrat"/>
              <a:ea typeface="Montserrat"/>
              <a:cs typeface="Montserrat"/>
              <a:sym typeface="Montserrat"/>
            </a:endParaRPr>
          </a:p>
        </p:txBody>
      </p:sp>
      <p:sp>
        <p:nvSpPr>
          <p:cNvPr id="891" name="Google Shape;891;g343d2673bcf_0_3165"/>
          <p:cNvSpPr txBox="1"/>
          <p:nvPr>
            <p:ph idx="1" type="body"/>
          </p:nvPr>
        </p:nvSpPr>
        <p:spPr>
          <a:xfrm>
            <a:off x="4364907" y="968676"/>
            <a:ext cx="1217700" cy="632100"/>
          </a:xfrm>
          <a:prstGeom prst="rect">
            <a:avLst/>
          </a:prstGeom>
          <a:noFill/>
          <a:ln>
            <a:noFill/>
          </a:ln>
        </p:spPr>
        <p:txBody>
          <a:bodyPr anchorCtr="0" anchor="t" bIns="45700" lIns="91425" spcFirstLastPara="1" rIns="91425" wrap="square" tIns="45700">
            <a:noAutofit/>
          </a:bodyPr>
          <a:lstStyle>
            <a:lvl1pPr indent="-228600" lvl="0" marL="457200" marR="0" algn="l">
              <a:lnSpc>
                <a:spcPct val="90000"/>
              </a:lnSpc>
              <a:spcBef>
                <a:spcPts val="1100"/>
              </a:spcBef>
              <a:spcAft>
                <a:spcPts val="0"/>
              </a:spcAft>
              <a:buClr>
                <a:schemeClr val="accent1"/>
              </a:buClr>
              <a:buSzPts val="4400"/>
              <a:buFont typeface="Arial"/>
              <a:buNone/>
              <a:defRPr b="1" i="0" sz="4400" u="none" cap="none" strike="noStrike">
                <a:solidFill>
                  <a:schemeClr val="accent1"/>
                </a:solidFill>
                <a:latin typeface="Montserrat Medium"/>
                <a:ea typeface="Montserrat Medium"/>
                <a:cs typeface="Montserrat Medium"/>
                <a:sym typeface="Montserrat Medium"/>
              </a:defRPr>
            </a:lvl1pPr>
            <a:lvl2pPr indent="-381000" lvl="1" marL="914400" marR="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Montserrat"/>
                <a:ea typeface="Montserrat"/>
                <a:cs typeface="Montserrat"/>
                <a:sym typeface="Montserrat"/>
              </a:defRPr>
            </a:lvl2pPr>
            <a:lvl3pPr indent="-355600" lvl="2" marL="1371600" marR="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Montserrat"/>
                <a:ea typeface="Montserrat"/>
                <a:cs typeface="Montserrat"/>
                <a:sym typeface="Montserrat"/>
              </a:defRPr>
            </a:lvl3pPr>
            <a:lvl4pPr indent="-349250" lvl="3" marL="1828800" marR="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4pPr>
            <a:lvl5pPr indent="-349250" lvl="4" marL="2286000" marR="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5pPr>
            <a:lvl6pPr indent="-349250" lvl="5" marL="2743200" marR="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6pPr>
            <a:lvl7pPr indent="-349250" lvl="6" marL="3200400" marR="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7pPr>
            <a:lvl8pPr indent="-349250" lvl="7" marL="3657600" marR="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8pPr>
            <a:lvl9pPr indent="-349250" lvl="8" marL="4114800" marR="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9pPr>
          </a:lstStyle>
          <a:p/>
        </p:txBody>
      </p:sp>
      <p:sp>
        <p:nvSpPr>
          <p:cNvPr id="892" name="Google Shape;892;g343d2673bcf_0_3165"/>
          <p:cNvSpPr txBox="1"/>
          <p:nvPr>
            <p:ph idx="2" type="body"/>
          </p:nvPr>
        </p:nvSpPr>
        <p:spPr>
          <a:xfrm>
            <a:off x="4364906" y="1612241"/>
            <a:ext cx="1217700" cy="434100"/>
          </a:xfrm>
          <a:prstGeom prst="rect">
            <a:avLst/>
          </a:prstGeom>
          <a:noFill/>
          <a:ln>
            <a:noFill/>
          </a:ln>
        </p:spPr>
        <p:txBody>
          <a:bodyPr anchorCtr="0" anchor="t" bIns="45700" lIns="91425" spcFirstLastPara="1" rIns="91425" wrap="square" tIns="45700">
            <a:noAutofit/>
          </a:bodyPr>
          <a:lstStyle>
            <a:lvl1pPr indent="-228600" lvl="0" marL="457200" marR="0" algn="l">
              <a:lnSpc>
                <a:spcPct val="90000"/>
              </a:lnSpc>
              <a:spcBef>
                <a:spcPts val="1100"/>
              </a:spcBef>
              <a:spcAft>
                <a:spcPts val="0"/>
              </a:spcAft>
              <a:buClr>
                <a:schemeClr val="accent6"/>
              </a:buClr>
              <a:buSzPts val="1500"/>
              <a:buFont typeface="Arial"/>
              <a:buNone/>
              <a:defRPr b="1" i="0" sz="1500" u="none" cap="none" strike="noStrike">
                <a:solidFill>
                  <a:schemeClr val="accent6"/>
                </a:solidFill>
                <a:latin typeface="Montserrat Medium"/>
                <a:ea typeface="Montserrat Medium"/>
                <a:cs typeface="Montserrat Medium"/>
                <a:sym typeface="Montserrat Medium"/>
              </a:defRPr>
            </a:lvl1pPr>
            <a:lvl2pPr indent="-381000" lvl="1" marL="914400" marR="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Montserrat"/>
                <a:ea typeface="Montserrat"/>
                <a:cs typeface="Montserrat"/>
                <a:sym typeface="Montserrat"/>
              </a:defRPr>
            </a:lvl2pPr>
            <a:lvl3pPr indent="-355600" lvl="2" marL="1371600" marR="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Montserrat"/>
                <a:ea typeface="Montserrat"/>
                <a:cs typeface="Montserrat"/>
                <a:sym typeface="Montserrat"/>
              </a:defRPr>
            </a:lvl3pPr>
            <a:lvl4pPr indent="-349250" lvl="3" marL="1828800" marR="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4pPr>
            <a:lvl5pPr indent="-349250" lvl="4" marL="2286000" marR="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5pPr>
            <a:lvl6pPr indent="-349250" lvl="5" marL="2743200" marR="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6pPr>
            <a:lvl7pPr indent="-349250" lvl="6" marL="3200400" marR="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7pPr>
            <a:lvl8pPr indent="-349250" lvl="7" marL="3657600" marR="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8pPr>
            <a:lvl9pPr indent="-349250" lvl="8" marL="4114800" marR="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9pPr>
          </a:lstStyle>
          <a:p/>
        </p:txBody>
      </p:sp>
      <p:sp>
        <p:nvSpPr>
          <p:cNvPr id="893" name="Google Shape;893;g343d2673bcf_0_3165"/>
          <p:cNvSpPr txBox="1"/>
          <p:nvPr>
            <p:ph idx="3" type="body"/>
          </p:nvPr>
        </p:nvSpPr>
        <p:spPr>
          <a:xfrm>
            <a:off x="4364906" y="2150671"/>
            <a:ext cx="1217700" cy="560400"/>
          </a:xfrm>
          <a:prstGeom prst="rect">
            <a:avLst/>
          </a:prstGeom>
          <a:noFill/>
          <a:ln>
            <a:noFill/>
          </a:ln>
        </p:spPr>
        <p:txBody>
          <a:bodyPr anchorCtr="0" anchor="t" bIns="45700" lIns="91425" spcFirstLastPara="1" rIns="91425" wrap="square" tIns="45700">
            <a:noAutofit/>
          </a:bodyPr>
          <a:lstStyle>
            <a:lvl1pPr indent="-228600" lvl="0" marL="457200" marR="0" algn="l">
              <a:lnSpc>
                <a:spcPct val="90000"/>
              </a:lnSpc>
              <a:spcBef>
                <a:spcPts val="1100"/>
              </a:spcBef>
              <a:spcAft>
                <a:spcPts val="0"/>
              </a:spcAft>
              <a:buClr>
                <a:schemeClr val="accent6"/>
              </a:buClr>
              <a:buSzPts val="1100"/>
              <a:buFont typeface="Arial"/>
              <a:buNone/>
              <a:defRPr b="0" i="0" sz="1100" u="none" cap="none" strike="noStrike">
                <a:solidFill>
                  <a:schemeClr val="accent6"/>
                </a:solidFill>
                <a:latin typeface="Montserrat"/>
                <a:ea typeface="Montserrat"/>
                <a:cs typeface="Montserrat"/>
                <a:sym typeface="Montserrat"/>
              </a:defRPr>
            </a:lvl1pPr>
            <a:lvl2pPr indent="-381000" lvl="1" marL="914400" marR="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Montserrat"/>
                <a:ea typeface="Montserrat"/>
                <a:cs typeface="Montserrat"/>
                <a:sym typeface="Montserrat"/>
              </a:defRPr>
            </a:lvl2pPr>
            <a:lvl3pPr indent="-355600" lvl="2" marL="1371600" marR="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Montserrat"/>
                <a:ea typeface="Montserrat"/>
                <a:cs typeface="Montserrat"/>
                <a:sym typeface="Montserrat"/>
              </a:defRPr>
            </a:lvl3pPr>
            <a:lvl4pPr indent="-349250" lvl="3" marL="1828800" marR="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4pPr>
            <a:lvl5pPr indent="-349250" lvl="4" marL="2286000" marR="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5pPr>
            <a:lvl6pPr indent="-349250" lvl="5" marL="2743200" marR="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6pPr>
            <a:lvl7pPr indent="-349250" lvl="6" marL="3200400" marR="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7pPr>
            <a:lvl8pPr indent="-349250" lvl="7" marL="3657600" marR="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8pPr>
            <a:lvl9pPr indent="-349250" lvl="8" marL="4114800" marR="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9pPr>
          </a:lstStyle>
          <a:p/>
        </p:txBody>
      </p:sp>
      <p:cxnSp>
        <p:nvCxnSpPr>
          <p:cNvPr id="894" name="Google Shape;894;g343d2673bcf_0_3165"/>
          <p:cNvCxnSpPr/>
          <p:nvPr/>
        </p:nvCxnSpPr>
        <p:spPr>
          <a:xfrm>
            <a:off x="4301989" y="832479"/>
            <a:ext cx="1200000" cy="0"/>
          </a:xfrm>
          <a:prstGeom prst="straightConnector1">
            <a:avLst/>
          </a:prstGeom>
          <a:noFill/>
          <a:ln cap="flat" cmpd="sng" w="12700">
            <a:solidFill>
              <a:srgbClr val="7F7F7F"/>
            </a:solidFill>
            <a:prstDash val="solid"/>
            <a:miter lim="800000"/>
            <a:headEnd len="sm" w="sm" type="none"/>
            <a:tailEnd len="med" w="med" type="triangle"/>
          </a:ln>
        </p:spPr>
      </p:cxnSp>
      <p:cxnSp>
        <p:nvCxnSpPr>
          <p:cNvPr id="895" name="Google Shape;895;g343d2673bcf_0_3165"/>
          <p:cNvCxnSpPr/>
          <p:nvPr/>
        </p:nvCxnSpPr>
        <p:spPr>
          <a:xfrm rot="10800000">
            <a:off x="4301989" y="831558"/>
            <a:ext cx="0" cy="1879500"/>
          </a:xfrm>
          <a:prstGeom prst="straightConnector1">
            <a:avLst/>
          </a:prstGeom>
          <a:noFill/>
          <a:ln cap="flat" cmpd="sng" w="12700">
            <a:solidFill>
              <a:srgbClr val="7F7F7F"/>
            </a:solidFill>
            <a:prstDash val="solid"/>
            <a:miter lim="800000"/>
            <a:headEnd len="sm" w="sm" type="none"/>
            <a:tailEnd len="sm" w="sm" type="none"/>
          </a:ln>
        </p:spPr>
      </p:cxnSp>
      <p:sp>
        <p:nvSpPr>
          <p:cNvPr id="896" name="Google Shape;896;g343d2673bcf_0_3165"/>
          <p:cNvSpPr/>
          <p:nvPr/>
        </p:nvSpPr>
        <p:spPr>
          <a:xfrm>
            <a:off x="4082477" y="2930432"/>
            <a:ext cx="1782900" cy="91500"/>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900" u="none" cap="none" strike="noStrike">
              <a:solidFill>
                <a:schemeClr val="dk1"/>
              </a:solidFill>
              <a:latin typeface="Montserrat"/>
              <a:ea typeface="Montserrat"/>
              <a:cs typeface="Montserrat"/>
              <a:sym typeface="Montserrat"/>
            </a:endParaRPr>
          </a:p>
        </p:txBody>
      </p:sp>
      <p:sp>
        <p:nvSpPr>
          <p:cNvPr id="897" name="Google Shape;897;g343d2673bcf_0_3165"/>
          <p:cNvSpPr/>
          <p:nvPr/>
        </p:nvSpPr>
        <p:spPr>
          <a:xfrm>
            <a:off x="6084607" y="611734"/>
            <a:ext cx="1782900" cy="2318400"/>
          </a:xfrm>
          <a:prstGeom prst="rect">
            <a:avLst/>
          </a:prstGeom>
          <a:solidFill>
            <a:schemeClr val="lt1"/>
          </a:solidFill>
          <a:ln cap="flat" cmpd="sng" w="19050">
            <a:solidFill>
              <a:srgbClr val="D8D8D8"/>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900" u="none" cap="none" strike="noStrike">
              <a:solidFill>
                <a:schemeClr val="dk1"/>
              </a:solidFill>
              <a:latin typeface="Montserrat"/>
              <a:ea typeface="Montserrat"/>
              <a:cs typeface="Montserrat"/>
              <a:sym typeface="Montserrat"/>
            </a:endParaRPr>
          </a:p>
        </p:txBody>
      </p:sp>
      <p:sp>
        <p:nvSpPr>
          <p:cNvPr id="898" name="Google Shape;898;g343d2673bcf_0_3165"/>
          <p:cNvSpPr txBox="1"/>
          <p:nvPr>
            <p:ph idx="4" type="body"/>
          </p:nvPr>
        </p:nvSpPr>
        <p:spPr>
          <a:xfrm>
            <a:off x="6367037" y="968306"/>
            <a:ext cx="1217700" cy="632100"/>
          </a:xfrm>
          <a:prstGeom prst="rect">
            <a:avLst/>
          </a:prstGeom>
          <a:noFill/>
          <a:ln>
            <a:noFill/>
          </a:ln>
        </p:spPr>
        <p:txBody>
          <a:bodyPr anchorCtr="0" anchor="t" bIns="45700" lIns="91425" spcFirstLastPara="1" rIns="91425" wrap="square" tIns="45700">
            <a:noAutofit/>
          </a:bodyPr>
          <a:lstStyle>
            <a:lvl1pPr indent="-228600" lvl="0" marL="457200" marR="0" algn="l">
              <a:lnSpc>
                <a:spcPct val="90000"/>
              </a:lnSpc>
              <a:spcBef>
                <a:spcPts val="1100"/>
              </a:spcBef>
              <a:spcAft>
                <a:spcPts val="0"/>
              </a:spcAft>
              <a:buClr>
                <a:schemeClr val="accent2"/>
              </a:buClr>
              <a:buSzPts val="4400"/>
              <a:buFont typeface="Arial"/>
              <a:buNone/>
              <a:defRPr b="1" i="0" sz="4400" u="none" cap="none" strike="noStrike">
                <a:solidFill>
                  <a:schemeClr val="accent2"/>
                </a:solidFill>
                <a:latin typeface="Montserrat Medium"/>
                <a:ea typeface="Montserrat Medium"/>
                <a:cs typeface="Montserrat Medium"/>
                <a:sym typeface="Montserrat Medium"/>
              </a:defRPr>
            </a:lvl1pPr>
            <a:lvl2pPr indent="-381000" lvl="1" marL="914400" marR="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Montserrat"/>
                <a:ea typeface="Montserrat"/>
                <a:cs typeface="Montserrat"/>
                <a:sym typeface="Montserrat"/>
              </a:defRPr>
            </a:lvl2pPr>
            <a:lvl3pPr indent="-355600" lvl="2" marL="1371600" marR="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Montserrat"/>
                <a:ea typeface="Montserrat"/>
                <a:cs typeface="Montserrat"/>
                <a:sym typeface="Montserrat"/>
              </a:defRPr>
            </a:lvl3pPr>
            <a:lvl4pPr indent="-349250" lvl="3" marL="1828800" marR="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4pPr>
            <a:lvl5pPr indent="-349250" lvl="4" marL="2286000" marR="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5pPr>
            <a:lvl6pPr indent="-349250" lvl="5" marL="2743200" marR="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6pPr>
            <a:lvl7pPr indent="-349250" lvl="6" marL="3200400" marR="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7pPr>
            <a:lvl8pPr indent="-349250" lvl="7" marL="3657600" marR="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8pPr>
            <a:lvl9pPr indent="-349250" lvl="8" marL="4114800" marR="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9pPr>
          </a:lstStyle>
          <a:p/>
        </p:txBody>
      </p:sp>
      <p:sp>
        <p:nvSpPr>
          <p:cNvPr id="899" name="Google Shape;899;g343d2673bcf_0_3165"/>
          <p:cNvSpPr txBox="1"/>
          <p:nvPr>
            <p:ph idx="5" type="body"/>
          </p:nvPr>
        </p:nvSpPr>
        <p:spPr>
          <a:xfrm>
            <a:off x="6367036" y="1611871"/>
            <a:ext cx="1217700" cy="434100"/>
          </a:xfrm>
          <a:prstGeom prst="rect">
            <a:avLst/>
          </a:prstGeom>
          <a:noFill/>
          <a:ln>
            <a:noFill/>
          </a:ln>
        </p:spPr>
        <p:txBody>
          <a:bodyPr anchorCtr="0" anchor="t" bIns="45700" lIns="91425" spcFirstLastPara="1" rIns="91425" wrap="square" tIns="45700">
            <a:noAutofit/>
          </a:bodyPr>
          <a:lstStyle>
            <a:lvl1pPr indent="-228600" lvl="0" marL="457200" marR="0" algn="l">
              <a:lnSpc>
                <a:spcPct val="90000"/>
              </a:lnSpc>
              <a:spcBef>
                <a:spcPts val="1100"/>
              </a:spcBef>
              <a:spcAft>
                <a:spcPts val="0"/>
              </a:spcAft>
              <a:buClr>
                <a:schemeClr val="accent6"/>
              </a:buClr>
              <a:buSzPts val="1500"/>
              <a:buFont typeface="Arial"/>
              <a:buNone/>
              <a:defRPr b="1" i="0" sz="1500" u="none" cap="none" strike="noStrike">
                <a:solidFill>
                  <a:schemeClr val="accent6"/>
                </a:solidFill>
                <a:latin typeface="Montserrat Medium"/>
                <a:ea typeface="Montserrat Medium"/>
                <a:cs typeface="Montserrat Medium"/>
                <a:sym typeface="Montserrat Medium"/>
              </a:defRPr>
            </a:lvl1pPr>
            <a:lvl2pPr indent="-381000" lvl="1" marL="914400" marR="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Montserrat"/>
                <a:ea typeface="Montserrat"/>
                <a:cs typeface="Montserrat"/>
                <a:sym typeface="Montserrat"/>
              </a:defRPr>
            </a:lvl2pPr>
            <a:lvl3pPr indent="-355600" lvl="2" marL="1371600" marR="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Montserrat"/>
                <a:ea typeface="Montserrat"/>
                <a:cs typeface="Montserrat"/>
                <a:sym typeface="Montserrat"/>
              </a:defRPr>
            </a:lvl3pPr>
            <a:lvl4pPr indent="-349250" lvl="3" marL="1828800" marR="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4pPr>
            <a:lvl5pPr indent="-349250" lvl="4" marL="2286000" marR="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5pPr>
            <a:lvl6pPr indent="-349250" lvl="5" marL="2743200" marR="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6pPr>
            <a:lvl7pPr indent="-349250" lvl="6" marL="3200400" marR="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7pPr>
            <a:lvl8pPr indent="-349250" lvl="7" marL="3657600" marR="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8pPr>
            <a:lvl9pPr indent="-349250" lvl="8" marL="4114800" marR="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9pPr>
          </a:lstStyle>
          <a:p/>
        </p:txBody>
      </p:sp>
      <p:sp>
        <p:nvSpPr>
          <p:cNvPr id="900" name="Google Shape;900;g343d2673bcf_0_3165"/>
          <p:cNvSpPr txBox="1"/>
          <p:nvPr>
            <p:ph idx="6" type="body"/>
          </p:nvPr>
        </p:nvSpPr>
        <p:spPr>
          <a:xfrm>
            <a:off x="6367036" y="2150301"/>
            <a:ext cx="1217700" cy="560400"/>
          </a:xfrm>
          <a:prstGeom prst="rect">
            <a:avLst/>
          </a:prstGeom>
          <a:noFill/>
          <a:ln>
            <a:noFill/>
          </a:ln>
        </p:spPr>
        <p:txBody>
          <a:bodyPr anchorCtr="0" anchor="t" bIns="45700" lIns="91425" spcFirstLastPara="1" rIns="91425" wrap="square" tIns="45700">
            <a:noAutofit/>
          </a:bodyPr>
          <a:lstStyle>
            <a:lvl1pPr indent="-228600" lvl="0" marL="457200" marR="0" algn="l">
              <a:lnSpc>
                <a:spcPct val="90000"/>
              </a:lnSpc>
              <a:spcBef>
                <a:spcPts val="1100"/>
              </a:spcBef>
              <a:spcAft>
                <a:spcPts val="0"/>
              </a:spcAft>
              <a:buClr>
                <a:schemeClr val="accent6"/>
              </a:buClr>
              <a:buSzPts val="1100"/>
              <a:buFont typeface="Arial"/>
              <a:buNone/>
              <a:defRPr b="0" i="0" sz="1100" u="none" cap="none" strike="noStrike">
                <a:solidFill>
                  <a:schemeClr val="accent6"/>
                </a:solidFill>
                <a:latin typeface="Montserrat"/>
                <a:ea typeface="Montserrat"/>
                <a:cs typeface="Montserrat"/>
                <a:sym typeface="Montserrat"/>
              </a:defRPr>
            </a:lvl1pPr>
            <a:lvl2pPr indent="-381000" lvl="1" marL="914400" marR="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Montserrat"/>
                <a:ea typeface="Montserrat"/>
                <a:cs typeface="Montserrat"/>
                <a:sym typeface="Montserrat"/>
              </a:defRPr>
            </a:lvl2pPr>
            <a:lvl3pPr indent="-355600" lvl="2" marL="1371600" marR="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Montserrat"/>
                <a:ea typeface="Montserrat"/>
                <a:cs typeface="Montserrat"/>
                <a:sym typeface="Montserrat"/>
              </a:defRPr>
            </a:lvl3pPr>
            <a:lvl4pPr indent="-349250" lvl="3" marL="1828800" marR="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4pPr>
            <a:lvl5pPr indent="-349250" lvl="4" marL="2286000" marR="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5pPr>
            <a:lvl6pPr indent="-349250" lvl="5" marL="2743200" marR="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6pPr>
            <a:lvl7pPr indent="-349250" lvl="6" marL="3200400" marR="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7pPr>
            <a:lvl8pPr indent="-349250" lvl="7" marL="3657600" marR="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8pPr>
            <a:lvl9pPr indent="-349250" lvl="8" marL="4114800" marR="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9pPr>
          </a:lstStyle>
          <a:p/>
        </p:txBody>
      </p:sp>
      <p:cxnSp>
        <p:nvCxnSpPr>
          <p:cNvPr id="901" name="Google Shape;901;g343d2673bcf_0_3165"/>
          <p:cNvCxnSpPr/>
          <p:nvPr/>
        </p:nvCxnSpPr>
        <p:spPr>
          <a:xfrm>
            <a:off x="6304119" y="832109"/>
            <a:ext cx="1200000" cy="0"/>
          </a:xfrm>
          <a:prstGeom prst="straightConnector1">
            <a:avLst/>
          </a:prstGeom>
          <a:noFill/>
          <a:ln cap="flat" cmpd="sng" w="12700">
            <a:solidFill>
              <a:srgbClr val="7F7F7F"/>
            </a:solidFill>
            <a:prstDash val="solid"/>
            <a:miter lim="800000"/>
            <a:headEnd len="sm" w="sm" type="none"/>
            <a:tailEnd len="med" w="med" type="triangle"/>
          </a:ln>
        </p:spPr>
      </p:cxnSp>
      <p:cxnSp>
        <p:nvCxnSpPr>
          <p:cNvPr id="902" name="Google Shape;902;g343d2673bcf_0_3165"/>
          <p:cNvCxnSpPr/>
          <p:nvPr/>
        </p:nvCxnSpPr>
        <p:spPr>
          <a:xfrm rot="10800000">
            <a:off x="6304119" y="831188"/>
            <a:ext cx="0" cy="1879500"/>
          </a:xfrm>
          <a:prstGeom prst="straightConnector1">
            <a:avLst/>
          </a:prstGeom>
          <a:noFill/>
          <a:ln cap="flat" cmpd="sng" w="12700">
            <a:solidFill>
              <a:srgbClr val="7F7F7F"/>
            </a:solidFill>
            <a:prstDash val="solid"/>
            <a:miter lim="800000"/>
            <a:headEnd len="sm" w="sm" type="none"/>
            <a:tailEnd len="sm" w="sm" type="none"/>
          </a:ln>
        </p:spPr>
      </p:cxnSp>
      <p:sp>
        <p:nvSpPr>
          <p:cNvPr id="903" name="Google Shape;903;g343d2673bcf_0_3165"/>
          <p:cNvSpPr/>
          <p:nvPr/>
        </p:nvSpPr>
        <p:spPr>
          <a:xfrm>
            <a:off x="6084607" y="2930062"/>
            <a:ext cx="1782900" cy="91500"/>
          </a:xfrm>
          <a:prstGeom prst="rect">
            <a:avLst/>
          </a:prstGeom>
          <a:solidFill>
            <a:schemeClr val="accen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900" u="none" cap="none" strike="noStrike">
              <a:solidFill>
                <a:schemeClr val="dk1"/>
              </a:solidFill>
              <a:latin typeface="Montserrat"/>
              <a:ea typeface="Montserrat"/>
              <a:cs typeface="Montserrat"/>
              <a:sym typeface="Montserrat"/>
            </a:endParaRPr>
          </a:p>
        </p:txBody>
      </p:sp>
      <p:sp>
        <p:nvSpPr>
          <p:cNvPr id="904" name="Google Shape;904;g343d2673bcf_0_3165"/>
          <p:cNvSpPr/>
          <p:nvPr/>
        </p:nvSpPr>
        <p:spPr>
          <a:xfrm>
            <a:off x="8086737" y="611733"/>
            <a:ext cx="1782900" cy="2318400"/>
          </a:xfrm>
          <a:prstGeom prst="rect">
            <a:avLst/>
          </a:prstGeom>
          <a:solidFill>
            <a:schemeClr val="lt1"/>
          </a:solidFill>
          <a:ln cap="flat" cmpd="sng" w="19050">
            <a:solidFill>
              <a:srgbClr val="D8D8D8"/>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900" u="none" cap="none" strike="noStrike">
              <a:solidFill>
                <a:schemeClr val="dk1"/>
              </a:solidFill>
              <a:latin typeface="Montserrat"/>
              <a:ea typeface="Montserrat"/>
              <a:cs typeface="Montserrat"/>
              <a:sym typeface="Montserrat"/>
            </a:endParaRPr>
          </a:p>
        </p:txBody>
      </p:sp>
      <p:sp>
        <p:nvSpPr>
          <p:cNvPr id="905" name="Google Shape;905;g343d2673bcf_0_3165"/>
          <p:cNvSpPr txBox="1"/>
          <p:nvPr>
            <p:ph idx="7" type="body"/>
          </p:nvPr>
        </p:nvSpPr>
        <p:spPr>
          <a:xfrm>
            <a:off x="8369167" y="968305"/>
            <a:ext cx="1217700" cy="632100"/>
          </a:xfrm>
          <a:prstGeom prst="rect">
            <a:avLst/>
          </a:prstGeom>
          <a:noFill/>
          <a:ln>
            <a:noFill/>
          </a:ln>
        </p:spPr>
        <p:txBody>
          <a:bodyPr anchorCtr="0" anchor="t" bIns="45700" lIns="91425" spcFirstLastPara="1" rIns="91425" wrap="square" tIns="45700">
            <a:noAutofit/>
          </a:bodyPr>
          <a:lstStyle>
            <a:lvl1pPr indent="-228600" lvl="0" marL="457200" marR="0" algn="l">
              <a:lnSpc>
                <a:spcPct val="90000"/>
              </a:lnSpc>
              <a:spcBef>
                <a:spcPts val="1100"/>
              </a:spcBef>
              <a:spcAft>
                <a:spcPts val="0"/>
              </a:spcAft>
              <a:buClr>
                <a:schemeClr val="accent1"/>
              </a:buClr>
              <a:buSzPts val="4400"/>
              <a:buFont typeface="Arial"/>
              <a:buNone/>
              <a:defRPr b="1" i="0" sz="4400" u="none" cap="none" strike="noStrike">
                <a:solidFill>
                  <a:schemeClr val="accent1"/>
                </a:solidFill>
                <a:latin typeface="Montserrat Medium"/>
                <a:ea typeface="Montserrat Medium"/>
                <a:cs typeface="Montserrat Medium"/>
                <a:sym typeface="Montserrat Medium"/>
              </a:defRPr>
            </a:lvl1pPr>
            <a:lvl2pPr indent="-381000" lvl="1" marL="914400" marR="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Montserrat"/>
                <a:ea typeface="Montserrat"/>
                <a:cs typeface="Montserrat"/>
                <a:sym typeface="Montserrat"/>
              </a:defRPr>
            </a:lvl2pPr>
            <a:lvl3pPr indent="-355600" lvl="2" marL="1371600" marR="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Montserrat"/>
                <a:ea typeface="Montserrat"/>
                <a:cs typeface="Montserrat"/>
                <a:sym typeface="Montserrat"/>
              </a:defRPr>
            </a:lvl3pPr>
            <a:lvl4pPr indent="-349250" lvl="3" marL="1828800" marR="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4pPr>
            <a:lvl5pPr indent="-349250" lvl="4" marL="2286000" marR="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5pPr>
            <a:lvl6pPr indent="-349250" lvl="5" marL="2743200" marR="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6pPr>
            <a:lvl7pPr indent="-349250" lvl="6" marL="3200400" marR="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7pPr>
            <a:lvl8pPr indent="-349250" lvl="7" marL="3657600" marR="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8pPr>
            <a:lvl9pPr indent="-349250" lvl="8" marL="4114800" marR="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9pPr>
          </a:lstStyle>
          <a:p/>
        </p:txBody>
      </p:sp>
      <p:sp>
        <p:nvSpPr>
          <p:cNvPr id="906" name="Google Shape;906;g343d2673bcf_0_3165"/>
          <p:cNvSpPr txBox="1"/>
          <p:nvPr>
            <p:ph idx="8" type="body"/>
          </p:nvPr>
        </p:nvSpPr>
        <p:spPr>
          <a:xfrm>
            <a:off x="8369166" y="1611870"/>
            <a:ext cx="1217700" cy="434100"/>
          </a:xfrm>
          <a:prstGeom prst="rect">
            <a:avLst/>
          </a:prstGeom>
          <a:noFill/>
          <a:ln>
            <a:noFill/>
          </a:ln>
        </p:spPr>
        <p:txBody>
          <a:bodyPr anchorCtr="0" anchor="t" bIns="45700" lIns="91425" spcFirstLastPara="1" rIns="91425" wrap="square" tIns="45700">
            <a:noAutofit/>
          </a:bodyPr>
          <a:lstStyle>
            <a:lvl1pPr indent="-228600" lvl="0" marL="457200" marR="0" algn="l">
              <a:lnSpc>
                <a:spcPct val="90000"/>
              </a:lnSpc>
              <a:spcBef>
                <a:spcPts val="1100"/>
              </a:spcBef>
              <a:spcAft>
                <a:spcPts val="0"/>
              </a:spcAft>
              <a:buClr>
                <a:schemeClr val="accent6"/>
              </a:buClr>
              <a:buSzPts val="1500"/>
              <a:buFont typeface="Arial"/>
              <a:buNone/>
              <a:defRPr b="1" i="0" sz="1500" u="none" cap="none" strike="noStrike">
                <a:solidFill>
                  <a:schemeClr val="accent6"/>
                </a:solidFill>
                <a:latin typeface="Montserrat Medium"/>
                <a:ea typeface="Montserrat Medium"/>
                <a:cs typeface="Montserrat Medium"/>
                <a:sym typeface="Montserrat Medium"/>
              </a:defRPr>
            </a:lvl1pPr>
            <a:lvl2pPr indent="-381000" lvl="1" marL="914400" marR="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Montserrat"/>
                <a:ea typeface="Montserrat"/>
                <a:cs typeface="Montserrat"/>
                <a:sym typeface="Montserrat"/>
              </a:defRPr>
            </a:lvl2pPr>
            <a:lvl3pPr indent="-355600" lvl="2" marL="1371600" marR="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Montserrat"/>
                <a:ea typeface="Montserrat"/>
                <a:cs typeface="Montserrat"/>
                <a:sym typeface="Montserrat"/>
              </a:defRPr>
            </a:lvl3pPr>
            <a:lvl4pPr indent="-349250" lvl="3" marL="1828800" marR="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4pPr>
            <a:lvl5pPr indent="-349250" lvl="4" marL="2286000" marR="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5pPr>
            <a:lvl6pPr indent="-349250" lvl="5" marL="2743200" marR="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6pPr>
            <a:lvl7pPr indent="-349250" lvl="6" marL="3200400" marR="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7pPr>
            <a:lvl8pPr indent="-349250" lvl="7" marL="3657600" marR="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8pPr>
            <a:lvl9pPr indent="-349250" lvl="8" marL="4114800" marR="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9pPr>
          </a:lstStyle>
          <a:p/>
        </p:txBody>
      </p:sp>
      <p:sp>
        <p:nvSpPr>
          <p:cNvPr id="907" name="Google Shape;907;g343d2673bcf_0_3165"/>
          <p:cNvSpPr txBox="1"/>
          <p:nvPr>
            <p:ph idx="9" type="body"/>
          </p:nvPr>
        </p:nvSpPr>
        <p:spPr>
          <a:xfrm>
            <a:off x="8369166" y="2150300"/>
            <a:ext cx="1217700" cy="560400"/>
          </a:xfrm>
          <a:prstGeom prst="rect">
            <a:avLst/>
          </a:prstGeom>
          <a:noFill/>
          <a:ln>
            <a:noFill/>
          </a:ln>
        </p:spPr>
        <p:txBody>
          <a:bodyPr anchorCtr="0" anchor="t" bIns="45700" lIns="91425" spcFirstLastPara="1" rIns="91425" wrap="square" tIns="45700">
            <a:noAutofit/>
          </a:bodyPr>
          <a:lstStyle>
            <a:lvl1pPr indent="-228600" lvl="0" marL="457200" marR="0" algn="l">
              <a:lnSpc>
                <a:spcPct val="90000"/>
              </a:lnSpc>
              <a:spcBef>
                <a:spcPts val="1100"/>
              </a:spcBef>
              <a:spcAft>
                <a:spcPts val="0"/>
              </a:spcAft>
              <a:buClr>
                <a:schemeClr val="accent6"/>
              </a:buClr>
              <a:buSzPts val="1100"/>
              <a:buFont typeface="Arial"/>
              <a:buNone/>
              <a:defRPr b="0" i="0" sz="1100" u="none" cap="none" strike="noStrike">
                <a:solidFill>
                  <a:schemeClr val="accent6"/>
                </a:solidFill>
                <a:latin typeface="Montserrat"/>
                <a:ea typeface="Montserrat"/>
                <a:cs typeface="Montserrat"/>
                <a:sym typeface="Montserrat"/>
              </a:defRPr>
            </a:lvl1pPr>
            <a:lvl2pPr indent="-381000" lvl="1" marL="914400" marR="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Montserrat"/>
                <a:ea typeface="Montserrat"/>
                <a:cs typeface="Montserrat"/>
                <a:sym typeface="Montserrat"/>
              </a:defRPr>
            </a:lvl2pPr>
            <a:lvl3pPr indent="-355600" lvl="2" marL="1371600" marR="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Montserrat"/>
                <a:ea typeface="Montserrat"/>
                <a:cs typeface="Montserrat"/>
                <a:sym typeface="Montserrat"/>
              </a:defRPr>
            </a:lvl3pPr>
            <a:lvl4pPr indent="-349250" lvl="3" marL="1828800" marR="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4pPr>
            <a:lvl5pPr indent="-349250" lvl="4" marL="2286000" marR="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5pPr>
            <a:lvl6pPr indent="-349250" lvl="5" marL="2743200" marR="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6pPr>
            <a:lvl7pPr indent="-349250" lvl="6" marL="3200400" marR="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7pPr>
            <a:lvl8pPr indent="-349250" lvl="7" marL="3657600" marR="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8pPr>
            <a:lvl9pPr indent="-349250" lvl="8" marL="4114800" marR="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9pPr>
          </a:lstStyle>
          <a:p/>
        </p:txBody>
      </p:sp>
      <p:cxnSp>
        <p:nvCxnSpPr>
          <p:cNvPr id="908" name="Google Shape;908;g343d2673bcf_0_3165"/>
          <p:cNvCxnSpPr/>
          <p:nvPr/>
        </p:nvCxnSpPr>
        <p:spPr>
          <a:xfrm>
            <a:off x="8306249" y="832108"/>
            <a:ext cx="1200000" cy="0"/>
          </a:xfrm>
          <a:prstGeom prst="straightConnector1">
            <a:avLst/>
          </a:prstGeom>
          <a:noFill/>
          <a:ln cap="flat" cmpd="sng" w="12700">
            <a:solidFill>
              <a:srgbClr val="7F7F7F"/>
            </a:solidFill>
            <a:prstDash val="solid"/>
            <a:miter lim="800000"/>
            <a:headEnd len="sm" w="sm" type="none"/>
            <a:tailEnd len="med" w="med" type="triangle"/>
          </a:ln>
        </p:spPr>
      </p:cxnSp>
      <p:cxnSp>
        <p:nvCxnSpPr>
          <p:cNvPr id="909" name="Google Shape;909;g343d2673bcf_0_3165"/>
          <p:cNvCxnSpPr/>
          <p:nvPr/>
        </p:nvCxnSpPr>
        <p:spPr>
          <a:xfrm rot="10800000">
            <a:off x="8306249" y="831187"/>
            <a:ext cx="0" cy="1879500"/>
          </a:xfrm>
          <a:prstGeom prst="straightConnector1">
            <a:avLst/>
          </a:prstGeom>
          <a:noFill/>
          <a:ln cap="flat" cmpd="sng" w="12700">
            <a:solidFill>
              <a:srgbClr val="7F7F7F"/>
            </a:solidFill>
            <a:prstDash val="solid"/>
            <a:miter lim="800000"/>
            <a:headEnd len="sm" w="sm" type="none"/>
            <a:tailEnd len="sm" w="sm" type="none"/>
          </a:ln>
        </p:spPr>
      </p:cxnSp>
      <p:sp>
        <p:nvSpPr>
          <p:cNvPr id="910" name="Google Shape;910;g343d2673bcf_0_3165"/>
          <p:cNvSpPr/>
          <p:nvPr/>
        </p:nvSpPr>
        <p:spPr>
          <a:xfrm>
            <a:off x="8086737" y="2930061"/>
            <a:ext cx="1782900" cy="91500"/>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900" u="none" cap="none" strike="noStrike">
              <a:solidFill>
                <a:schemeClr val="dk1"/>
              </a:solidFill>
              <a:latin typeface="Montserrat"/>
              <a:ea typeface="Montserrat"/>
              <a:cs typeface="Montserrat"/>
              <a:sym typeface="Montserrat"/>
            </a:endParaRPr>
          </a:p>
        </p:txBody>
      </p:sp>
      <p:sp>
        <p:nvSpPr>
          <p:cNvPr id="911" name="Google Shape;911;g343d2673bcf_0_3165"/>
          <p:cNvSpPr/>
          <p:nvPr/>
        </p:nvSpPr>
        <p:spPr>
          <a:xfrm>
            <a:off x="5064777" y="3273093"/>
            <a:ext cx="1782900" cy="2318400"/>
          </a:xfrm>
          <a:prstGeom prst="rect">
            <a:avLst/>
          </a:prstGeom>
          <a:solidFill>
            <a:schemeClr val="lt1"/>
          </a:solidFill>
          <a:ln cap="flat" cmpd="sng" w="19050">
            <a:solidFill>
              <a:srgbClr val="D8D8D8"/>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900" u="none" cap="none" strike="noStrike">
              <a:solidFill>
                <a:schemeClr val="dk1"/>
              </a:solidFill>
              <a:latin typeface="Montserrat"/>
              <a:ea typeface="Montserrat"/>
              <a:cs typeface="Montserrat"/>
              <a:sym typeface="Montserrat"/>
            </a:endParaRPr>
          </a:p>
        </p:txBody>
      </p:sp>
      <p:sp>
        <p:nvSpPr>
          <p:cNvPr id="912" name="Google Shape;912;g343d2673bcf_0_3165"/>
          <p:cNvSpPr txBox="1"/>
          <p:nvPr>
            <p:ph idx="13" type="body"/>
          </p:nvPr>
        </p:nvSpPr>
        <p:spPr>
          <a:xfrm>
            <a:off x="5347207" y="3629665"/>
            <a:ext cx="1217700" cy="632100"/>
          </a:xfrm>
          <a:prstGeom prst="rect">
            <a:avLst/>
          </a:prstGeom>
          <a:noFill/>
          <a:ln>
            <a:noFill/>
          </a:ln>
        </p:spPr>
        <p:txBody>
          <a:bodyPr anchorCtr="0" anchor="t" bIns="45700" lIns="91425" spcFirstLastPara="1" rIns="91425" wrap="square" tIns="45700">
            <a:noAutofit/>
          </a:bodyPr>
          <a:lstStyle>
            <a:lvl1pPr indent="-228600" lvl="0" marL="457200" marR="0" algn="l">
              <a:lnSpc>
                <a:spcPct val="90000"/>
              </a:lnSpc>
              <a:spcBef>
                <a:spcPts val="1100"/>
              </a:spcBef>
              <a:spcAft>
                <a:spcPts val="0"/>
              </a:spcAft>
              <a:buClr>
                <a:schemeClr val="accent2"/>
              </a:buClr>
              <a:buSzPts val="4400"/>
              <a:buFont typeface="Arial"/>
              <a:buNone/>
              <a:defRPr b="1" i="0" sz="4400" u="none" cap="none" strike="noStrike">
                <a:solidFill>
                  <a:schemeClr val="accent2"/>
                </a:solidFill>
                <a:latin typeface="Montserrat Medium"/>
                <a:ea typeface="Montserrat Medium"/>
                <a:cs typeface="Montserrat Medium"/>
                <a:sym typeface="Montserrat Medium"/>
              </a:defRPr>
            </a:lvl1pPr>
            <a:lvl2pPr indent="-381000" lvl="1" marL="914400" marR="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Montserrat"/>
                <a:ea typeface="Montserrat"/>
                <a:cs typeface="Montserrat"/>
                <a:sym typeface="Montserrat"/>
              </a:defRPr>
            </a:lvl2pPr>
            <a:lvl3pPr indent="-355600" lvl="2" marL="1371600" marR="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Montserrat"/>
                <a:ea typeface="Montserrat"/>
                <a:cs typeface="Montserrat"/>
                <a:sym typeface="Montserrat"/>
              </a:defRPr>
            </a:lvl3pPr>
            <a:lvl4pPr indent="-349250" lvl="3" marL="1828800" marR="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4pPr>
            <a:lvl5pPr indent="-349250" lvl="4" marL="2286000" marR="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5pPr>
            <a:lvl6pPr indent="-349250" lvl="5" marL="2743200" marR="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6pPr>
            <a:lvl7pPr indent="-349250" lvl="6" marL="3200400" marR="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7pPr>
            <a:lvl8pPr indent="-349250" lvl="7" marL="3657600" marR="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8pPr>
            <a:lvl9pPr indent="-349250" lvl="8" marL="4114800" marR="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9pPr>
          </a:lstStyle>
          <a:p/>
        </p:txBody>
      </p:sp>
      <p:sp>
        <p:nvSpPr>
          <p:cNvPr id="913" name="Google Shape;913;g343d2673bcf_0_3165"/>
          <p:cNvSpPr txBox="1"/>
          <p:nvPr>
            <p:ph idx="14" type="body"/>
          </p:nvPr>
        </p:nvSpPr>
        <p:spPr>
          <a:xfrm>
            <a:off x="5347206" y="4273230"/>
            <a:ext cx="1217700" cy="434100"/>
          </a:xfrm>
          <a:prstGeom prst="rect">
            <a:avLst/>
          </a:prstGeom>
          <a:noFill/>
          <a:ln>
            <a:noFill/>
          </a:ln>
        </p:spPr>
        <p:txBody>
          <a:bodyPr anchorCtr="0" anchor="t" bIns="45700" lIns="91425" spcFirstLastPara="1" rIns="91425" wrap="square" tIns="45700">
            <a:noAutofit/>
          </a:bodyPr>
          <a:lstStyle>
            <a:lvl1pPr indent="-228600" lvl="0" marL="457200" marR="0" algn="l">
              <a:lnSpc>
                <a:spcPct val="90000"/>
              </a:lnSpc>
              <a:spcBef>
                <a:spcPts val="1100"/>
              </a:spcBef>
              <a:spcAft>
                <a:spcPts val="0"/>
              </a:spcAft>
              <a:buClr>
                <a:schemeClr val="accent6"/>
              </a:buClr>
              <a:buSzPts val="1500"/>
              <a:buFont typeface="Arial"/>
              <a:buNone/>
              <a:defRPr b="1" i="0" sz="1500" u="none" cap="none" strike="noStrike">
                <a:solidFill>
                  <a:schemeClr val="accent6"/>
                </a:solidFill>
                <a:latin typeface="Montserrat Medium"/>
                <a:ea typeface="Montserrat Medium"/>
                <a:cs typeface="Montserrat Medium"/>
                <a:sym typeface="Montserrat Medium"/>
              </a:defRPr>
            </a:lvl1pPr>
            <a:lvl2pPr indent="-381000" lvl="1" marL="914400" marR="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Montserrat"/>
                <a:ea typeface="Montserrat"/>
                <a:cs typeface="Montserrat"/>
                <a:sym typeface="Montserrat"/>
              </a:defRPr>
            </a:lvl2pPr>
            <a:lvl3pPr indent="-355600" lvl="2" marL="1371600" marR="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Montserrat"/>
                <a:ea typeface="Montserrat"/>
                <a:cs typeface="Montserrat"/>
                <a:sym typeface="Montserrat"/>
              </a:defRPr>
            </a:lvl3pPr>
            <a:lvl4pPr indent="-349250" lvl="3" marL="1828800" marR="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4pPr>
            <a:lvl5pPr indent="-349250" lvl="4" marL="2286000" marR="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5pPr>
            <a:lvl6pPr indent="-349250" lvl="5" marL="2743200" marR="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6pPr>
            <a:lvl7pPr indent="-349250" lvl="6" marL="3200400" marR="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7pPr>
            <a:lvl8pPr indent="-349250" lvl="7" marL="3657600" marR="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8pPr>
            <a:lvl9pPr indent="-349250" lvl="8" marL="4114800" marR="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9pPr>
          </a:lstStyle>
          <a:p/>
        </p:txBody>
      </p:sp>
      <p:sp>
        <p:nvSpPr>
          <p:cNvPr id="914" name="Google Shape;914;g343d2673bcf_0_3165"/>
          <p:cNvSpPr txBox="1"/>
          <p:nvPr>
            <p:ph idx="15" type="body"/>
          </p:nvPr>
        </p:nvSpPr>
        <p:spPr>
          <a:xfrm>
            <a:off x="5347206" y="4811660"/>
            <a:ext cx="1217700" cy="560400"/>
          </a:xfrm>
          <a:prstGeom prst="rect">
            <a:avLst/>
          </a:prstGeom>
          <a:noFill/>
          <a:ln>
            <a:noFill/>
          </a:ln>
        </p:spPr>
        <p:txBody>
          <a:bodyPr anchorCtr="0" anchor="t" bIns="45700" lIns="91425" spcFirstLastPara="1" rIns="91425" wrap="square" tIns="45700">
            <a:noAutofit/>
          </a:bodyPr>
          <a:lstStyle>
            <a:lvl1pPr indent="-228600" lvl="0" marL="457200" marR="0" algn="l">
              <a:lnSpc>
                <a:spcPct val="90000"/>
              </a:lnSpc>
              <a:spcBef>
                <a:spcPts val="1100"/>
              </a:spcBef>
              <a:spcAft>
                <a:spcPts val="0"/>
              </a:spcAft>
              <a:buClr>
                <a:schemeClr val="accent6"/>
              </a:buClr>
              <a:buSzPts val="1100"/>
              <a:buFont typeface="Arial"/>
              <a:buNone/>
              <a:defRPr b="0" i="0" sz="1100" u="none" cap="none" strike="noStrike">
                <a:solidFill>
                  <a:schemeClr val="accent6"/>
                </a:solidFill>
                <a:latin typeface="Montserrat"/>
                <a:ea typeface="Montserrat"/>
                <a:cs typeface="Montserrat"/>
                <a:sym typeface="Montserrat"/>
              </a:defRPr>
            </a:lvl1pPr>
            <a:lvl2pPr indent="-381000" lvl="1" marL="914400" marR="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Montserrat"/>
                <a:ea typeface="Montserrat"/>
                <a:cs typeface="Montserrat"/>
                <a:sym typeface="Montserrat"/>
              </a:defRPr>
            </a:lvl2pPr>
            <a:lvl3pPr indent="-355600" lvl="2" marL="1371600" marR="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Montserrat"/>
                <a:ea typeface="Montserrat"/>
                <a:cs typeface="Montserrat"/>
                <a:sym typeface="Montserrat"/>
              </a:defRPr>
            </a:lvl3pPr>
            <a:lvl4pPr indent="-349250" lvl="3" marL="1828800" marR="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4pPr>
            <a:lvl5pPr indent="-349250" lvl="4" marL="2286000" marR="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5pPr>
            <a:lvl6pPr indent="-349250" lvl="5" marL="2743200" marR="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6pPr>
            <a:lvl7pPr indent="-349250" lvl="6" marL="3200400" marR="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7pPr>
            <a:lvl8pPr indent="-349250" lvl="7" marL="3657600" marR="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8pPr>
            <a:lvl9pPr indent="-349250" lvl="8" marL="4114800" marR="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9pPr>
          </a:lstStyle>
          <a:p/>
        </p:txBody>
      </p:sp>
      <p:cxnSp>
        <p:nvCxnSpPr>
          <p:cNvPr id="915" name="Google Shape;915;g343d2673bcf_0_3165"/>
          <p:cNvCxnSpPr/>
          <p:nvPr/>
        </p:nvCxnSpPr>
        <p:spPr>
          <a:xfrm>
            <a:off x="5284289" y="3493468"/>
            <a:ext cx="1200000" cy="0"/>
          </a:xfrm>
          <a:prstGeom prst="straightConnector1">
            <a:avLst/>
          </a:prstGeom>
          <a:noFill/>
          <a:ln cap="flat" cmpd="sng" w="12700">
            <a:solidFill>
              <a:srgbClr val="7F7F7F"/>
            </a:solidFill>
            <a:prstDash val="solid"/>
            <a:miter lim="800000"/>
            <a:headEnd len="sm" w="sm" type="none"/>
            <a:tailEnd len="med" w="med" type="triangle"/>
          </a:ln>
        </p:spPr>
      </p:cxnSp>
      <p:cxnSp>
        <p:nvCxnSpPr>
          <p:cNvPr id="916" name="Google Shape;916;g343d2673bcf_0_3165"/>
          <p:cNvCxnSpPr/>
          <p:nvPr/>
        </p:nvCxnSpPr>
        <p:spPr>
          <a:xfrm rot="10800000">
            <a:off x="5284289" y="3492547"/>
            <a:ext cx="0" cy="1879500"/>
          </a:xfrm>
          <a:prstGeom prst="straightConnector1">
            <a:avLst/>
          </a:prstGeom>
          <a:noFill/>
          <a:ln cap="flat" cmpd="sng" w="12700">
            <a:solidFill>
              <a:srgbClr val="7F7F7F"/>
            </a:solidFill>
            <a:prstDash val="solid"/>
            <a:miter lim="800000"/>
            <a:headEnd len="sm" w="sm" type="none"/>
            <a:tailEnd len="sm" w="sm" type="none"/>
          </a:ln>
        </p:spPr>
      </p:cxnSp>
      <p:sp>
        <p:nvSpPr>
          <p:cNvPr id="917" name="Google Shape;917;g343d2673bcf_0_3165"/>
          <p:cNvSpPr/>
          <p:nvPr/>
        </p:nvSpPr>
        <p:spPr>
          <a:xfrm>
            <a:off x="5064777" y="5591421"/>
            <a:ext cx="1782900" cy="91500"/>
          </a:xfrm>
          <a:prstGeom prst="rect">
            <a:avLst/>
          </a:prstGeom>
          <a:solidFill>
            <a:schemeClr val="accen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900" u="none" cap="none" strike="noStrike">
              <a:solidFill>
                <a:schemeClr val="dk1"/>
              </a:solidFill>
              <a:latin typeface="Montserrat"/>
              <a:ea typeface="Montserrat"/>
              <a:cs typeface="Montserrat"/>
              <a:sym typeface="Montserrat"/>
            </a:endParaRPr>
          </a:p>
        </p:txBody>
      </p:sp>
      <p:sp>
        <p:nvSpPr>
          <p:cNvPr id="918" name="Google Shape;918;g343d2673bcf_0_3165"/>
          <p:cNvSpPr/>
          <p:nvPr/>
        </p:nvSpPr>
        <p:spPr>
          <a:xfrm>
            <a:off x="7066907" y="3272723"/>
            <a:ext cx="1782900" cy="2318400"/>
          </a:xfrm>
          <a:prstGeom prst="rect">
            <a:avLst/>
          </a:prstGeom>
          <a:solidFill>
            <a:schemeClr val="lt1"/>
          </a:solidFill>
          <a:ln cap="flat" cmpd="sng" w="19050">
            <a:solidFill>
              <a:srgbClr val="D8D8D8"/>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900" u="none" cap="none" strike="noStrike">
              <a:solidFill>
                <a:schemeClr val="dk1"/>
              </a:solidFill>
              <a:latin typeface="Montserrat"/>
              <a:ea typeface="Montserrat"/>
              <a:cs typeface="Montserrat"/>
              <a:sym typeface="Montserrat"/>
            </a:endParaRPr>
          </a:p>
        </p:txBody>
      </p:sp>
      <p:sp>
        <p:nvSpPr>
          <p:cNvPr id="919" name="Google Shape;919;g343d2673bcf_0_3165"/>
          <p:cNvSpPr txBox="1"/>
          <p:nvPr>
            <p:ph idx="16" type="body"/>
          </p:nvPr>
        </p:nvSpPr>
        <p:spPr>
          <a:xfrm>
            <a:off x="7349337" y="3629295"/>
            <a:ext cx="1217700" cy="632100"/>
          </a:xfrm>
          <a:prstGeom prst="rect">
            <a:avLst/>
          </a:prstGeom>
          <a:noFill/>
          <a:ln>
            <a:noFill/>
          </a:ln>
        </p:spPr>
        <p:txBody>
          <a:bodyPr anchorCtr="0" anchor="t" bIns="45700" lIns="91425" spcFirstLastPara="1" rIns="91425" wrap="square" tIns="45700">
            <a:noAutofit/>
          </a:bodyPr>
          <a:lstStyle>
            <a:lvl1pPr indent="-228600" lvl="0" marL="457200" marR="0" algn="l">
              <a:lnSpc>
                <a:spcPct val="90000"/>
              </a:lnSpc>
              <a:spcBef>
                <a:spcPts val="1100"/>
              </a:spcBef>
              <a:spcAft>
                <a:spcPts val="0"/>
              </a:spcAft>
              <a:buClr>
                <a:schemeClr val="accent1"/>
              </a:buClr>
              <a:buSzPts val="4400"/>
              <a:buFont typeface="Arial"/>
              <a:buNone/>
              <a:defRPr b="1" i="0" sz="4400" u="none" cap="none" strike="noStrike">
                <a:solidFill>
                  <a:schemeClr val="accent1"/>
                </a:solidFill>
                <a:latin typeface="Montserrat Medium"/>
                <a:ea typeface="Montserrat Medium"/>
                <a:cs typeface="Montserrat Medium"/>
                <a:sym typeface="Montserrat Medium"/>
              </a:defRPr>
            </a:lvl1pPr>
            <a:lvl2pPr indent="-381000" lvl="1" marL="914400" marR="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Montserrat"/>
                <a:ea typeface="Montserrat"/>
                <a:cs typeface="Montserrat"/>
                <a:sym typeface="Montserrat"/>
              </a:defRPr>
            </a:lvl2pPr>
            <a:lvl3pPr indent="-355600" lvl="2" marL="1371600" marR="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Montserrat"/>
                <a:ea typeface="Montserrat"/>
                <a:cs typeface="Montserrat"/>
                <a:sym typeface="Montserrat"/>
              </a:defRPr>
            </a:lvl3pPr>
            <a:lvl4pPr indent="-349250" lvl="3" marL="1828800" marR="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4pPr>
            <a:lvl5pPr indent="-349250" lvl="4" marL="2286000" marR="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5pPr>
            <a:lvl6pPr indent="-349250" lvl="5" marL="2743200" marR="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6pPr>
            <a:lvl7pPr indent="-349250" lvl="6" marL="3200400" marR="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7pPr>
            <a:lvl8pPr indent="-349250" lvl="7" marL="3657600" marR="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8pPr>
            <a:lvl9pPr indent="-349250" lvl="8" marL="4114800" marR="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9pPr>
          </a:lstStyle>
          <a:p/>
        </p:txBody>
      </p:sp>
      <p:sp>
        <p:nvSpPr>
          <p:cNvPr id="920" name="Google Shape;920;g343d2673bcf_0_3165"/>
          <p:cNvSpPr txBox="1"/>
          <p:nvPr>
            <p:ph idx="17" type="body"/>
          </p:nvPr>
        </p:nvSpPr>
        <p:spPr>
          <a:xfrm>
            <a:off x="7349336" y="4272860"/>
            <a:ext cx="1217700" cy="434100"/>
          </a:xfrm>
          <a:prstGeom prst="rect">
            <a:avLst/>
          </a:prstGeom>
          <a:noFill/>
          <a:ln>
            <a:noFill/>
          </a:ln>
        </p:spPr>
        <p:txBody>
          <a:bodyPr anchorCtr="0" anchor="t" bIns="45700" lIns="91425" spcFirstLastPara="1" rIns="91425" wrap="square" tIns="45700">
            <a:noAutofit/>
          </a:bodyPr>
          <a:lstStyle>
            <a:lvl1pPr indent="-228600" lvl="0" marL="457200" marR="0" algn="l">
              <a:lnSpc>
                <a:spcPct val="90000"/>
              </a:lnSpc>
              <a:spcBef>
                <a:spcPts val="1100"/>
              </a:spcBef>
              <a:spcAft>
                <a:spcPts val="0"/>
              </a:spcAft>
              <a:buClr>
                <a:schemeClr val="accent6"/>
              </a:buClr>
              <a:buSzPts val="1500"/>
              <a:buFont typeface="Arial"/>
              <a:buNone/>
              <a:defRPr b="1" i="0" sz="1500" u="none" cap="none" strike="noStrike">
                <a:solidFill>
                  <a:schemeClr val="accent6"/>
                </a:solidFill>
                <a:latin typeface="Montserrat Medium"/>
                <a:ea typeface="Montserrat Medium"/>
                <a:cs typeface="Montserrat Medium"/>
                <a:sym typeface="Montserrat Medium"/>
              </a:defRPr>
            </a:lvl1pPr>
            <a:lvl2pPr indent="-381000" lvl="1" marL="914400" marR="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Montserrat"/>
                <a:ea typeface="Montserrat"/>
                <a:cs typeface="Montserrat"/>
                <a:sym typeface="Montserrat"/>
              </a:defRPr>
            </a:lvl2pPr>
            <a:lvl3pPr indent="-355600" lvl="2" marL="1371600" marR="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Montserrat"/>
                <a:ea typeface="Montserrat"/>
                <a:cs typeface="Montserrat"/>
                <a:sym typeface="Montserrat"/>
              </a:defRPr>
            </a:lvl3pPr>
            <a:lvl4pPr indent="-349250" lvl="3" marL="1828800" marR="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4pPr>
            <a:lvl5pPr indent="-349250" lvl="4" marL="2286000" marR="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5pPr>
            <a:lvl6pPr indent="-349250" lvl="5" marL="2743200" marR="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6pPr>
            <a:lvl7pPr indent="-349250" lvl="6" marL="3200400" marR="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7pPr>
            <a:lvl8pPr indent="-349250" lvl="7" marL="3657600" marR="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8pPr>
            <a:lvl9pPr indent="-349250" lvl="8" marL="4114800" marR="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9pPr>
          </a:lstStyle>
          <a:p/>
        </p:txBody>
      </p:sp>
      <p:sp>
        <p:nvSpPr>
          <p:cNvPr id="921" name="Google Shape;921;g343d2673bcf_0_3165"/>
          <p:cNvSpPr txBox="1"/>
          <p:nvPr>
            <p:ph idx="18" type="body"/>
          </p:nvPr>
        </p:nvSpPr>
        <p:spPr>
          <a:xfrm>
            <a:off x="7349336" y="4811290"/>
            <a:ext cx="1217700" cy="560400"/>
          </a:xfrm>
          <a:prstGeom prst="rect">
            <a:avLst/>
          </a:prstGeom>
          <a:noFill/>
          <a:ln>
            <a:noFill/>
          </a:ln>
        </p:spPr>
        <p:txBody>
          <a:bodyPr anchorCtr="0" anchor="t" bIns="45700" lIns="91425" spcFirstLastPara="1" rIns="91425" wrap="square" tIns="45700">
            <a:noAutofit/>
          </a:bodyPr>
          <a:lstStyle>
            <a:lvl1pPr indent="-228600" lvl="0" marL="457200" marR="0" algn="l">
              <a:lnSpc>
                <a:spcPct val="90000"/>
              </a:lnSpc>
              <a:spcBef>
                <a:spcPts val="1100"/>
              </a:spcBef>
              <a:spcAft>
                <a:spcPts val="0"/>
              </a:spcAft>
              <a:buClr>
                <a:schemeClr val="accent6"/>
              </a:buClr>
              <a:buSzPts val="1100"/>
              <a:buFont typeface="Arial"/>
              <a:buNone/>
              <a:defRPr b="0" i="0" sz="1100" u="none" cap="none" strike="noStrike">
                <a:solidFill>
                  <a:schemeClr val="accent6"/>
                </a:solidFill>
                <a:latin typeface="Montserrat"/>
                <a:ea typeface="Montserrat"/>
                <a:cs typeface="Montserrat"/>
                <a:sym typeface="Montserrat"/>
              </a:defRPr>
            </a:lvl1pPr>
            <a:lvl2pPr indent="-381000" lvl="1" marL="914400" marR="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Montserrat"/>
                <a:ea typeface="Montserrat"/>
                <a:cs typeface="Montserrat"/>
                <a:sym typeface="Montserrat"/>
              </a:defRPr>
            </a:lvl2pPr>
            <a:lvl3pPr indent="-355600" lvl="2" marL="1371600" marR="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Montserrat"/>
                <a:ea typeface="Montserrat"/>
                <a:cs typeface="Montserrat"/>
                <a:sym typeface="Montserrat"/>
              </a:defRPr>
            </a:lvl3pPr>
            <a:lvl4pPr indent="-349250" lvl="3" marL="1828800" marR="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4pPr>
            <a:lvl5pPr indent="-349250" lvl="4" marL="2286000" marR="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5pPr>
            <a:lvl6pPr indent="-349250" lvl="5" marL="2743200" marR="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6pPr>
            <a:lvl7pPr indent="-349250" lvl="6" marL="3200400" marR="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7pPr>
            <a:lvl8pPr indent="-349250" lvl="7" marL="3657600" marR="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8pPr>
            <a:lvl9pPr indent="-349250" lvl="8" marL="4114800" marR="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9pPr>
          </a:lstStyle>
          <a:p/>
        </p:txBody>
      </p:sp>
      <p:cxnSp>
        <p:nvCxnSpPr>
          <p:cNvPr id="922" name="Google Shape;922;g343d2673bcf_0_3165"/>
          <p:cNvCxnSpPr/>
          <p:nvPr/>
        </p:nvCxnSpPr>
        <p:spPr>
          <a:xfrm>
            <a:off x="7286419" y="3493098"/>
            <a:ext cx="1200000" cy="0"/>
          </a:xfrm>
          <a:prstGeom prst="straightConnector1">
            <a:avLst/>
          </a:prstGeom>
          <a:noFill/>
          <a:ln cap="flat" cmpd="sng" w="12700">
            <a:solidFill>
              <a:srgbClr val="7F7F7F"/>
            </a:solidFill>
            <a:prstDash val="solid"/>
            <a:miter lim="800000"/>
            <a:headEnd len="sm" w="sm" type="none"/>
            <a:tailEnd len="med" w="med" type="triangle"/>
          </a:ln>
        </p:spPr>
      </p:cxnSp>
      <p:cxnSp>
        <p:nvCxnSpPr>
          <p:cNvPr id="923" name="Google Shape;923;g343d2673bcf_0_3165"/>
          <p:cNvCxnSpPr/>
          <p:nvPr/>
        </p:nvCxnSpPr>
        <p:spPr>
          <a:xfrm rot="10800000">
            <a:off x="7286419" y="3492177"/>
            <a:ext cx="0" cy="1879500"/>
          </a:xfrm>
          <a:prstGeom prst="straightConnector1">
            <a:avLst/>
          </a:prstGeom>
          <a:noFill/>
          <a:ln cap="flat" cmpd="sng" w="12700">
            <a:solidFill>
              <a:srgbClr val="7F7F7F"/>
            </a:solidFill>
            <a:prstDash val="solid"/>
            <a:miter lim="800000"/>
            <a:headEnd len="sm" w="sm" type="none"/>
            <a:tailEnd len="sm" w="sm" type="none"/>
          </a:ln>
        </p:spPr>
      </p:cxnSp>
      <p:sp>
        <p:nvSpPr>
          <p:cNvPr id="924" name="Google Shape;924;g343d2673bcf_0_3165"/>
          <p:cNvSpPr/>
          <p:nvPr/>
        </p:nvSpPr>
        <p:spPr>
          <a:xfrm>
            <a:off x="7066907" y="5591051"/>
            <a:ext cx="1782900" cy="91500"/>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900" u="none" cap="none" strike="noStrike">
              <a:solidFill>
                <a:schemeClr val="dk1"/>
              </a:solidFill>
              <a:latin typeface="Montserrat"/>
              <a:ea typeface="Montserrat"/>
              <a:cs typeface="Montserrat"/>
              <a:sym typeface="Montserrat"/>
            </a:endParaRPr>
          </a:p>
        </p:txBody>
      </p:sp>
      <p:sp>
        <p:nvSpPr>
          <p:cNvPr id="925" name="Google Shape;925;g343d2673bcf_0_3165"/>
          <p:cNvSpPr/>
          <p:nvPr/>
        </p:nvSpPr>
        <p:spPr>
          <a:xfrm>
            <a:off x="9069037" y="3272722"/>
            <a:ext cx="1782900" cy="2318400"/>
          </a:xfrm>
          <a:prstGeom prst="rect">
            <a:avLst/>
          </a:prstGeom>
          <a:solidFill>
            <a:schemeClr val="lt1"/>
          </a:solidFill>
          <a:ln cap="flat" cmpd="sng" w="19050">
            <a:solidFill>
              <a:srgbClr val="D8D8D8"/>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900" u="none" cap="none" strike="noStrike">
              <a:solidFill>
                <a:schemeClr val="dk1"/>
              </a:solidFill>
              <a:latin typeface="Montserrat"/>
              <a:ea typeface="Montserrat"/>
              <a:cs typeface="Montserrat"/>
              <a:sym typeface="Montserrat"/>
            </a:endParaRPr>
          </a:p>
        </p:txBody>
      </p:sp>
      <p:sp>
        <p:nvSpPr>
          <p:cNvPr id="926" name="Google Shape;926;g343d2673bcf_0_3165"/>
          <p:cNvSpPr txBox="1"/>
          <p:nvPr>
            <p:ph idx="19" type="body"/>
          </p:nvPr>
        </p:nvSpPr>
        <p:spPr>
          <a:xfrm>
            <a:off x="9351467" y="3629294"/>
            <a:ext cx="1217700" cy="632100"/>
          </a:xfrm>
          <a:prstGeom prst="rect">
            <a:avLst/>
          </a:prstGeom>
          <a:noFill/>
          <a:ln>
            <a:noFill/>
          </a:ln>
        </p:spPr>
        <p:txBody>
          <a:bodyPr anchorCtr="0" anchor="t" bIns="45700" lIns="91425" spcFirstLastPara="1" rIns="91425" wrap="square" tIns="45700">
            <a:noAutofit/>
          </a:bodyPr>
          <a:lstStyle>
            <a:lvl1pPr indent="-228600" lvl="0" marL="457200" marR="0" algn="l">
              <a:lnSpc>
                <a:spcPct val="90000"/>
              </a:lnSpc>
              <a:spcBef>
                <a:spcPts val="1100"/>
              </a:spcBef>
              <a:spcAft>
                <a:spcPts val="0"/>
              </a:spcAft>
              <a:buClr>
                <a:schemeClr val="accent2"/>
              </a:buClr>
              <a:buSzPts val="4400"/>
              <a:buFont typeface="Arial"/>
              <a:buNone/>
              <a:defRPr b="1" i="0" sz="4400" u="none" cap="none" strike="noStrike">
                <a:solidFill>
                  <a:schemeClr val="accent2"/>
                </a:solidFill>
                <a:latin typeface="Montserrat Medium"/>
                <a:ea typeface="Montserrat Medium"/>
                <a:cs typeface="Montserrat Medium"/>
                <a:sym typeface="Montserrat Medium"/>
              </a:defRPr>
            </a:lvl1pPr>
            <a:lvl2pPr indent="-381000" lvl="1" marL="914400" marR="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Montserrat"/>
                <a:ea typeface="Montserrat"/>
                <a:cs typeface="Montserrat"/>
                <a:sym typeface="Montserrat"/>
              </a:defRPr>
            </a:lvl2pPr>
            <a:lvl3pPr indent="-355600" lvl="2" marL="1371600" marR="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Montserrat"/>
                <a:ea typeface="Montserrat"/>
                <a:cs typeface="Montserrat"/>
                <a:sym typeface="Montserrat"/>
              </a:defRPr>
            </a:lvl3pPr>
            <a:lvl4pPr indent="-349250" lvl="3" marL="1828800" marR="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4pPr>
            <a:lvl5pPr indent="-349250" lvl="4" marL="2286000" marR="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5pPr>
            <a:lvl6pPr indent="-349250" lvl="5" marL="2743200" marR="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6pPr>
            <a:lvl7pPr indent="-349250" lvl="6" marL="3200400" marR="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7pPr>
            <a:lvl8pPr indent="-349250" lvl="7" marL="3657600" marR="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8pPr>
            <a:lvl9pPr indent="-349250" lvl="8" marL="4114800" marR="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9pPr>
          </a:lstStyle>
          <a:p/>
        </p:txBody>
      </p:sp>
      <p:sp>
        <p:nvSpPr>
          <p:cNvPr id="927" name="Google Shape;927;g343d2673bcf_0_3165"/>
          <p:cNvSpPr txBox="1"/>
          <p:nvPr>
            <p:ph idx="20" type="body"/>
          </p:nvPr>
        </p:nvSpPr>
        <p:spPr>
          <a:xfrm>
            <a:off x="9351466" y="4272859"/>
            <a:ext cx="1217700" cy="434100"/>
          </a:xfrm>
          <a:prstGeom prst="rect">
            <a:avLst/>
          </a:prstGeom>
          <a:noFill/>
          <a:ln>
            <a:noFill/>
          </a:ln>
        </p:spPr>
        <p:txBody>
          <a:bodyPr anchorCtr="0" anchor="t" bIns="45700" lIns="91425" spcFirstLastPara="1" rIns="91425" wrap="square" tIns="45700">
            <a:noAutofit/>
          </a:bodyPr>
          <a:lstStyle>
            <a:lvl1pPr indent="-228600" lvl="0" marL="457200" marR="0" algn="l">
              <a:lnSpc>
                <a:spcPct val="90000"/>
              </a:lnSpc>
              <a:spcBef>
                <a:spcPts val="1100"/>
              </a:spcBef>
              <a:spcAft>
                <a:spcPts val="0"/>
              </a:spcAft>
              <a:buClr>
                <a:schemeClr val="accent6"/>
              </a:buClr>
              <a:buSzPts val="1500"/>
              <a:buFont typeface="Arial"/>
              <a:buNone/>
              <a:defRPr b="1" i="0" sz="1500" u="none" cap="none" strike="noStrike">
                <a:solidFill>
                  <a:schemeClr val="accent6"/>
                </a:solidFill>
                <a:latin typeface="Montserrat Medium"/>
                <a:ea typeface="Montserrat Medium"/>
                <a:cs typeface="Montserrat Medium"/>
                <a:sym typeface="Montserrat Medium"/>
              </a:defRPr>
            </a:lvl1pPr>
            <a:lvl2pPr indent="-381000" lvl="1" marL="914400" marR="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Montserrat"/>
                <a:ea typeface="Montserrat"/>
                <a:cs typeface="Montserrat"/>
                <a:sym typeface="Montserrat"/>
              </a:defRPr>
            </a:lvl2pPr>
            <a:lvl3pPr indent="-355600" lvl="2" marL="1371600" marR="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Montserrat"/>
                <a:ea typeface="Montserrat"/>
                <a:cs typeface="Montserrat"/>
                <a:sym typeface="Montserrat"/>
              </a:defRPr>
            </a:lvl3pPr>
            <a:lvl4pPr indent="-349250" lvl="3" marL="1828800" marR="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4pPr>
            <a:lvl5pPr indent="-349250" lvl="4" marL="2286000" marR="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5pPr>
            <a:lvl6pPr indent="-349250" lvl="5" marL="2743200" marR="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6pPr>
            <a:lvl7pPr indent="-349250" lvl="6" marL="3200400" marR="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7pPr>
            <a:lvl8pPr indent="-349250" lvl="7" marL="3657600" marR="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8pPr>
            <a:lvl9pPr indent="-349250" lvl="8" marL="4114800" marR="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9pPr>
          </a:lstStyle>
          <a:p/>
        </p:txBody>
      </p:sp>
      <p:sp>
        <p:nvSpPr>
          <p:cNvPr id="928" name="Google Shape;928;g343d2673bcf_0_3165"/>
          <p:cNvSpPr txBox="1"/>
          <p:nvPr>
            <p:ph idx="21" type="body"/>
          </p:nvPr>
        </p:nvSpPr>
        <p:spPr>
          <a:xfrm>
            <a:off x="9351466" y="4811289"/>
            <a:ext cx="1217700" cy="560400"/>
          </a:xfrm>
          <a:prstGeom prst="rect">
            <a:avLst/>
          </a:prstGeom>
          <a:noFill/>
          <a:ln>
            <a:noFill/>
          </a:ln>
        </p:spPr>
        <p:txBody>
          <a:bodyPr anchorCtr="0" anchor="t" bIns="45700" lIns="91425" spcFirstLastPara="1" rIns="91425" wrap="square" tIns="45700">
            <a:noAutofit/>
          </a:bodyPr>
          <a:lstStyle>
            <a:lvl1pPr indent="-228600" lvl="0" marL="457200" marR="0" algn="l">
              <a:lnSpc>
                <a:spcPct val="90000"/>
              </a:lnSpc>
              <a:spcBef>
                <a:spcPts val="1100"/>
              </a:spcBef>
              <a:spcAft>
                <a:spcPts val="0"/>
              </a:spcAft>
              <a:buClr>
                <a:schemeClr val="accent6"/>
              </a:buClr>
              <a:buSzPts val="1100"/>
              <a:buFont typeface="Arial"/>
              <a:buNone/>
              <a:defRPr b="0" i="0" sz="1100" u="none" cap="none" strike="noStrike">
                <a:solidFill>
                  <a:schemeClr val="accent6"/>
                </a:solidFill>
                <a:latin typeface="Montserrat"/>
                <a:ea typeface="Montserrat"/>
                <a:cs typeface="Montserrat"/>
                <a:sym typeface="Montserrat"/>
              </a:defRPr>
            </a:lvl1pPr>
            <a:lvl2pPr indent="-381000" lvl="1" marL="914400" marR="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Montserrat"/>
                <a:ea typeface="Montserrat"/>
                <a:cs typeface="Montserrat"/>
                <a:sym typeface="Montserrat"/>
              </a:defRPr>
            </a:lvl2pPr>
            <a:lvl3pPr indent="-355600" lvl="2" marL="1371600" marR="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Montserrat"/>
                <a:ea typeface="Montserrat"/>
                <a:cs typeface="Montserrat"/>
                <a:sym typeface="Montserrat"/>
              </a:defRPr>
            </a:lvl3pPr>
            <a:lvl4pPr indent="-349250" lvl="3" marL="1828800" marR="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4pPr>
            <a:lvl5pPr indent="-349250" lvl="4" marL="2286000" marR="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5pPr>
            <a:lvl6pPr indent="-349250" lvl="5" marL="2743200" marR="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6pPr>
            <a:lvl7pPr indent="-349250" lvl="6" marL="3200400" marR="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7pPr>
            <a:lvl8pPr indent="-349250" lvl="7" marL="3657600" marR="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8pPr>
            <a:lvl9pPr indent="-349250" lvl="8" marL="4114800" marR="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9pPr>
          </a:lstStyle>
          <a:p/>
        </p:txBody>
      </p:sp>
      <p:cxnSp>
        <p:nvCxnSpPr>
          <p:cNvPr id="929" name="Google Shape;929;g343d2673bcf_0_3165"/>
          <p:cNvCxnSpPr/>
          <p:nvPr/>
        </p:nvCxnSpPr>
        <p:spPr>
          <a:xfrm>
            <a:off x="9288549" y="3493097"/>
            <a:ext cx="1200000" cy="0"/>
          </a:xfrm>
          <a:prstGeom prst="straightConnector1">
            <a:avLst/>
          </a:prstGeom>
          <a:noFill/>
          <a:ln cap="flat" cmpd="sng" w="12700">
            <a:solidFill>
              <a:srgbClr val="7F7F7F"/>
            </a:solidFill>
            <a:prstDash val="solid"/>
            <a:miter lim="800000"/>
            <a:headEnd len="sm" w="sm" type="none"/>
            <a:tailEnd len="med" w="med" type="triangle"/>
          </a:ln>
        </p:spPr>
      </p:cxnSp>
      <p:cxnSp>
        <p:nvCxnSpPr>
          <p:cNvPr id="930" name="Google Shape;930;g343d2673bcf_0_3165"/>
          <p:cNvCxnSpPr/>
          <p:nvPr/>
        </p:nvCxnSpPr>
        <p:spPr>
          <a:xfrm rot="10800000">
            <a:off x="9288549" y="3492176"/>
            <a:ext cx="0" cy="1879500"/>
          </a:xfrm>
          <a:prstGeom prst="straightConnector1">
            <a:avLst/>
          </a:prstGeom>
          <a:noFill/>
          <a:ln cap="flat" cmpd="sng" w="12700">
            <a:solidFill>
              <a:srgbClr val="7F7F7F"/>
            </a:solidFill>
            <a:prstDash val="solid"/>
            <a:miter lim="800000"/>
            <a:headEnd len="sm" w="sm" type="none"/>
            <a:tailEnd len="sm" w="sm" type="none"/>
          </a:ln>
        </p:spPr>
      </p:cxnSp>
      <p:sp>
        <p:nvSpPr>
          <p:cNvPr id="931" name="Google Shape;931;g343d2673bcf_0_3165"/>
          <p:cNvSpPr/>
          <p:nvPr/>
        </p:nvSpPr>
        <p:spPr>
          <a:xfrm>
            <a:off x="9069037" y="5591050"/>
            <a:ext cx="1782900" cy="91500"/>
          </a:xfrm>
          <a:prstGeom prst="rect">
            <a:avLst/>
          </a:prstGeom>
          <a:solidFill>
            <a:schemeClr val="accen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900" u="none" cap="none" strike="noStrike">
              <a:solidFill>
                <a:schemeClr val="dk1"/>
              </a:solidFill>
              <a:latin typeface="Montserrat"/>
              <a:ea typeface="Montserrat"/>
              <a:cs typeface="Montserrat"/>
              <a:sym typeface="Montserrat"/>
            </a:endParaRPr>
          </a:p>
        </p:txBody>
      </p:sp>
      <p:sp>
        <p:nvSpPr>
          <p:cNvPr id="932" name="Google Shape;932;g343d2673bcf_0_3165"/>
          <p:cNvSpPr txBox="1"/>
          <p:nvPr>
            <p:ph idx="22" type="body"/>
          </p:nvPr>
        </p:nvSpPr>
        <p:spPr>
          <a:xfrm>
            <a:off x="539187" y="1770899"/>
            <a:ext cx="2690100" cy="1046100"/>
          </a:xfrm>
          <a:prstGeom prst="rect">
            <a:avLst/>
          </a:prstGeom>
          <a:noFill/>
          <a:ln>
            <a:noFill/>
          </a:ln>
        </p:spPr>
        <p:txBody>
          <a:bodyPr anchorCtr="0" anchor="t" bIns="45700" lIns="91425" spcFirstLastPara="1" rIns="91425" wrap="square" tIns="45700">
            <a:noAutofit/>
          </a:bodyPr>
          <a:lstStyle>
            <a:lvl1pPr indent="-228600" lvl="0" marL="457200" marR="0" algn="l">
              <a:lnSpc>
                <a:spcPct val="90000"/>
              </a:lnSpc>
              <a:spcBef>
                <a:spcPts val="1100"/>
              </a:spcBef>
              <a:spcAft>
                <a:spcPts val="0"/>
              </a:spcAft>
              <a:buClr>
                <a:schemeClr val="accent2"/>
              </a:buClr>
              <a:buSzPts val="3600"/>
              <a:buFont typeface="Arial"/>
              <a:buNone/>
              <a:defRPr b="1" i="0" sz="3600" u="none" cap="none" strike="noStrike">
                <a:solidFill>
                  <a:schemeClr val="accent2"/>
                </a:solidFill>
                <a:latin typeface="Montserrat Medium"/>
                <a:ea typeface="Montserrat Medium"/>
                <a:cs typeface="Montserrat Medium"/>
                <a:sym typeface="Montserrat Medium"/>
              </a:defRPr>
            </a:lvl1pPr>
            <a:lvl2pPr indent="-381000" lvl="1" marL="914400" marR="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Montserrat"/>
                <a:ea typeface="Montserrat"/>
                <a:cs typeface="Montserrat"/>
                <a:sym typeface="Montserrat"/>
              </a:defRPr>
            </a:lvl2pPr>
            <a:lvl3pPr indent="-355600" lvl="2" marL="1371600" marR="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Montserrat"/>
                <a:ea typeface="Montserrat"/>
                <a:cs typeface="Montserrat"/>
                <a:sym typeface="Montserrat"/>
              </a:defRPr>
            </a:lvl3pPr>
            <a:lvl4pPr indent="-349250" lvl="3" marL="1828800" marR="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4pPr>
            <a:lvl5pPr indent="-349250" lvl="4" marL="2286000" marR="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5pPr>
            <a:lvl6pPr indent="-349250" lvl="5" marL="2743200" marR="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6pPr>
            <a:lvl7pPr indent="-349250" lvl="6" marL="3200400" marR="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7pPr>
            <a:lvl8pPr indent="-349250" lvl="7" marL="3657600" marR="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8pPr>
            <a:lvl9pPr indent="-349250" lvl="8" marL="4114800" marR="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9pPr>
          </a:lstStyle>
          <a:p/>
        </p:txBody>
      </p:sp>
      <p:sp>
        <p:nvSpPr>
          <p:cNvPr id="933" name="Google Shape;933;g343d2673bcf_0_3165"/>
          <p:cNvSpPr txBox="1"/>
          <p:nvPr>
            <p:ph idx="23" type="body"/>
          </p:nvPr>
        </p:nvSpPr>
        <p:spPr>
          <a:xfrm>
            <a:off x="539187" y="3121889"/>
            <a:ext cx="2690100" cy="1209900"/>
          </a:xfrm>
          <a:prstGeom prst="rect">
            <a:avLst/>
          </a:prstGeom>
          <a:noFill/>
          <a:ln>
            <a:noFill/>
          </a:ln>
        </p:spPr>
        <p:txBody>
          <a:bodyPr anchorCtr="0" anchor="t" bIns="45700" lIns="91425" spcFirstLastPara="1" rIns="91425" wrap="square" tIns="45700">
            <a:noAutofit/>
          </a:bodyPr>
          <a:lstStyle>
            <a:lvl1pPr indent="-228600" lvl="0" marL="457200" marR="0" algn="l">
              <a:lnSpc>
                <a:spcPct val="90000"/>
              </a:lnSpc>
              <a:spcBef>
                <a:spcPts val="1100"/>
              </a:spcBef>
              <a:spcAft>
                <a:spcPts val="0"/>
              </a:spcAft>
              <a:buClr>
                <a:schemeClr val="accent2"/>
              </a:buClr>
              <a:buSzPts val="1500"/>
              <a:buFont typeface="Arial"/>
              <a:buNone/>
              <a:defRPr b="0" i="0" sz="1500" u="none" cap="none" strike="noStrike">
                <a:solidFill>
                  <a:schemeClr val="accent6"/>
                </a:solidFill>
                <a:latin typeface="Montserrat"/>
                <a:ea typeface="Montserrat"/>
                <a:cs typeface="Montserrat"/>
                <a:sym typeface="Montserrat"/>
              </a:defRPr>
            </a:lvl1pPr>
            <a:lvl2pPr indent="-381000" lvl="1" marL="914400" marR="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Montserrat"/>
                <a:ea typeface="Montserrat"/>
                <a:cs typeface="Montserrat"/>
                <a:sym typeface="Montserrat"/>
              </a:defRPr>
            </a:lvl2pPr>
            <a:lvl3pPr indent="-355600" lvl="2" marL="1371600" marR="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Montserrat"/>
                <a:ea typeface="Montserrat"/>
                <a:cs typeface="Montserrat"/>
                <a:sym typeface="Montserrat"/>
              </a:defRPr>
            </a:lvl3pPr>
            <a:lvl4pPr indent="-349250" lvl="3" marL="1828800" marR="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4pPr>
            <a:lvl5pPr indent="-349250" lvl="4" marL="2286000" marR="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5pPr>
            <a:lvl6pPr indent="-349250" lvl="5" marL="2743200" marR="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6pPr>
            <a:lvl7pPr indent="-349250" lvl="6" marL="3200400" marR="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7pPr>
            <a:lvl8pPr indent="-349250" lvl="7" marL="3657600" marR="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8pPr>
            <a:lvl9pPr indent="-349250" lvl="8" marL="4114800" marR="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9pPr>
          </a:lstStyle>
          <a:p/>
        </p:txBody>
      </p:sp>
      <p:sp>
        <p:nvSpPr>
          <p:cNvPr id="934" name="Google Shape;934;g343d2673bcf_0_3165"/>
          <p:cNvSpPr/>
          <p:nvPr/>
        </p:nvSpPr>
        <p:spPr>
          <a:xfrm>
            <a:off x="665019" y="2817089"/>
            <a:ext cx="489600" cy="138900"/>
          </a:xfrm>
          <a:prstGeom prst="roundRect">
            <a:avLst>
              <a:gd fmla="val 50000" name="adj"/>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900" u="none" cap="none" strike="noStrike">
              <a:solidFill>
                <a:schemeClr val="lt1"/>
              </a:solidFill>
              <a:latin typeface="Montserrat"/>
              <a:ea typeface="Montserrat"/>
              <a:cs typeface="Montserrat"/>
              <a:sym typeface="Montserrat"/>
            </a:endParaRPr>
          </a:p>
        </p:txBody>
      </p:sp>
      <p:sp>
        <p:nvSpPr>
          <p:cNvPr id="935" name="Google Shape;935;g343d2673bcf_0_3165"/>
          <p:cNvSpPr/>
          <p:nvPr/>
        </p:nvSpPr>
        <p:spPr>
          <a:xfrm>
            <a:off x="10088867" y="611732"/>
            <a:ext cx="1782900" cy="2318400"/>
          </a:xfrm>
          <a:prstGeom prst="rect">
            <a:avLst/>
          </a:prstGeom>
          <a:solidFill>
            <a:schemeClr val="lt1"/>
          </a:solidFill>
          <a:ln cap="flat" cmpd="sng" w="19050">
            <a:solidFill>
              <a:srgbClr val="D8D8D8"/>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900" u="none" cap="none" strike="noStrike">
              <a:solidFill>
                <a:schemeClr val="dk1"/>
              </a:solidFill>
              <a:latin typeface="Montserrat"/>
              <a:ea typeface="Montserrat"/>
              <a:cs typeface="Montserrat"/>
              <a:sym typeface="Montserrat"/>
            </a:endParaRPr>
          </a:p>
        </p:txBody>
      </p:sp>
      <p:sp>
        <p:nvSpPr>
          <p:cNvPr id="936" name="Google Shape;936;g343d2673bcf_0_3165"/>
          <p:cNvSpPr txBox="1"/>
          <p:nvPr>
            <p:ph idx="24" type="body"/>
          </p:nvPr>
        </p:nvSpPr>
        <p:spPr>
          <a:xfrm>
            <a:off x="10371297" y="968304"/>
            <a:ext cx="1217700" cy="632100"/>
          </a:xfrm>
          <a:prstGeom prst="rect">
            <a:avLst/>
          </a:prstGeom>
          <a:noFill/>
          <a:ln>
            <a:noFill/>
          </a:ln>
        </p:spPr>
        <p:txBody>
          <a:bodyPr anchorCtr="0" anchor="t" bIns="45700" lIns="91425" spcFirstLastPara="1" rIns="91425" wrap="square" tIns="45700">
            <a:noAutofit/>
          </a:bodyPr>
          <a:lstStyle>
            <a:lvl1pPr indent="-228600" lvl="0" marL="457200" marR="0" algn="l">
              <a:lnSpc>
                <a:spcPct val="90000"/>
              </a:lnSpc>
              <a:spcBef>
                <a:spcPts val="1100"/>
              </a:spcBef>
              <a:spcAft>
                <a:spcPts val="0"/>
              </a:spcAft>
              <a:buClr>
                <a:schemeClr val="accent2"/>
              </a:buClr>
              <a:buSzPts val="4400"/>
              <a:buFont typeface="Arial"/>
              <a:buNone/>
              <a:defRPr b="1" i="0" sz="4400" u="none" cap="none" strike="noStrike">
                <a:solidFill>
                  <a:schemeClr val="accent2"/>
                </a:solidFill>
                <a:latin typeface="Montserrat Medium"/>
                <a:ea typeface="Montserrat Medium"/>
                <a:cs typeface="Montserrat Medium"/>
                <a:sym typeface="Montserrat Medium"/>
              </a:defRPr>
            </a:lvl1pPr>
            <a:lvl2pPr indent="-381000" lvl="1" marL="914400" marR="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Montserrat"/>
                <a:ea typeface="Montserrat"/>
                <a:cs typeface="Montserrat"/>
                <a:sym typeface="Montserrat"/>
              </a:defRPr>
            </a:lvl2pPr>
            <a:lvl3pPr indent="-355600" lvl="2" marL="1371600" marR="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Montserrat"/>
                <a:ea typeface="Montserrat"/>
                <a:cs typeface="Montserrat"/>
                <a:sym typeface="Montserrat"/>
              </a:defRPr>
            </a:lvl3pPr>
            <a:lvl4pPr indent="-349250" lvl="3" marL="1828800" marR="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4pPr>
            <a:lvl5pPr indent="-349250" lvl="4" marL="2286000" marR="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5pPr>
            <a:lvl6pPr indent="-349250" lvl="5" marL="2743200" marR="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6pPr>
            <a:lvl7pPr indent="-349250" lvl="6" marL="3200400" marR="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7pPr>
            <a:lvl8pPr indent="-349250" lvl="7" marL="3657600" marR="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8pPr>
            <a:lvl9pPr indent="-349250" lvl="8" marL="4114800" marR="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9pPr>
          </a:lstStyle>
          <a:p/>
        </p:txBody>
      </p:sp>
      <p:sp>
        <p:nvSpPr>
          <p:cNvPr id="937" name="Google Shape;937;g343d2673bcf_0_3165"/>
          <p:cNvSpPr txBox="1"/>
          <p:nvPr>
            <p:ph idx="25" type="body"/>
          </p:nvPr>
        </p:nvSpPr>
        <p:spPr>
          <a:xfrm>
            <a:off x="10371296" y="1611869"/>
            <a:ext cx="1217700" cy="434100"/>
          </a:xfrm>
          <a:prstGeom prst="rect">
            <a:avLst/>
          </a:prstGeom>
          <a:noFill/>
          <a:ln>
            <a:noFill/>
          </a:ln>
        </p:spPr>
        <p:txBody>
          <a:bodyPr anchorCtr="0" anchor="t" bIns="45700" lIns="91425" spcFirstLastPara="1" rIns="91425" wrap="square" tIns="45700">
            <a:noAutofit/>
          </a:bodyPr>
          <a:lstStyle>
            <a:lvl1pPr indent="-228600" lvl="0" marL="457200" marR="0" algn="l">
              <a:lnSpc>
                <a:spcPct val="90000"/>
              </a:lnSpc>
              <a:spcBef>
                <a:spcPts val="1100"/>
              </a:spcBef>
              <a:spcAft>
                <a:spcPts val="0"/>
              </a:spcAft>
              <a:buClr>
                <a:schemeClr val="accent6"/>
              </a:buClr>
              <a:buSzPts val="1500"/>
              <a:buFont typeface="Arial"/>
              <a:buNone/>
              <a:defRPr b="1" i="0" sz="1500" u="none" cap="none" strike="noStrike">
                <a:solidFill>
                  <a:schemeClr val="accent6"/>
                </a:solidFill>
                <a:latin typeface="Montserrat Medium"/>
                <a:ea typeface="Montserrat Medium"/>
                <a:cs typeface="Montserrat Medium"/>
                <a:sym typeface="Montserrat Medium"/>
              </a:defRPr>
            </a:lvl1pPr>
            <a:lvl2pPr indent="-381000" lvl="1" marL="914400" marR="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Montserrat"/>
                <a:ea typeface="Montserrat"/>
                <a:cs typeface="Montserrat"/>
                <a:sym typeface="Montserrat"/>
              </a:defRPr>
            </a:lvl2pPr>
            <a:lvl3pPr indent="-355600" lvl="2" marL="1371600" marR="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Montserrat"/>
                <a:ea typeface="Montserrat"/>
                <a:cs typeface="Montserrat"/>
                <a:sym typeface="Montserrat"/>
              </a:defRPr>
            </a:lvl3pPr>
            <a:lvl4pPr indent="-349250" lvl="3" marL="1828800" marR="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4pPr>
            <a:lvl5pPr indent="-349250" lvl="4" marL="2286000" marR="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5pPr>
            <a:lvl6pPr indent="-349250" lvl="5" marL="2743200" marR="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6pPr>
            <a:lvl7pPr indent="-349250" lvl="6" marL="3200400" marR="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7pPr>
            <a:lvl8pPr indent="-349250" lvl="7" marL="3657600" marR="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8pPr>
            <a:lvl9pPr indent="-349250" lvl="8" marL="4114800" marR="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9pPr>
          </a:lstStyle>
          <a:p/>
        </p:txBody>
      </p:sp>
      <p:sp>
        <p:nvSpPr>
          <p:cNvPr id="938" name="Google Shape;938;g343d2673bcf_0_3165"/>
          <p:cNvSpPr txBox="1"/>
          <p:nvPr>
            <p:ph idx="26" type="body"/>
          </p:nvPr>
        </p:nvSpPr>
        <p:spPr>
          <a:xfrm>
            <a:off x="10371296" y="2150299"/>
            <a:ext cx="1217700" cy="560400"/>
          </a:xfrm>
          <a:prstGeom prst="rect">
            <a:avLst/>
          </a:prstGeom>
          <a:noFill/>
          <a:ln>
            <a:noFill/>
          </a:ln>
        </p:spPr>
        <p:txBody>
          <a:bodyPr anchorCtr="0" anchor="t" bIns="45700" lIns="91425" spcFirstLastPara="1" rIns="91425" wrap="square" tIns="45700">
            <a:noAutofit/>
          </a:bodyPr>
          <a:lstStyle>
            <a:lvl1pPr indent="-228600" lvl="0" marL="457200" marR="0" algn="l">
              <a:lnSpc>
                <a:spcPct val="90000"/>
              </a:lnSpc>
              <a:spcBef>
                <a:spcPts val="1100"/>
              </a:spcBef>
              <a:spcAft>
                <a:spcPts val="0"/>
              </a:spcAft>
              <a:buClr>
                <a:schemeClr val="accent6"/>
              </a:buClr>
              <a:buSzPts val="1100"/>
              <a:buFont typeface="Arial"/>
              <a:buNone/>
              <a:defRPr b="0" i="0" sz="1100" u="none" cap="none" strike="noStrike">
                <a:solidFill>
                  <a:schemeClr val="accent6"/>
                </a:solidFill>
                <a:latin typeface="Montserrat"/>
                <a:ea typeface="Montserrat"/>
                <a:cs typeface="Montserrat"/>
                <a:sym typeface="Montserrat"/>
              </a:defRPr>
            </a:lvl1pPr>
            <a:lvl2pPr indent="-381000" lvl="1" marL="914400" marR="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Montserrat"/>
                <a:ea typeface="Montserrat"/>
                <a:cs typeface="Montserrat"/>
                <a:sym typeface="Montserrat"/>
              </a:defRPr>
            </a:lvl2pPr>
            <a:lvl3pPr indent="-355600" lvl="2" marL="1371600" marR="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Montserrat"/>
                <a:ea typeface="Montserrat"/>
                <a:cs typeface="Montserrat"/>
                <a:sym typeface="Montserrat"/>
              </a:defRPr>
            </a:lvl3pPr>
            <a:lvl4pPr indent="-349250" lvl="3" marL="1828800" marR="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4pPr>
            <a:lvl5pPr indent="-349250" lvl="4" marL="2286000" marR="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5pPr>
            <a:lvl6pPr indent="-349250" lvl="5" marL="2743200" marR="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6pPr>
            <a:lvl7pPr indent="-349250" lvl="6" marL="3200400" marR="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7pPr>
            <a:lvl8pPr indent="-349250" lvl="7" marL="3657600" marR="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8pPr>
            <a:lvl9pPr indent="-349250" lvl="8" marL="4114800" marR="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9pPr>
          </a:lstStyle>
          <a:p/>
        </p:txBody>
      </p:sp>
      <p:cxnSp>
        <p:nvCxnSpPr>
          <p:cNvPr id="939" name="Google Shape;939;g343d2673bcf_0_3165"/>
          <p:cNvCxnSpPr/>
          <p:nvPr/>
        </p:nvCxnSpPr>
        <p:spPr>
          <a:xfrm>
            <a:off x="10308379" y="832107"/>
            <a:ext cx="1200000" cy="0"/>
          </a:xfrm>
          <a:prstGeom prst="straightConnector1">
            <a:avLst/>
          </a:prstGeom>
          <a:noFill/>
          <a:ln cap="flat" cmpd="sng" w="12700">
            <a:solidFill>
              <a:srgbClr val="7F7F7F"/>
            </a:solidFill>
            <a:prstDash val="solid"/>
            <a:miter lim="800000"/>
            <a:headEnd len="sm" w="sm" type="none"/>
            <a:tailEnd len="med" w="med" type="triangle"/>
          </a:ln>
        </p:spPr>
      </p:cxnSp>
      <p:cxnSp>
        <p:nvCxnSpPr>
          <p:cNvPr id="940" name="Google Shape;940;g343d2673bcf_0_3165"/>
          <p:cNvCxnSpPr/>
          <p:nvPr/>
        </p:nvCxnSpPr>
        <p:spPr>
          <a:xfrm rot="10800000">
            <a:off x="10308379" y="831186"/>
            <a:ext cx="0" cy="1879500"/>
          </a:xfrm>
          <a:prstGeom prst="straightConnector1">
            <a:avLst/>
          </a:prstGeom>
          <a:noFill/>
          <a:ln cap="flat" cmpd="sng" w="12700">
            <a:solidFill>
              <a:srgbClr val="7F7F7F"/>
            </a:solidFill>
            <a:prstDash val="solid"/>
            <a:miter lim="800000"/>
            <a:headEnd len="sm" w="sm" type="none"/>
            <a:tailEnd len="sm" w="sm" type="none"/>
          </a:ln>
        </p:spPr>
      </p:cxnSp>
      <p:sp>
        <p:nvSpPr>
          <p:cNvPr id="941" name="Google Shape;941;g343d2673bcf_0_3165"/>
          <p:cNvSpPr/>
          <p:nvPr/>
        </p:nvSpPr>
        <p:spPr>
          <a:xfrm>
            <a:off x="10088867" y="2930060"/>
            <a:ext cx="1782900" cy="91500"/>
          </a:xfrm>
          <a:prstGeom prst="rect">
            <a:avLst/>
          </a:prstGeom>
          <a:solidFill>
            <a:schemeClr val="accen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900" u="none" cap="none" strike="noStrike">
              <a:solidFill>
                <a:schemeClr val="dk1"/>
              </a:solidFill>
              <a:latin typeface="Montserrat"/>
              <a:ea typeface="Montserrat"/>
              <a:cs typeface="Montserrat"/>
              <a:sym typeface="Montserrat"/>
            </a:endParaRPr>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Agenda Slide - 10 Item">
  <p:cSld name="1_Title Slide_1_1">
    <p:spTree>
      <p:nvGrpSpPr>
        <p:cNvPr id="942" name="Shape 942"/>
        <p:cNvGrpSpPr/>
        <p:nvPr/>
      </p:nvGrpSpPr>
      <p:grpSpPr>
        <a:xfrm>
          <a:off x="0" y="0"/>
          <a:ext cx="0" cy="0"/>
          <a:chOff x="0" y="0"/>
          <a:chExt cx="0" cy="0"/>
        </a:xfrm>
      </p:grpSpPr>
      <p:sp>
        <p:nvSpPr>
          <p:cNvPr id="943" name="Google Shape;943;g343d2673bcf_0_3226"/>
          <p:cNvSpPr/>
          <p:nvPr/>
        </p:nvSpPr>
        <p:spPr>
          <a:xfrm>
            <a:off x="3786909" y="0"/>
            <a:ext cx="8405100" cy="6858000"/>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900" u="none" cap="none" strike="noStrike">
              <a:solidFill>
                <a:schemeClr val="lt1"/>
              </a:solidFill>
              <a:latin typeface="Montserrat"/>
              <a:ea typeface="Montserrat"/>
              <a:cs typeface="Montserrat"/>
              <a:sym typeface="Montserrat"/>
            </a:endParaRPr>
          </a:p>
        </p:txBody>
      </p:sp>
      <p:pic>
        <p:nvPicPr>
          <p:cNvPr descr="A black and grey logo&#10;&#10;Description automatically generated with medium confidence" id="944" name="Google Shape;944;g343d2673bcf_0_3226"/>
          <p:cNvPicPr preferRelativeResize="0"/>
          <p:nvPr/>
        </p:nvPicPr>
        <p:blipFill rotWithShape="1">
          <a:blip r:embed="rId2">
            <a:alphaModFix/>
          </a:blip>
          <a:srcRect b="0" l="0" r="0" t="0"/>
          <a:stretch/>
        </p:blipFill>
        <p:spPr>
          <a:xfrm>
            <a:off x="9220823" y="0"/>
            <a:ext cx="2971177" cy="6858001"/>
          </a:xfrm>
          <a:prstGeom prst="rect">
            <a:avLst/>
          </a:prstGeom>
          <a:noFill/>
          <a:ln>
            <a:noFill/>
          </a:ln>
        </p:spPr>
      </p:pic>
      <p:sp>
        <p:nvSpPr>
          <p:cNvPr id="945" name="Google Shape;945;g343d2673bcf_0_3226"/>
          <p:cNvSpPr/>
          <p:nvPr/>
        </p:nvSpPr>
        <p:spPr>
          <a:xfrm>
            <a:off x="0" y="0"/>
            <a:ext cx="3786900" cy="6858000"/>
          </a:xfrm>
          <a:prstGeom prst="rect">
            <a:avLst/>
          </a:prstGeom>
          <a:solidFill>
            <a:srgbClr val="F2F2F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900" u="none" cap="none" strike="noStrike">
              <a:solidFill>
                <a:schemeClr val="lt1"/>
              </a:solidFill>
              <a:latin typeface="Montserrat"/>
              <a:ea typeface="Montserrat"/>
              <a:cs typeface="Montserrat"/>
              <a:sym typeface="Montserrat"/>
            </a:endParaRPr>
          </a:p>
        </p:txBody>
      </p:sp>
      <p:sp>
        <p:nvSpPr>
          <p:cNvPr id="946" name="Google Shape;946;g343d2673bcf_0_3226"/>
          <p:cNvSpPr/>
          <p:nvPr/>
        </p:nvSpPr>
        <p:spPr>
          <a:xfrm>
            <a:off x="11597049" y="6274470"/>
            <a:ext cx="237300" cy="237300"/>
          </a:xfrm>
          <a:prstGeom prst="ellipse">
            <a:avLst/>
          </a:prstGeom>
          <a:solidFill>
            <a:schemeClr val="accen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900" u="none" cap="none" strike="noStrike">
              <a:solidFill>
                <a:schemeClr val="lt1"/>
              </a:solidFill>
              <a:latin typeface="Montserrat"/>
              <a:ea typeface="Montserrat"/>
              <a:cs typeface="Montserrat"/>
              <a:sym typeface="Montserrat"/>
            </a:endParaRPr>
          </a:p>
        </p:txBody>
      </p:sp>
      <p:sp>
        <p:nvSpPr>
          <p:cNvPr id="947" name="Google Shape;947;g343d2673bcf_0_3226"/>
          <p:cNvSpPr txBox="1"/>
          <p:nvPr/>
        </p:nvSpPr>
        <p:spPr>
          <a:xfrm>
            <a:off x="11513370" y="6277754"/>
            <a:ext cx="404700" cy="230700"/>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fld id="{00000000-1234-1234-1234-123412341234}" type="slidenum">
              <a:rPr b="1" i="0" lang="en-US" sz="900" u="none" cap="none" strike="noStrike">
                <a:solidFill>
                  <a:schemeClr val="lt1"/>
                </a:solidFill>
                <a:latin typeface="Montserrat"/>
                <a:ea typeface="Montserrat"/>
                <a:cs typeface="Montserrat"/>
                <a:sym typeface="Montserrat"/>
              </a:rPr>
              <a:t>‹#›</a:t>
            </a:fld>
            <a:endParaRPr b="1" i="0" sz="900" u="none" cap="none" strike="noStrike">
              <a:solidFill>
                <a:schemeClr val="lt1"/>
              </a:solidFill>
              <a:latin typeface="Montserrat"/>
              <a:ea typeface="Montserrat"/>
              <a:cs typeface="Montserrat"/>
              <a:sym typeface="Montserrat"/>
            </a:endParaRPr>
          </a:p>
        </p:txBody>
      </p:sp>
      <p:sp>
        <p:nvSpPr>
          <p:cNvPr id="948" name="Google Shape;948;g343d2673bcf_0_3226"/>
          <p:cNvSpPr/>
          <p:nvPr/>
        </p:nvSpPr>
        <p:spPr>
          <a:xfrm>
            <a:off x="2050474" y="6347450"/>
            <a:ext cx="6766500" cy="91500"/>
          </a:xfrm>
          <a:prstGeom prst="rect">
            <a:avLst/>
          </a:prstGeom>
          <a:solidFill>
            <a:srgbClr val="D8D8D8"/>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900" u="none" cap="none" strike="noStrike">
              <a:solidFill>
                <a:schemeClr val="lt1"/>
              </a:solidFill>
              <a:latin typeface="Montserrat"/>
              <a:ea typeface="Montserrat"/>
              <a:cs typeface="Montserrat"/>
              <a:sym typeface="Montserrat"/>
            </a:endParaRPr>
          </a:p>
        </p:txBody>
      </p:sp>
      <p:sp>
        <p:nvSpPr>
          <p:cNvPr id="949" name="Google Shape;949;g343d2673bcf_0_3226"/>
          <p:cNvSpPr txBox="1"/>
          <p:nvPr/>
        </p:nvSpPr>
        <p:spPr>
          <a:xfrm>
            <a:off x="8787442" y="6274470"/>
            <a:ext cx="2834700" cy="230700"/>
          </a:xfrm>
          <a:prstGeom prst="rect">
            <a:avLst/>
          </a:prstGeom>
          <a:noFill/>
          <a:ln>
            <a:noFill/>
          </a:ln>
        </p:spPr>
        <p:txBody>
          <a:bodyPr anchorCtr="0" anchor="t" bIns="45700" lIns="91425" spcFirstLastPara="1" rIns="91425" wrap="square" tIns="45700">
            <a:spAutoFit/>
          </a:bodyPr>
          <a:lstStyle/>
          <a:p>
            <a:pPr indent="0" lvl="0" marL="0" marR="0" rtl="0" algn="r">
              <a:spcBef>
                <a:spcPts val="0"/>
              </a:spcBef>
              <a:spcAft>
                <a:spcPts val="0"/>
              </a:spcAft>
              <a:buNone/>
            </a:pPr>
            <a:r>
              <a:rPr b="0" i="0" lang="en-US" sz="900" u="none" cap="none" strike="noStrike">
                <a:solidFill>
                  <a:schemeClr val="dk1"/>
                </a:solidFill>
                <a:latin typeface="Montserrat"/>
                <a:ea typeface="Montserrat"/>
                <a:cs typeface="Montserrat"/>
                <a:sym typeface="Montserrat"/>
              </a:rPr>
              <a:t>© </a:t>
            </a:r>
            <a:r>
              <a:rPr lang="en-US" sz="900">
                <a:solidFill>
                  <a:schemeClr val="dk1"/>
                </a:solidFill>
                <a:latin typeface="Montserrat"/>
                <a:ea typeface="Montserrat"/>
                <a:cs typeface="Montserrat"/>
                <a:sym typeface="Montserrat"/>
              </a:rPr>
              <a:t>2025</a:t>
            </a:r>
            <a:r>
              <a:rPr b="0" i="0" lang="en-US" sz="900" u="none" cap="none" strike="noStrike">
                <a:solidFill>
                  <a:schemeClr val="dk1"/>
                </a:solidFill>
                <a:latin typeface="Montserrat"/>
                <a:ea typeface="Montserrat"/>
                <a:cs typeface="Montserrat"/>
                <a:sym typeface="Montserrat"/>
              </a:rPr>
              <a:t> </a:t>
            </a:r>
            <a:r>
              <a:rPr b="1" i="0" lang="en-US" sz="900" u="none" cap="none" strike="noStrike">
                <a:solidFill>
                  <a:schemeClr val="dk1"/>
                </a:solidFill>
                <a:latin typeface="Montserrat"/>
                <a:ea typeface="Montserrat"/>
                <a:cs typeface="Montserrat"/>
                <a:sym typeface="Montserrat"/>
              </a:rPr>
              <a:t>Square 9</a:t>
            </a:r>
            <a:r>
              <a:rPr b="0" i="0" lang="en-US" sz="900" u="none" cap="none" strike="noStrike">
                <a:solidFill>
                  <a:schemeClr val="dk1"/>
                </a:solidFill>
                <a:latin typeface="Montserrat"/>
                <a:ea typeface="Montserrat"/>
                <a:cs typeface="Montserrat"/>
                <a:sym typeface="Montserrat"/>
              </a:rPr>
              <a:t>. All Rights Reserved.</a:t>
            </a:r>
            <a:endParaRPr sz="1500"/>
          </a:p>
        </p:txBody>
      </p:sp>
      <p:pic>
        <p:nvPicPr>
          <p:cNvPr descr="A blue and orange text on a black background&#10;&#10;Description automatically generated" id="950" name="Google Shape;950;g343d2673bcf_0_3226"/>
          <p:cNvPicPr preferRelativeResize="0"/>
          <p:nvPr/>
        </p:nvPicPr>
        <p:blipFill rotWithShape="1">
          <a:blip r:embed="rId3">
            <a:alphaModFix/>
          </a:blip>
          <a:srcRect b="0" l="0" r="0" t="0"/>
          <a:stretch/>
        </p:blipFill>
        <p:spPr>
          <a:xfrm>
            <a:off x="357551" y="6064432"/>
            <a:ext cx="1551707" cy="447438"/>
          </a:xfrm>
          <a:prstGeom prst="rect">
            <a:avLst/>
          </a:prstGeom>
          <a:noFill/>
          <a:ln>
            <a:noFill/>
          </a:ln>
        </p:spPr>
      </p:pic>
      <p:sp>
        <p:nvSpPr>
          <p:cNvPr id="951" name="Google Shape;951;g343d2673bcf_0_3226"/>
          <p:cNvSpPr/>
          <p:nvPr/>
        </p:nvSpPr>
        <p:spPr>
          <a:xfrm>
            <a:off x="4026175" y="1365879"/>
            <a:ext cx="1450800" cy="1886700"/>
          </a:xfrm>
          <a:prstGeom prst="rect">
            <a:avLst/>
          </a:prstGeom>
          <a:solidFill>
            <a:schemeClr val="lt1"/>
          </a:solidFill>
          <a:ln cap="flat" cmpd="sng" w="19050">
            <a:solidFill>
              <a:srgbClr val="D8D8D8"/>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900" u="none" cap="none" strike="noStrike">
              <a:solidFill>
                <a:schemeClr val="dk1"/>
              </a:solidFill>
              <a:latin typeface="Montserrat"/>
              <a:ea typeface="Montserrat"/>
              <a:cs typeface="Montserrat"/>
              <a:sym typeface="Montserrat"/>
            </a:endParaRPr>
          </a:p>
        </p:txBody>
      </p:sp>
      <p:sp>
        <p:nvSpPr>
          <p:cNvPr id="952" name="Google Shape;952;g343d2673bcf_0_3226"/>
          <p:cNvSpPr txBox="1"/>
          <p:nvPr>
            <p:ph idx="1" type="body"/>
          </p:nvPr>
        </p:nvSpPr>
        <p:spPr>
          <a:xfrm>
            <a:off x="4256015" y="1579855"/>
            <a:ext cx="990900" cy="514500"/>
          </a:xfrm>
          <a:prstGeom prst="rect">
            <a:avLst/>
          </a:prstGeom>
          <a:noFill/>
          <a:ln>
            <a:noFill/>
          </a:ln>
        </p:spPr>
        <p:txBody>
          <a:bodyPr anchorCtr="0" anchor="t" bIns="45700" lIns="91425" spcFirstLastPara="1" rIns="91425" wrap="square" tIns="45700">
            <a:noAutofit/>
          </a:bodyPr>
          <a:lstStyle>
            <a:lvl1pPr indent="-228600" lvl="0" marL="457200" marR="0" algn="l">
              <a:lnSpc>
                <a:spcPct val="90000"/>
              </a:lnSpc>
              <a:spcBef>
                <a:spcPts val="1100"/>
              </a:spcBef>
              <a:spcAft>
                <a:spcPts val="0"/>
              </a:spcAft>
              <a:buClr>
                <a:schemeClr val="accent1"/>
              </a:buClr>
              <a:buSzPts val="4400"/>
              <a:buFont typeface="Arial"/>
              <a:buNone/>
              <a:defRPr b="1" i="0" sz="4400" u="none" cap="none" strike="noStrike">
                <a:solidFill>
                  <a:schemeClr val="accent1"/>
                </a:solidFill>
                <a:latin typeface="Montserrat Medium"/>
                <a:ea typeface="Montserrat Medium"/>
                <a:cs typeface="Montserrat Medium"/>
                <a:sym typeface="Montserrat Medium"/>
              </a:defRPr>
            </a:lvl1pPr>
            <a:lvl2pPr indent="-381000" lvl="1" marL="914400" marR="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Montserrat"/>
                <a:ea typeface="Montserrat"/>
                <a:cs typeface="Montserrat"/>
                <a:sym typeface="Montserrat"/>
              </a:defRPr>
            </a:lvl2pPr>
            <a:lvl3pPr indent="-355600" lvl="2" marL="1371600" marR="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Montserrat"/>
                <a:ea typeface="Montserrat"/>
                <a:cs typeface="Montserrat"/>
                <a:sym typeface="Montserrat"/>
              </a:defRPr>
            </a:lvl3pPr>
            <a:lvl4pPr indent="-349250" lvl="3" marL="1828800" marR="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4pPr>
            <a:lvl5pPr indent="-349250" lvl="4" marL="2286000" marR="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5pPr>
            <a:lvl6pPr indent="-349250" lvl="5" marL="2743200" marR="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6pPr>
            <a:lvl7pPr indent="-349250" lvl="6" marL="3200400" marR="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7pPr>
            <a:lvl8pPr indent="-349250" lvl="7" marL="3657600" marR="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8pPr>
            <a:lvl9pPr indent="-349250" lvl="8" marL="4114800" marR="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9pPr>
          </a:lstStyle>
          <a:p/>
        </p:txBody>
      </p:sp>
      <p:sp>
        <p:nvSpPr>
          <p:cNvPr id="953" name="Google Shape;953;g343d2673bcf_0_3226"/>
          <p:cNvSpPr txBox="1"/>
          <p:nvPr>
            <p:ph idx="2" type="body"/>
          </p:nvPr>
        </p:nvSpPr>
        <p:spPr>
          <a:xfrm>
            <a:off x="4256014" y="2179784"/>
            <a:ext cx="990900" cy="353400"/>
          </a:xfrm>
          <a:prstGeom prst="rect">
            <a:avLst/>
          </a:prstGeom>
          <a:noFill/>
          <a:ln>
            <a:noFill/>
          </a:ln>
        </p:spPr>
        <p:txBody>
          <a:bodyPr anchorCtr="0" anchor="t" bIns="45700" lIns="91425" spcFirstLastPara="1" rIns="91425" wrap="square" tIns="45700">
            <a:noAutofit/>
          </a:bodyPr>
          <a:lstStyle>
            <a:lvl1pPr indent="-228600" lvl="0" marL="457200" marR="0" algn="l">
              <a:lnSpc>
                <a:spcPct val="90000"/>
              </a:lnSpc>
              <a:spcBef>
                <a:spcPts val="1100"/>
              </a:spcBef>
              <a:spcAft>
                <a:spcPts val="0"/>
              </a:spcAft>
              <a:buClr>
                <a:schemeClr val="accent6"/>
              </a:buClr>
              <a:buSzPts val="1300"/>
              <a:buFont typeface="Arial"/>
              <a:buNone/>
              <a:defRPr b="1" i="0" sz="1300" u="none" cap="none" strike="noStrike">
                <a:solidFill>
                  <a:schemeClr val="accent6"/>
                </a:solidFill>
                <a:latin typeface="Montserrat Medium"/>
                <a:ea typeface="Montserrat Medium"/>
                <a:cs typeface="Montserrat Medium"/>
                <a:sym typeface="Montserrat Medium"/>
              </a:defRPr>
            </a:lvl1pPr>
            <a:lvl2pPr indent="-368300" lvl="1" marL="914400" marR="0" algn="l">
              <a:lnSpc>
                <a:spcPct val="90000"/>
              </a:lnSpc>
              <a:spcBef>
                <a:spcPts val="500"/>
              </a:spcBef>
              <a:spcAft>
                <a:spcPts val="0"/>
              </a:spcAft>
              <a:buClr>
                <a:schemeClr val="dk1"/>
              </a:buClr>
              <a:buSzPts val="2200"/>
              <a:buFont typeface="Arial"/>
              <a:buChar char="•"/>
              <a:defRPr b="0" i="0" sz="2200" u="none" cap="none" strike="noStrike">
                <a:solidFill>
                  <a:schemeClr val="dk1"/>
                </a:solidFill>
                <a:latin typeface="Montserrat"/>
                <a:ea typeface="Montserrat"/>
                <a:cs typeface="Montserrat"/>
                <a:sym typeface="Montserrat"/>
              </a:defRPr>
            </a:lvl2pPr>
            <a:lvl3pPr indent="-342900" lvl="2" marL="13716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Montserrat"/>
                <a:ea typeface="Montserrat"/>
                <a:cs typeface="Montserrat"/>
                <a:sym typeface="Montserrat"/>
              </a:defRPr>
            </a:lvl3pPr>
            <a:lvl4pPr indent="-336550" lvl="3" marL="1828800" marR="0" algn="l">
              <a:lnSpc>
                <a:spcPct val="90000"/>
              </a:lnSpc>
              <a:spcBef>
                <a:spcPts val="500"/>
              </a:spcBef>
              <a:spcAft>
                <a:spcPts val="0"/>
              </a:spcAft>
              <a:buClr>
                <a:schemeClr val="dk1"/>
              </a:buClr>
              <a:buSzPts val="1700"/>
              <a:buFont typeface="Arial"/>
              <a:buChar char="•"/>
              <a:defRPr b="0" i="0" sz="1700" u="none" cap="none" strike="noStrike">
                <a:solidFill>
                  <a:schemeClr val="dk1"/>
                </a:solidFill>
                <a:latin typeface="Montserrat"/>
                <a:ea typeface="Montserrat"/>
                <a:cs typeface="Montserrat"/>
                <a:sym typeface="Montserrat"/>
              </a:defRPr>
            </a:lvl4pPr>
            <a:lvl5pPr indent="-336550" lvl="4" marL="2286000" marR="0" algn="l">
              <a:lnSpc>
                <a:spcPct val="90000"/>
              </a:lnSpc>
              <a:spcBef>
                <a:spcPts val="500"/>
              </a:spcBef>
              <a:spcAft>
                <a:spcPts val="0"/>
              </a:spcAft>
              <a:buClr>
                <a:schemeClr val="dk1"/>
              </a:buClr>
              <a:buSzPts val="1700"/>
              <a:buFont typeface="Arial"/>
              <a:buChar char="•"/>
              <a:defRPr b="0" i="0" sz="1700" u="none" cap="none" strike="noStrike">
                <a:solidFill>
                  <a:schemeClr val="dk1"/>
                </a:solidFill>
                <a:latin typeface="Montserrat"/>
                <a:ea typeface="Montserrat"/>
                <a:cs typeface="Montserrat"/>
                <a:sym typeface="Montserrat"/>
              </a:defRPr>
            </a:lvl5pPr>
            <a:lvl6pPr indent="-336550" lvl="5" marL="2743200" marR="0" algn="l">
              <a:lnSpc>
                <a:spcPct val="90000"/>
              </a:lnSpc>
              <a:spcBef>
                <a:spcPts val="500"/>
              </a:spcBef>
              <a:spcAft>
                <a:spcPts val="0"/>
              </a:spcAft>
              <a:buClr>
                <a:schemeClr val="dk1"/>
              </a:buClr>
              <a:buSzPts val="1700"/>
              <a:buFont typeface="Arial"/>
              <a:buChar char="•"/>
              <a:defRPr b="0" i="0" sz="1700" u="none" cap="none" strike="noStrike">
                <a:solidFill>
                  <a:schemeClr val="dk1"/>
                </a:solidFill>
                <a:latin typeface="Montserrat"/>
                <a:ea typeface="Montserrat"/>
                <a:cs typeface="Montserrat"/>
                <a:sym typeface="Montserrat"/>
              </a:defRPr>
            </a:lvl6pPr>
            <a:lvl7pPr indent="-336550" lvl="6" marL="3200400" marR="0" algn="l">
              <a:lnSpc>
                <a:spcPct val="90000"/>
              </a:lnSpc>
              <a:spcBef>
                <a:spcPts val="500"/>
              </a:spcBef>
              <a:spcAft>
                <a:spcPts val="0"/>
              </a:spcAft>
              <a:buClr>
                <a:schemeClr val="dk1"/>
              </a:buClr>
              <a:buSzPts val="1700"/>
              <a:buFont typeface="Arial"/>
              <a:buChar char="•"/>
              <a:defRPr b="0" i="0" sz="1700" u="none" cap="none" strike="noStrike">
                <a:solidFill>
                  <a:schemeClr val="dk1"/>
                </a:solidFill>
                <a:latin typeface="Montserrat"/>
                <a:ea typeface="Montserrat"/>
                <a:cs typeface="Montserrat"/>
                <a:sym typeface="Montserrat"/>
              </a:defRPr>
            </a:lvl7pPr>
            <a:lvl8pPr indent="-336550" lvl="7" marL="3657600" marR="0" algn="l">
              <a:lnSpc>
                <a:spcPct val="90000"/>
              </a:lnSpc>
              <a:spcBef>
                <a:spcPts val="500"/>
              </a:spcBef>
              <a:spcAft>
                <a:spcPts val="0"/>
              </a:spcAft>
              <a:buClr>
                <a:schemeClr val="dk1"/>
              </a:buClr>
              <a:buSzPts val="1700"/>
              <a:buFont typeface="Arial"/>
              <a:buChar char="•"/>
              <a:defRPr b="0" i="0" sz="1700" u="none" cap="none" strike="noStrike">
                <a:solidFill>
                  <a:schemeClr val="dk1"/>
                </a:solidFill>
                <a:latin typeface="Montserrat"/>
                <a:ea typeface="Montserrat"/>
                <a:cs typeface="Montserrat"/>
                <a:sym typeface="Montserrat"/>
              </a:defRPr>
            </a:lvl8pPr>
            <a:lvl9pPr indent="-336550" lvl="8" marL="4114800" marR="0" algn="l">
              <a:lnSpc>
                <a:spcPct val="90000"/>
              </a:lnSpc>
              <a:spcBef>
                <a:spcPts val="500"/>
              </a:spcBef>
              <a:spcAft>
                <a:spcPts val="0"/>
              </a:spcAft>
              <a:buClr>
                <a:schemeClr val="dk1"/>
              </a:buClr>
              <a:buSzPts val="1700"/>
              <a:buFont typeface="Arial"/>
              <a:buChar char="•"/>
              <a:defRPr b="0" i="0" sz="1700" u="none" cap="none" strike="noStrike">
                <a:solidFill>
                  <a:schemeClr val="dk1"/>
                </a:solidFill>
                <a:latin typeface="Montserrat"/>
                <a:ea typeface="Montserrat"/>
                <a:cs typeface="Montserrat"/>
                <a:sym typeface="Montserrat"/>
              </a:defRPr>
            </a:lvl9pPr>
          </a:lstStyle>
          <a:p/>
        </p:txBody>
      </p:sp>
      <p:sp>
        <p:nvSpPr>
          <p:cNvPr id="954" name="Google Shape;954;g343d2673bcf_0_3226"/>
          <p:cNvSpPr txBox="1"/>
          <p:nvPr>
            <p:ph idx="3" type="body"/>
          </p:nvPr>
        </p:nvSpPr>
        <p:spPr>
          <a:xfrm>
            <a:off x="4256014" y="2617955"/>
            <a:ext cx="990900" cy="456000"/>
          </a:xfrm>
          <a:prstGeom prst="rect">
            <a:avLst/>
          </a:prstGeom>
          <a:noFill/>
          <a:ln>
            <a:noFill/>
          </a:ln>
        </p:spPr>
        <p:txBody>
          <a:bodyPr anchorCtr="0" anchor="t" bIns="45700" lIns="91425" spcFirstLastPara="1" rIns="91425" wrap="square" tIns="45700">
            <a:noAutofit/>
          </a:bodyPr>
          <a:lstStyle>
            <a:lvl1pPr indent="-228600" lvl="0" marL="457200" marR="0" algn="l">
              <a:lnSpc>
                <a:spcPct val="90000"/>
              </a:lnSpc>
              <a:spcBef>
                <a:spcPts val="1100"/>
              </a:spcBef>
              <a:spcAft>
                <a:spcPts val="0"/>
              </a:spcAft>
              <a:buClr>
                <a:schemeClr val="accent6"/>
              </a:buClr>
              <a:buSzPts val="1000"/>
              <a:buFont typeface="Arial"/>
              <a:buNone/>
              <a:defRPr b="0" i="0" sz="1000" u="none" cap="none" strike="noStrike">
                <a:solidFill>
                  <a:schemeClr val="accent6"/>
                </a:solidFill>
                <a:latin typeface="Montserrat"/>
                <a:ea typeface="Montserrat"/>
                <a:cs typeface="Montserrat"/>
                <a:sym typeface="Montserrat"/>
              </a:defRPr>
            </a:lvl1pPr>
            <a:lvl2pPr indent="-374650" lvl="1" marL="914400" marR="0" algn="l">
              <a:lnSpc>
                <a:spcPct val="90000"/>
              </a:lnSpc>
              <a:spcBef>
                <a:spcPts val="500"/>
              </a:spcBef>
              <a:spcAft>
                <a:spcPts val="0"/>
              </a:spcAft>
              <a:buClr>
                <a:schemeClr val="dk1"/>
              </a:buClr>
              <a:buSzPts val="2300"/>
              <a:buFont typeface="Arial"/>
              <a:buChar char="•"/>
              <a:defRPr b="0" i="0" sz="2300" u="none" cap="none" strike="noStrike">
                <a:solidFill>
                  <a:schemeClr val="dk1"/>
                </a:solidFill>
                <a:latin typeface="Montserrat"/>
                <a:ea typeface="Montserrat"/>
                <a:cs typeface="Montserrat"/>
                <a:sym typeface="Montserrat"/>
              </a:defRPr>
            </a:lvl2pPr>
            <a:lvl3pPr indent="-349250" lvl="2" marL="1371600" marR="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3pPr>
            <a:lvl4pPr indent="-342900" lvl="3" marL="18288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Montserrat"/>
                <a:ea typeface="Montserrat"/>
                <a:cs typeface="Montserrat"/>
                <a:sym typeface="Montserrat"/>
              </a:defRPr>
            </a:lvl4pPr>
            <a:lvl5pPr indent="-342900" lvl="4" marL="22860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Montserrat"/>
                <a:ea typeface="Montserrat"/>
                <a:cs typeface="Montserrat"/>
                <a:sym typeface="Montserrat"/>
              </a:defRPr>
            </a:lvl5pPr>
            <a:lvl6pPr indent="-342900" lvl="5" marL="27432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Montserrat"/>
                <a:ea typeface="Montserrat"/>
                <a:cs typeface="Montserrat"/>
                <a:sym typeface="Montserrat"/>
              </a:defRPr>
            </a:lvl6pPr>
            <a:lvl7pPr indent="-342900" lvl="6" marL="32004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Montserrat"/>
                <a:ea typeface="Montserrat"/>
                <a:cs typeface="Montserrat"/>
                <a:sym typeface="Montserrat"/>
              </a:defRPr>
            </a:lvl7pPr>
            <a:lvl8pPr indent="-342900" lvl="7" marL="36576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Montserrat"/>
                <a:ea typeface="Montserrat"/>
                <a:cs typeface="Montserrat"/>
                <a:sym typeface="Montserrat"/>
              </a:defRPr>
            </a:lvl8pPr>
            <a:lvl9pPr indent="-342900" lvl="8" marL="41148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Montserrat"/>
                <a:ea typeface="Montserrat"/>
                <a:cs typeface="Montserrat"/>
                <a:sym typeface="Montserrat"/>
              </a:defRPr>
            </a:lvl9pPr>
          </a:lstStyle>
          <a:p/>
        </p:txBody>
      </p:sp>
      <p:cxnSp>
        <p:nvCxnSpPr>
          <p:cNvPr id="955" name="Google Shape;955;g343d2673bcf_0_3226"/>
          <p:cNvCxnSpPr/>
          <p:nvPr/>
        </p:nvCxnSpPr>
        <p:spPr>
          <a:xfrm>
            <a:off x="4204813" y="1545219"/>
            <a:ext cx="976500" cy="0"/>
          </a:xfrm>
          <a:prstGeom prst="straightConnector1">
            <a:avLst/>
          </a:prstGeom>
          <a:noFill/>
          <a:ln cap="flat" cmpd="sng" w="12700">
            <a:solidFill>
              <a:srgbClr val="7F7F7F"/>
            </a:solidFill>
            <a:prstDash val="solid"/>
            <a:miter lim="800000"/>
            <a:headEnd len="sm" w="sm" type="none"/>
            <a:tailEnd len="med" w="med" type="triangle"/>
          </a:ln>
        </p:spPr>
      </p:cxnSp>
      <p:cxnSp>
        <p:nvCxnSpPr>
          <p:cNvPr id="956" name="Google Shape;956;g343d2673bcf_0_3226"/>
          <p:cNvCxnSpPr/>
          <p:nvPr/>
        </p:nvCxnSpPr>
        <p:spPr>
          <a:xfrm rot="10800000">
            <a:off x="4204813" y="1544594"/>
            <a:ext cx="0" cy="1529400"/>
          </a:xfrm>
          <a:prstGeom prst="straightConnector1">
            <a:avLst/>
          </a:prstGeom>
          <a:noFill/>
          <a:ln cap="flat" cmpd="sng" w="12700">
            <a:solidFill>
              <a:srgbClr val="7F7F7F"/>
            </a:solidFill>
            <a:prstDash val="solid"/>
            <a:miter lim="800000"/>
            <a:headEnd len="sm" w="sm" type="none"/>
            <a:tailEnd len="sm" w="sm" type="none"/>
          </a:ln>
        </p:spPr>
      </p:cxnSp>
      <p:sp>
        <p:nvSpPr>
          <p:cNvPr id="957" name="Google Shape;957;g343d2673bcf_0_3226"/>
          <p:cNvSpPr/>
          <p:nvPr/>
        </p:nvSpPr>
        <p:spPr>
          <a:xfrm>
            <a:off x="4026175" y="3252519"/>
            <a:ext cx="1450800" cy="74400"/>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900" u="none" cap="none" strike="noStrike">
              <a:solidFill>
                <a:schemeClr val="dk1"/>
              </a:solidFill>
              <a:latin typeface="Montserrat"/>
              <a:ea typeface="Montserrat"/>
              <a:cs typeface="Montserrat"/>
              <a:sym typeface="Montserrat"/>
            </a:endParaRPr>
          </a:p>
        </p:txBody>
      </p:sp>
      <p:sp>
        <p:nvSpPr>
          <p:cNvPr id="958" name="Google Shape;958;g343d2673bcf_0_3226"/>
          <p:cNvSpPr/>
          <p:nvPr/>
        </p:nvSpPr>
        <p:spPr>
          <a:xfrm>
            <a:off x="5655496" y="1365578"/>
            <a:ext cx="1450800" cy="1886700"/>
          </a:xfrm>
          <a:prstGeom prst="rect">
            <a:avLst/>
          </a:prstGeom>
          <a:solidFill>
            <a:schemeClr val="lt1"/>
          </a:solidFill>
          <a:ln cap="flat" cmpd="sng" w="19050">
            <a:solidFill>
              <a:srgbClr val="D8D8D8"/>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900" u="none" cap="none" strike="noStrike">
              <a:solidFill>
                <a:schemeClr val="dk1"/>
              </a:solidFill>
              <a:latin typeface="Montserrat"/>
              <a:ea typeface="Montserrat"/>
              <a:cs typeface="Montserrat"/>
              <a:sym typeface="Montserrat"/>
            </a:endParaRPr>
          </a:p>
        </p:txBody>
      </p:sp>
      <p:sp>
        <p:nvSpPr>
          <p:cNvPr id="959" name="Google Shape;959;g343d2673bcf_0_3226"/>
          <p:cNvSpPr txBox="1"/>
          <p:nvPr>
            <p:ph idx="4" type="body"/>
          </p:nvPr>
        </p:nvSpPr>
        <p:spPr>
          <a:xfrm>
            <a:off x="5885336" y="1579554"/>
            <a:ext cx="990900" cy="514500"/>
          </a:xfrm>
          <a:prstGeom prst="rect">
            <a:avLst/>
          </a:prstGeom>
          <a:noFill/>
          <a:ln>
            <a:noFill/>
          </a:ln>
        </p:spPr>
        <p:txBody>
          <a:bodyPr anchorCtr="0" anchor="t" bIns="45700" lIns="91425" spcFirstLastPara="1" rIns="91425" wrap="square" tIns="45700">
            <a:noAutofit/>
          </a:bodyPr>
          <a:lstStyle>
            <a:lvl1pPr indent="-228600" lvl="0" marL="457200" marR="0" algn="l">
              <a:lnSpc>
                <a:spcPct val="90000"/>
              </a:lnSpc>
              <a:spcBef>
                <a:spcPts val="1100"/>
              </a:spcBef>
              <a:spcAft>
                <a:spcPts val="0"/>
              </a:spcAft>
              <a:buClr>
                <a:schemeClr val="accent2"/>
              </a:buClr>
              <a:buSzPts val="4400"/>
              <a:buFont typeface="Arial"/>
              <a:buNone/>
              <a:defRPr b="1" i="0" sz="4400" u="none" cap="none" strike="noStrike">
                <a:solidFill>
                  <a:schemeClr val="accent2"/>
                </a:solidFill>
                <a:latin typeface="Montserrat Medium"/>
                <a:ea typeface="Montserrat Medium"/>
                <a:cs typeface="Montserrat Medium"/>
                <a:sym typeface="Montserrat Medium"/>
              </a:defRPr>
            </a:lvl1pPr>
            <a:lvl2pPr indent="-381000" lvl="1" marL="914400" marR="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Montserrat"/>
                <a:ea typeface="Montserrat"/>
                <a:cs typeface="Montserrat"/>
                <a:sym typeface="Montserrat"/>
              </a:defRPr>
            </a:lvl2pPr>
            <a:lvl3pPr indent="-355600" lvl="2" marL="1371600" marR="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Montserrat"/>
                <a:ea typeface="Montserrat"/>
                <a:cs typeface="Montserrat"/>
                <a:sym typeface="Montserrat"/>
              </a:defRPr>
            </a:lvl3pPr>
            <a:lvl4pPr indent="-349250" lvl="3" marL="1828800" marR="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4pPr>
            <a:lvl5pPr indent="-349250" lvl="4" marL="2286000" marR="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5pPr>
            <a:lvl6pPr indent="-349250" lvl="5" marL="2743200" marR="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6pPr>
            <a:lvl7pPr indent="-349250" lvl="6" marL="3200400" marR="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7pPr>
            <a:lvl8pPr indent="-349250" lvl="7" marL="3657600" marR="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8pPr>
            <a:lvl9pPr indent="-349250" lvl="8" marL="4114800" marR="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9pPr>
          </a:lstStyle>
          <a:p/>
        </p:txBody>
      </p:sp>
      <p:sp>
        <p:nvSpPr>
          <p:cNvPr id="960" name="Google Shape;960;g343d2673bcf_0_3226"/>
          <p:cNvSpPr txBox="1"/>
          <p:nvPr>
            <p:ph idx="5" type="body"/>
          </p:nvPr>
        </p:nvSpPr>
        <p:spPr>
          <a:xfrm>
            <a:off x="5885335" y="2179483"/>
            <a:ext cx="990900" cy="353400"/>
          </a:xfrm>
          <a:prstGeom prst="rect">
            <a:avLst/>
          </a:prstGeom>
          <a:noFill/>
          <a:ln>
            <a:noFill/>
          </a:ln>
        </p:spPr>
        <p:txBody>
          <a:bodyPr anchorCtr="0" anchor="t" bIns="45700" lIns="91425" spcFirstLastPara="1" rIns="91425" wrap="square" tIns="45700">
            <a:noAutofit/>
          </a:bodyPr>
          <a:lstStyle>
            <a:lvl1pPr indent="-228600" lvl="0" marL="457200" marR="0" algn="l">
              <a:lnSpc>
                <a:spcPct val="90000"/>
              </a:lnSpc>
              <a:spcBef>
                <a:spcPts val="1100"/>
              </a:spcBef>
              <a:spcAft>
                <a:spcPts val="0"/>
              </a:spcAft>
              <a:buClr>
                <a:schemeClr val="accent6"/>
              </a:buClr>
              <a:buSzPts val="1300"/>
              <a:buFont typeface="Arial"/>
              <a:buNone/>
              <a:defRPr b="1" i="0" sz="1300" u="none" cap="none" strike="noStrike">
                <a:solidFill>
                  <a:schemeClr val="accent6"/>
                </a:solidFill>
                <a:latin typeface="Montserrat Medium"/>
                <a:ea typeface="Montserrat Medium"/>
                <a:cs typeface="Montserrat Medium"/>
                <a:sym typeface="Montserrat Medium"/>
              </a:defRPr>
            </a:lvl1pPr>
            <a:lvl2pPr indent="-368300" lvl="1" marL="914400" marR="0" algn="l">
              <a:lnSpc>
                <a:spcPct val="90000"/>
              </a:lnSpc>
              <a:spcBef>
                <a:spcPts val="500"/>
              </a:spcBef>
              <a:spcAft>
                <a:spcPts val="0"/>
              </a:spcAft>
              <a:buClr>
                <a:schemeClr val="dk1"/>
              </a:buClr>
              <a:buSzPts val="2200"/>
              <a:buFont typeface="Arial"/>
              <a:buChar char="•"/>
              <a:defRPr b="0" i="0" sz="2200" u="none" cap="none" strike="noStrike">
                <a:solidFill>
                  <a:schemeClr val="dk1"/>
                </a:solidFill>
                <a:latin typeface="Montserrat"/>
                <a:ea typeface="Montserrat"/>
                <a:cs typeface="Montserrat"/>
                <a:sym typeface="Montserrat"/>
              </a:defRPr>
            </a:lvl2pPr>
            <a:lvl3pPr indent="-342900" lvl="2" marL="13716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Montserrat"/>
                <a:ea typeface="Montserrat"/>
                <a:cs typeface="Montserrat"/>
                <a:sym typeface="Montserrat"/>
              </a:defRPr>
            </a:lvl3pPr>
            <a:lvl4pPr indent="-336550" lvl="3" marL="1828800" marR="0" algn="l">
              <a:lnSpc>
                <a:spcPct val="90000"/>
              </a:lnSpc>
              <a:spcBef>
                <a:spcPts val="500"/>
              </a:spcBef>
              <a:spcAft>
                <a:spcPts val="0"/>
              </a:spcAft>
              <a:buClr>
                <a:schemeClr val="dk1"/>
              </a:buClr>
              <a:buSzPts val="1700"/>
              <a:buFont typeface="Arial"/>
              <a:buChar char="•"/>
              <a:defRPr b="0" i="0" sz="1700" u="none" cap="none" strike="noStrike">
                <a:solidFill>
                  <a:schemeClr val="dk1"/>
                </a:solidFill>
                <a:latin typeface="Montserrat"/>
                <a:ea typeface="Montserrat"/>
                <a:cs typeface="Montserrat"/>
                <a:sym typeface="Montserrat"/>
              </a:defRPr>
            </a:lvl4pPr>
            <a:lvl5pPr indent="-336550" lvl="4" marL="2286000" marR="0" algn="l">
              <a:lnSpc>
                <a:spcPct val="90000"/>
              </a:lnSpc>
              <a:spcBef>
                <a:spcPts val="500"/>
              </a:spcBef>
              <a:spcAft>
                <a:spcPts val="0"/>
              </a:spcAft>
              <a:buClr>
                <a:schemeClr val="dk1"/>
              </a:buClr>
              <a:buSzPts val="1700"/>
              <a:buFont typeface="Arial"/>
              <a:buChar char="•"/>
              <a:defRPr b="0" i="0" sz="1700" u="none" cap="none" strike="noStrike">
                <a:solidFill>
                  <a:schemeClr val="dk1"/>
                </a:solidFill>
                <a:latin typeface="Montserrat"/>
                <a:ea typeface="Montserrat"/>
                <a:cs typeface="Montserrat"/>
                <a:sym typeface="Montserrat"/>
              </a:defRPr>
            </a:lvl5pPr>
            <a:lvl6pPr indent="-336550" lvl="5" marL="2743200" marR="0" algn="l">
              <a:lnSpc>
                <a:spcPct val="90000"/>
              </a:lnSpc>
              <a:spcBef>
                <a:spcPts val="500"/>
              </a:spcBef>
              <a:spcAft>
                <a:spcPts val="0"/>
              </a:spcAft>
              <a:buClr>
                <a:schemeClr val="dk1"/>
              </a:buClr>
              <a:buSzPts val="1700"/>
              <a:buFont typeface="Arial"/>
              <a:buChar char="•"/>
              <a:defRPr b="0" i="0" sz="1700" u="none" cap="none" strike="noStrike">
                <a:solidFill>
                  <a:schemeClr val="dk1"/>
                </a:solidFill>
                <a:latin typeface="Montserrat"/>
                <a:ea typeface="Montserrat"/>
                <a:cs typeface="Montserrat"/>
                <a:sym typeface="Montserrat"/>
              </a:defRPr>
            </a:lvl6pPr>
            <a:lvl7pPr indent="-336550" lvl="6" marL="3200400" marR="0" algn="l">
              <a:lnSpc>
                <a:spcPct val="90000"/>
              </a:lnSpc>
              <a:spcBef>
                <a:spcPts val="500"/>
              </a:spcBef>
              <a:spcAft>
                <a:spcPts val="0"/>
              </a:spcAft>
              <a:buClr>
                <a:schemeClr val="dk1"/>
              </a:buClr>
              <a:buSzPts val="1700"/>
              <a:buFont typeface="Arial"/>
              <a:buChar char="•"/>
              <a:defRPr b="0" i="0" sz="1700" u="none" cap="none" strike="noStrike">
                <a:solidFill>
                  <a:schemeClr val="dk1"/>
                </a:solidFill>
                <a:latin typeface="Montserrat"/>
                <a:ea typeface="Montserrat"/>
                <a:cs typeface="Montserrat"/>
                <a:sym typeface="Montserrat"/>
              </a:defRPr>
            </a:lvl7pPr>
            <a:lvl8pPr indent="-336550" lvl="7" marL="3657600" marR="0" algn="l">
              <a:lnSpc>
                <a:spcPct val="90000"/>
              </a:lnSpc>
              <a:spcBef>
                <a:spcPts val="500"/>
              </a:spcBef>
              <a:spcAft>
                <a:spcPts val="0"/>
              </a:spcAft>
              <a:buClr>
                <a:schemeClr val="dk1"/>
              </a:buClr>
              <a:buSzPts val="1700"/>
              <a:buFont typeface="Arial"/>
              <a:buChar char="•"/>
              <a:defRPr b="0" i="0" sz="1700" u="none" cap="none" strike="noStrike">
                <a:solidFill>
                  <a:schemeClr val="dk1"/>
                </a:solidFill>
                <a:latin typeface="Montserrat"/>
                <a:ea typeface="Montserrat"/>
                <a:cs typeface="Montserrat"/>
                <a:sym typeface="Montserrat"/>
              </a:defRPr>
            </a:lvl8pPr>
            <a:lvl9pPr indent="-336550" lvl="8" marL="4114800" marR="0" algn="l">
              <a:lnSpc>
                <a:spcPct val="90000"/>
              </a:lnSpc>
              <a:spcBef>
                <a:spcPts val="500"/>
              </a:spcBef>
              <a:spcAft>
                <a:spcPts val="0"/>
              </a:spcAft>
              <a:buClr>
                <a:schemeClr val="dk1"/>
              </a:buClr>
              <a:buSzPts val="1700"/>
              <a:buFont typeface="Arial"/>
              <a:buChar char="•"/>
              <a:defRPr b="0" i="0" sz="1700" u="none" cap="none" strike="noStrike">
                <a:solidFill>
                  <a:schemeClr val="dk1"/>
                </a:solidFill>
                <a:latin typeface="Montserrat"/>
                <a:ea typeface="Montserrat"/>
                <a:cs typeface="Montserrat"/>
                <a:sym typeface="Montserrat"/>
              </a:defRPr>
            </a:lvl9pPr>
          </a:lstStyle>
          <a:p/>
        </p:txBody>
      </p:sp>
      <p:sp>
        <p:nvSpPr>
          <p:cNvPr id="961" name="Google Shape;961;g343d2673bcf_0_3226"/>
          <p:cNvSpPr txBox="1"/>
          <p:nvPr>
            <p:ph idx="6" type="body"/>
          </p:nvPr>
        </p:nvSpPr>
        <p:spPr>
          <a:xfrm>
            <a:off x="5885335" y="2617654"/>
            <a:ext cx="990900" cy="456000"/>
          </a:xfrm>
          <a:prstGeom prst="rect">
            <a:avLst/>
          </a:prstGeom>
          <a:noFill/>
          <a:ln>
            <a:noFill/>
          </a:ln>
        </p:spPr>
        <p:txBody>
          <a:bodyPr anchorCtr="0" anchor="t" bIns="45700" lIns="91425" spcFirstLastPara="1" rIns="91425" wrap="square" tIns="45700">
            <a:noAutofit/>
          </a:bodyPr>
          <a:lstStyle>
            <a:lvl1pPr indent="-228600" lvl="0" marL="457200" marR="0" algn="l">
              <a:lnSpc>
                <a:spcPct val="90000"/>
              </a:lnSpc>
              <a:spcBef>
                <a:spcPts val="1100"/>
              </a:spcBef>
              <a:spcAft>
                <a:spcPts val="0"/>
              </a:spcAft>
              <a:buClr>
                <a:schemeClr val="accent6"/>
              </a:buClr>
              <a:buSzPts val="1000"/>
              <a:buFont typeface="Arial"/>
              <a:buNone/>
              <a:defRPr b="0" i="0" sz="1000" u="none" cap="none" strike="noStrike">
                <a:solidFill>
                  <a:schemeClr val="accent6"/>
                </a:solidFill>
                <a:latin typeface="Montserrat"/>
                <a:ea typeface="Montserrat"/>
                <a:cs typeface="Montserrat"/>
                <a:sym typeface="Montserrat"/>
              </a:defRPr>
            </a:lvl1pPr>
            <a:lvl2pPr indent="-374650" lvl="1" marL="914400" marR="0" algn="l">
              <a:lnSpc>
                <a:spcPct val="90000"/>
              </a:lnSpc>
              <a:spcBef>
                <a:spcPts val="500"/>
              </a:spcBef>
              <a:spcAft>
                <a:spcPts val="0"/>
              </a:spcAft>
              <a:buClr>
                <a:schemeClr val="dk1"/>
              </a:buClr>
              <a:buSzPts val="2300"/>
              <a:buFont typeface="Arial"/>
              <a:buChar char="•"/>
              <a:defRPr b="0" i="0" sz="2300" u="none" cap="none" strike="noStrike">
                <a:solidFill>
                  <a:schemeClr val="dk1"/>
                </a:solidFill>
                <a:latin typeface="Montserrat"/>
                <a:ea typeface="Montserrat"/>
                <a:cs typeface="Montserrat"/>
                <a:sym typeface="Montserrat"/>
              </a:defRPr>
            </a:lvl2pPr>
            <a:lvl3pPr indent="-349250" lvl="2" marL="1371600" marR="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3pPr>
            <a:lvl4pPr indent="-342900" lvl="3" marL="18288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Montserrat"/>
                <a:ea typeface="Montserrat"/>
                <a:cs typeface="Montserrat"/>
                <a:sym typeface="Montserrat"/>
              </a:defRPr>
            </a:lvl4pPr>
            <a:lvl5pPr indent="-342900" lvl="4" marL="22860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Montserrat"/>
                <a:ea typeface="Montserrat"/>
                <a:cs typeface="Montserrat"/>
                <a:sym typeface="Montserrat"/>
              </a:defRPr>
            </a:lvl5pPr>
            <a:lvl6pPr indent="-342900" lvl="5" marL="27432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Montserrat"/>
                <a:ea typeface="Montserrat"/>
                <a:cs typeface="Montserrat"/>
                <a:sym typeface="Montserrat"/>
              </a:defRPr>
            </a:lvl6pPr>
            <a:lvl7pPr indent="-342900" lvl="6" marL="32004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Montserrat"/>
                <a:ea typeface="Montserrat"/>
                <a:cs typeface="Montserrat"/>
                <a:sym typeface="Montserrat"/>
              </a:defRPr>
            </a:lvl7pPr>
            <a:lvl8pPr indent="-342900" lvl="7" marL="36576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Montserrat"/>
                <a:ea typeface="Montserrat"/>
                <a:cs typeface="Montserrat"/>
                <a:sym typeface="Montserrat"/>
              </a:defRPr>
            </a:lvl8pPr>
            <a:lvl9pPr indent="-342900" lvl="8" marL="41148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Montserrat"/>
                <a:ea typeface="Montserrat"/>
                <a:cs typeface="Montserrat"/>
                <a:sym typeface="Montserrat"/>
              </a:defRPr>
            </a:lvl9pPr>
          </a:lstStyle>
          <a:p/>
        </p:txBody>
      </p:sp>
      <p:cxnSp>
        <p:nvCxnSpPr>
          <p:cNvPr id="962" name="Google Shape;962;g343d2673bcf_0_3226"/>
          <p:cNvCxnSpPr/>
          <p:nvPr/>
        </p:nvCxnSpPr>
        <p:spPr>
          <a:xfrm>
            <a:off x="5834134" y="1544918"/>
            <a:ext cx="976500" cy="0"/>
          </a:xfrm>
          <a:prstGeom prst="straightConnector1">
            <a:avLst/>
          </a:prstGeom>
          <a:noFill/>
          <a:ln cap="flat" cmpd="sng" w="12700">
            <a:solidFill>
              <a:srgbClr val="7F7F7F"/>
            </a:solidFill>
            <a:prstDash val="solid"/>
            <a:miter lim="800000"/>
            <a:headEnd len="sm" w="sm" type="none"/>
            <a:tailEnd len="med" w="med" type="triangle"/>
          </a:ln>
        </p:spPr>
      </p:cxnSp>
      <p:cxnSp>
        <p:nvCxnSpPr>
          <p:cNvPr id="963" name="Google Shape;963;g343d2673bcf_0_3226"/>
          <p:cNvCxnSpPr/>
          <p:nvPr/>
        </p:nvCxnSpPr>
        <p:spPr>
          <a:xfrm rot="10800000">
            <a:off x="5834134" y="1544293"/>
            <a:ext cx="0" cy="1529400"/>
          </a:xfrm>
          <a:prstGeom prst="straightConnector1">
            <a:avLst/>
          </a:prstGeom>
          <a:noFill/>
          <a:ln cap="flat" cmpd="sng" w="12700">
            <a:solidFill>
              <a:srgbClr val="7F7F7F"/>
            </a:solidFill>
            <a:prstDash val="solid"/>
            <a:miter lim="800000"/>
            <a:headEnd len="sm" w="sm" type="none"/>
            <a:tailEnd len="sm" w="sm" type="none"/>
          </a:ln>
        </p:spPr>
      </p:cxnSp>
      <p:sp>
        <p:nvSpPr>
          <p:cNvPr id="964" name="Google Shape;964;g343d2673bcf_0_3226"/>
          <p:cNvSpPr/>
          <p:nvPr/>
        </p:nvSpPr>
        <p:spPr>
          <a:xfrm>
            <a:off x="5655496" y="3252218"/>
            <a:ext cx="1450800" cy="74400"/>
          </a:xfrm>
          <a:prstGeom prst="rect">
            <a:avLst/>
          </a:prstGeom>
          <a:solidFill>
            <a:schemeClr val="accen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900" u="none" cap="none" strike="noStrike">
              <a:solidFill>
                <a:schemeClr val="dk1"/>
              </a:solidFill>
              <a:latin typeface="Montserrat"/>
              <a:ea typeface="Montserrat"/>
              <a:cs typeface="Montserrat"/>
              <a:sym typeface="Montserrat"/>
            </a:endParaRPr>
          </a:p>
        </p:txBody>
      </p:sp>
      <p:sp>
        <p:nvSpPr>
          <p:cNvPr id="965" name="Google Shape;965;g343d2673bcf_0_3226"/>
          <p:cNvSpPr/>
          <p:nvPr/>
        </p:nvSpPr>
        <p:spPr>
          <a:xfrm>
            <a:off x="7284817" y="1365577"/>
            <a:ext cx="1450800" cy="1886700"/>
          </a:xfrm>
          <a:prstGeom prst="rect">
            <a:avLst/>
          </a:prstGeom>
          <a:solidFill>
            <a:schemeClr val="lt1"/>
          </a:solidFill>
          <a:ln cap="flat" cmpd="sng" w="19050">
            <a:solidFill>
              <a:srgbClr val="D8D8D8"/>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900" u="none" cap="none" strike="noStrike">
              <a:solidFill>
                <a:schemeClr val="dk1"/>
              </a:solidFill>
              <a:latin typeface="Montserrat"/>
              <a:ea typeface="Montserrat"/>
              <a:cs typeface="Montserrat"/>
              <a:sym typeface="Montserrat"/>
            </a:endParaRPr>
          </a:p>
        </p:txBody>
      </p:sp>
      <p:sp>
        <p:nvSpPr>
          <p:cNvPr id="966" name="Google Shape;966;g343d2673bcf_0_3226"/>
          <p:cNvSpPr txBox="1"/>
          <p:nvPr>
            <p:ph idx="7" type="body"/>
          </p:nvPr>
        </p:nvSpPr>
        <p:spPr>
          <a:xfrm>
            <a:off x="7514657" y="1579553"/>
            <a:ext cx="990900" cy="514500"/>
          </a:xfrm>
          <a:prstGeom prst="rect">
            <a:avLst/>
          </a:prstGeom>
          <a:noFill/>
          <a:ln>
            <a:noFill/>
          </a:ln>
        </p:spPr>
        <p:txBody>
          <a:bodyPr anchorCtr="0" anchor="t" bIns="45700" lIns="91425" spcFirstLastPara="1" rIns="91425" wrap="square" tIns="45700">
            <a:noAutofit/>
          </a:bodyPr>
          <a:lstStyle>
            <a:lvl1pPr indent="-228600" lvl="0" marL="457200" marR="0" algn="l">
              <a:lnSpc>
                <a:spcPct val="90000"/>
              </a:lnSpc>
              <a:spcBef>
                <a:spcPts val="1100"/>
              </a:spcBef>
              <a:spcAft>
                <a:spcPts val="0"/>
              </a:spcAft>
              <a:buClr>
                <a:schemeClr val="accent1"/>
              </a:buClr>
              <a:buSzPts val="4400"/>
              <a:buFont typeface="Arial"/>
              <a:buNone/>
              <a:defRPr b="1" i="0" sz="4400" u="none" cap="none" strike="noStrike">
                <a:solidFill>
                  <a:schemeClr val="accent1"/>
                </a:solidFill>
                <a:latin typeface="Montserrat Medium"/>
                <a:ea typeface="Montserrat Medium"/>
                <a:cs typeface="Montserrat Medium"/>
                <a:sym typeface="Montserrat Medium"/>
              </a:defRPr>
            </a:lvl1pPr>
            <a:lvl2pPr indent="-381000" lvl="1" marL="914400" marR="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Montserrat"/>
                <a:ea typeface="Montserrat"/>
                <a:cs typeface="Montserrat"/>
                <a:sym typeface="Montserrat"/>
              </a:defRPr>
            </a:lvl2pPr>
            <a:lvl3pPr indent="-355600" lvl="2" marL="1371600" marR="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Montserrat"/>
                <a:ea typeface="Montserrat"/>
                <a:cs typeface="Montserrat"/>
                <a:sym typeface="Montserrat"/>
              </a:defRPr>
            </a:lvl3pPr>
            <a:lvl4pPr indent="-349250" lvl="3" marL="1828800" marR="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4pPr>
            <a:lvl5pPr indent="-349250" lvl="4" marL="2286000" marR="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5pPr>
            <a:lvl6pPr indent="-349250" lvl="5" marL="2743200" marR="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6pPr>
            <a:lvl7pPr indent="-349250" lvl="6" marL="3200400" marR="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7pPr>
            <a:lvl8pPr indent="-349250" lvl="7" marL="3657600" marR="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8pPr>
            <a:lvl9pPr indent="-349250" lvl="8" marL="4114800" marR="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9pPr>
          </a:lstStyle>
          <a:p/>
        </p:txBody>
      </p:sp>
      <p:sp>
        <p:nvSpPr>
          <p:cNvPr id="967" name="Google Shape;967;g343d2673bcf_0_3226"/>
          <p:cNvSpPr txBox="1"/>
          <p:nvPr>
            <p:ph idx="8" type="body"/>
          </p:nvPr>
        </p:nvSpPr>
        <p:spPr>
          <a:xfrm>
            <a:off x="7514656" y="2179482"/>
            <a:ext cx="990900" cy="353400"/>
          </a:xfrm>
          <a:prstGeom prst="rect">
            <a:avLst/>
          </a:prstGeom>
          <a:noFill/>
          <a:ln>
            <a:noFill/>
          </a:ln>
        </p:spPr>
        <p:txBody>
          <a:bodyPr anchorCtr="0" anchor="t" bIns="45700" lIns="91425" spcFirstLastPara="1" rIns="91425" wrap="square" tIns="45700">
            <a:noAutofit/>
          </a:bodyPr>
          <a:lstStyle>
            <a:lvl1pPr indent="-228600" lvl="0" marL="457200" marR="0" algn="l">
              <a:lnSpc>
                <a:spcPct val="90000"/>
              </a:lnSpc>
              <a:spcBef>
                <a:spcPts val="1100"/>
              </a:spcBef>
              <a:spcAft>
                <a:spcPts val="0"/>
              </a:spcAft>
              <a:buClr>
                <a:schemeClr val="accent6"/>
              </a:buClr>
              <a:buSzPts val="1300"/>
              <a:buFont typeface="Arial"/>
              <a:buNone/>
              <a:defRPr b="1" i="0" sz="1300" u="none" cap="none" strike="noStrike">
                <a:solidFill>
                  <a:schemeClr val="accent6"/>
                </a:solidFill>
                <a:latin typeface="Montserrat Medium"/>
                <a:ea typeface="Montserrat Medium"/>
                <a:cs typeface="Montserrat Medium"/>
                <a:sym typeface="Montserrat Medium"/>
              </a:defRPr>
            </a:lvl1pPr>
            <a:lvl2pPr indent="-368300" lvl="1" marL="914400" marR="0" algn="l">
              <a:lnSpc>
                <a:spcPct val="90000"/>
              </a:lnSpc>
              <a:spcBef>
                <a:spcPts val="500"/>
              </a:spcBef>
              <a:spcAft>
                <a:spcPts val="0"/>
              </a:spcAft>
              <a:buClr>
                <a:schemeClr val="dk1"/>
              </a:buClr>
              <a:buSzPts val="2200"/>
              <a:buFont typeface="Arial"/>
              <a:buChar char="•"/>
              <a:defRPr b="0" i="0" sz="2200" u="none" cap="none" strike="noStrike">
                <a:solidFill>
                  <a:schemeClr val="dk1"/>
                </a:solidFill>
                <a:latin typeface="Montserrat"/>
                <a:ea typeface="Montserrat"/>
                <a:cs typeface="Montserrat"/>
                <a:sym typeface="Montserrat"/>
              </a:defRPr>
            </a:lvl2pPr>
            <a:lvl3pPr indent="-342900" lvl="2" marL="13716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Montserrat"/>
                <a:ea typeface="Montserrat"/>
                <a:cs typeface="Montserrat"/>
                <a:sym typeface="Montserrat"/>
              </a:defRPr>
            </a:lvl3pPr>
            <a:lvl4pPr indent="-336550" lvl="3" marL="1828800" marR="0" algn="l">
              <a:lnSpc>
                <a:spcPct val="90000"/>
              </a:lnSpc>
              <a:spcBef>
                <a:spcPts val="500"/>
              </a:spcBef>
              <a:spcAft>
                <a:spcPts val="0"/>
              </a:spcAft>
              <a:buClr>
                <a:schemeClr val="dk1"/>
              </a:buClr>
              <a:buSzPts val="1700"/>
              <a:buFont typeface="Arial"/>
              <a:buChar char="•"/>
              <a:defRPr b="0" i="0" sz="1700" u="none" cap="none" strike="noStrike">
                <a:solidFill>
                  <a:schemeClr val="dk1"/>
                </a:solidFill>
                <a:latin typeface="Montserrat"/>
                <a:ea typeface="Montserrat"/>
                <a:cs typeface="Montserrat"/>
                <a:sym typeface="Montserrat"/>
              </a:defRPr>
            </a:lvl4pPr>
            <a:lvl5pPr indent="-336550" lvl="4" marL="2286000" marR="0" algn="l">
              <a:lnSpc>
                <a:spcPct val="90000"/>
              </a:lnSpc>
              <a:spcBef>
                <a:spcPts val="500"/>
              </a:spcBef>
              <a:spcAft>
                <a:spcPts val="0"/>
              </a:spcAft>
              <a:buClr>
                <a:schemeClr val="dk1"/>
              </a:buClr>
              <a:buSzPts val="1700"/>
              <a:buFont typeface="Arial"/>
              <a:buChar char="•"/>
              <a:defRPr b="0" i="0" sz="1700" u="none" cap="none" strike="noStrike">
                <a:solidFill>
                  <a:schemeClr val="dk1"/>
                </a:solidFill>
                <a:latin typeface="Montserrat"/>
                <a:ea typeface="Montserrat"/>
                <a:cs typeface="Montserrat"/>
                <a:sym typeface="Montserrat"/>
              </a:defRPr>
            </a:lvl5pPr>
            <a:lvl6pPr indent="-336550" lvl="5" marL="2743200" marR="0" algn="l">
              <a:lnSpc>
                <a:spcPct val="90000"/>
              </a:lnSpc>
              <a:spcBef>
                <a:spcPts val="500"/>
              </a:spcBef>
              <a:spcAft>
                <a:spcPts val="0"/>
              </a:spcAft>
              <a:buClr>
                <a:schemeClr val="dk1"/>
              </a:buClr>
              <a:buSzPts val="1700"/>
              <a:buFont typeface="Arial"/>
              <a:buChar char="•"/>
              <a:defRPr b="0" i="0" sz="1700" u="none" cap="none" strike="noStrike">
                <a:solidFill>
                  <a:schemeClr val="dk1"/>
                </a:solidFill>
                <a:latin typeface="Montserrat"/>
                <a:ea typeface="Montserrat"/>
                <a:cs typeface="Montserrat"/>
                <a:sym typeface="Montserrat"/>
              </a:defRPr>
            </a:lvl6pPr>
            <a:lvl7pPr indent="-336550" lvl="6" marL="3200400" marR="0" algn="l">
              <a:lnSpc>
                <a:spcPct val="90000"/>
              </a:lnSpc>
              <a:spcBef>
                <a:spcPts val="500"/>
              </a:spcBef>
              <a:spcAft>
                <a:spcPts val="0"/>
              </a:spcAft>
              <a:buClr>
                <a:schemeClr val="dk1"/>
              </a:buClr>
              <a:buSzPts val="1700"/>
              <a:buFont typeface="Arial"/>
              <a:buChar char="•"/>
              <a:defRPr b="0" i="0" sz="1700" u="none" cap="none" strike="noStrike">
                <a:solidFill>
                  <a:schemeClr val="dk1"/>
                </a:solidFill>
                <a:latin typeface="Montserrat"/>
                <a:ea typeface="Montserrat"/>
                <a:cs typeface="Montserrat"/>
                <a:sym typeface="Montserrat"/>
              </a:defRPr>
            </a:lvl7pPr>
            <a:lvl8pPr indent="-336550" lvl="7" marL="3657600" marR="0" algn="l">
              <a:lnSpc>
                <a:spcPct val="90000"/>
              </a:lnSpc>
              <a:spcBef>
                <a:spcPts val="500"/>
              </a:spcBef>
              <a:spcAft>
                <a:spcPts val="0"/>
              </a:spcAft>
              <a:buClr>
                <a:schemeClr val="dk1"/>
              </a:buClr>
              <a:buSzPts val="1700"/>
              <a:buFont typeface="Arial"/>
              <a:buChar char="•"/>
              <a:defRPr b="0" i="0" sz="1700" u="none" cap="none" strike="noStrike">
                <a:solidFill>
                  <a:schemeClr val="dk1"/>
                </a:solidFill>
                <a:latin typeface="Montserrat"/>
                <a:ea typeface="Montserrat"/>
                <a:cs typeface="Montserrat"/>
                <a:sym typeface="Montserrat"/>
              </a:defRPr>
            </a:lvl8pPr>
            <a:lvl9pPr indent="-336550" lvl="8" marL="4114800" marR="0" algn="l">
              <a:lnSpc>
                <a:spcPct val="90000"/>
              </a:lnSpc>
              <a:spcBef>
                <a:spcPts val="500"/>
              </a:spcBef>
              <a:spcAft>
                <a:spcPts val="0"/>
              </a:spcAft>
              <a:buClr>
                <a:schemeClr val="dk1"/>
              </a:buClr>
              <a:buSzPts val="1700"/>
              <a:buFont typeface="Arial"/>
              <a:buChar char="•"/>
              <a:defRPr b="0" i="0" sz="1700" u="none" cap="none" strike="noStrike">
                <a:solidFill>
                  <a:schemeClr val="dk1"/>
                </a:solidFill>
                <a:latin typeface="Montserrat"/>
                <a:ea typeface="Montserrat"/>
                <a:cs typeface="Montserrat"/>
                <a:sym typeface="Montserrat"/>
              </a:defRPr>
            </a:lvl9pPr>
          </a:lstStyle>
          <a:p/>
        </p:txBody>
      </p:sp>
      <p:sp>
        <p:nvSpPr>
          <p:cNvPr id="968" name="Google Shape;968;g343d2673bcf_0_3226"/>
          <p:cNvSpPr txBox="1"/>
          <p:nvPr>
            <p:ph idx="9" type="body"/>
          </p:nvPr>
        </p:nvSpPr>
        <p:spPr>
          <a:xfrm>
            <a:off x="7514656" y="2617653"/>
            <a:ext cx="990900" cy="456000"/>
          </a:xfrm>
          <a:prstGeom prst="rect">
            <a:avLst/>
          </a:prstGeom>
          <a:noFill/>
          <a:ln>
            <a:noFill/>
          </a:ln>
        </p:spPr>
        <p:txBody>
          <a:bodyPr anchorCtr="0" anchor="t" bIns="45700" lIns="91425" spcFirstLastPara="1" rIns="91425" wrap="square" tIns="45700">
            <a:noAutofit/>
          </a:bodyPr>
          <a:lstStyle>
            <a:lvl1pPr indent="-228600" lvl="0" marL="457200" marR="0" algn="l">
              <a:lnSpc>
                <a:spcPct val="90000"/>
              </a:lnSpc>
              <a:spcBef>
                <a:spcPts val="1100"/>
              </a:spcBef>
              <a:spcAft>
                <a:spcPts val="0"/>
              </a:spcAft>
              <a:buClr>
                <a:schemeClr val="accent6"/>
              </a:buClr>
              <a:buSzPts val="1000"/>
              <a:buFont typeface="Arial"/>
              <a:buNone/>
              <a:defRPr b="0" i="0" sz="1000" u="none" cap="none" strike="noStrike">
                <a:solidFill>
                  <a:schemeClr val="accent6"/>
                </a:solidFill>
                <a:latin typeface="Montserrat"/>
                <a:ea typeface="Montserrat"/>
                <a:cs typeface="Montserrat"/>
                <a:sym typeface="Montserrat"/>
              </a:defRPr>
            </a:lvl1pPr>
            <a:lvl2pPr indent="-374650" lvl="1" marL="914400" marR="0" algn="l">
              <a:lnSpc>
                <a:spcPct val="90000"/>
              </a:lnSpc>
              <a:spcBef>
                <a:spcPts val="500"/>
              </a:spcBef>
              <a:spcAft>
                <a:spcPts val="0"/>
              </a:spcAft>
              <a:buClr>
                <a:schemeClr val="dk1"/>
              </a:buClr>
              <a:buSzPts val="2300"/>
              <a:buFont typeface="Arial"/>
              <a:buChar char="•"/>
              <a:defRPr b="0" i="0" sz="2300" u="none" cap="none" strike="noStrike">
                <a:solidFill>
                  <a:schemeClr val="dk1"/>
                </a:solidFill>
                <a:latin typeface="Montserrat"/>
                <a:ea typeface="Montserrat"/>
                <a:cs typeface="Montserrat"/>
                <a:sym typeface="Montserrat"/>
              </a:defRPr>
            </a:lvl2pPr>
            <a:lvl3pPr indent="-349250" lvl="2" marL="1371600" marR="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3pPr>
            <a:lvl4pPr indent="-342900" lvl="3" marL="18288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Montserrat"/>
                <a:ea typeface="Montserrat"/>
                <a:cs typeface="Montserrat"/>
                <a:sym typeface="Montserrat"/>
              </a:defRPr>
            </a:lvl4pPr>
            <a:lvl5pPr indent="-342900" lvl="4" marL="22860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Montserrat"/>
                <a:ea typeface="Montserrat"/>
                <a:cs typeface="Montserrat"/>
                <a:sym typeface="Montserrat"/>
              </a:defRPr>
            </a:lvl5pPr>
            <a:lvl6pPr indent="-342900" lvl="5" marL="27432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Montserrat"/>
                <a:ea typeface="Montserrat"/>
                <a:cs typeface="Montserrat"/>
                <a:sym typeface="Montserrat"/>
              </a:defRPr>
            </a:lvl6pPr>
            <a:lvl7pPr indent="-342900" lvl="6" marL="32004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Montserrat"/>
                <a:ea typeface="Montserrat"/>
                <a:cs typeface="Montserrat"/>
                <a:sym typeface="Montserrat"/>
              </a:defRPr>
            </a:lvl7pPr>
            <a:lvl8pPr indent="-342900" lvl="7" marL="36576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Montserrat"/>
                <a:ea typeface="Montserrat"/>
                <a:cs typeface="Montserrat"/>
                <a:sym typeface="Montserrat"/>
              </a:defRPr>
            </a:lvl8pPr>
            <a:lvl9pPr indent="-342900" lvl="8" marL="41148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Montserrat"/>
                <a:ea typeface="Montserrat"/>
                <a:cs typeface="Montserrat"/>
                <a:sym typeface="Montserrat"/>
              </a:defRPr>
            </a:lvl9pPr>
          </a:lstStyle>
          <a:p/>
        </p:txBody>
      </p:sp>
      <p:cxnSp>
        <p:nvCxnSpPr>
          <p:cNvPr id="969" name="Google Shape;969;g343d2673bcf_0_3226"/>
          <p:cNvCxnSpPr/>
          <p:nvPr/>
        </p:nvCxnSpPr>
        <p:spPr>
          <a:xfrm>
            <a:off x="7463454" y="1544917"/>
            <a:ext cx="976500" cy="0"/>
          </a:xfrm>
          <a:prstGeom prst="straightConnector1">
            <a:avLst/>
          </a:prstGeom>
          <a:noFill/>
          <a:ln cap="flat" cmpd="sng" w="12700">
            <a:solidFill>
              <a:srgbClr val="7F7F7F"/>
            </a:solidFill>
            <a:prstDash val="solid"/>
            <a:miter lim="800000"/>
            <a:headEnd len="sm" w="sm" type="none"/>
            <a:tailEnd len="med" w="med" type="triangle"/>
          </a:ln>
        </p:spPr>
      </p:cxnSp>
      <p:cxnSp>
        <p:nvCxnSpPr>
          <p:cNvPr id="970" name="Google Shape;970;g343d2673bcf_0_3226"/>
          <p:cNvCxnSpPr/>
          <p:nvPr/>
        </p:nvCxnSpPr>
        <p:spPr>
          <a:xfrm rot="10800000">
            <a:off x="7463454" y="1544292"/>
            <a:ext cx="0" cy="1529400"/>
          </a:xfrm>
          <a:prstGeom prst="straightConnector1">
            <a:avLst/>
          </a:prstGeom>
          <a:noFill/>
          <a:ln cap="flat" cmpd="sng" w="12700">
            <a:solidFill>
              <a:srgbClr val="7F7F7F"/>
            </a:solidFill>
            <a:prstDash val="solid"/>
            <a:miter lim="800000"/>
            <a:headEnd len="sm" w="sm" type="none"/>
            <a:tailEnd len="sm" w="sm" type="none"/>
          </a:ln>
        </p:spPr>
      </p:cxnSp>
      <p:sp>
        <p:nvSpPr>
          <p:cNvPr id="971" name="Google Shape;971;g343d2673bcf_0_3226"/>
          <p:cNvSpPr/>
          <p:nvPr/>
        </p:nvSpPr>
        <p:spPr>
          <a:xfrm>
            <a:off x="7284817" y="3252217"/>
            <a:ext cx="1450800" cy="74400"/>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900" u="none" cap="none" strike="noStrike">
              <a:solidFill>
                <a:schemeClr val="dk1"/>
              </a:solidFill>
              <a:latin typeface="Montserrat"/>
              <a:ea typeface="Montserrat"/>
              <a:cs typeface="Montserrat"/>
              <a:sym typeface="Montserrat"/>
            </a:endParaRPr>
          </a:p>
        </p:txBody>
      </p:sp>
      <p:sp>
        <p:nvSpPr>
          <p:cNvPr id="972" name="Google Shape;972;g343d2673bcf_0_3226"/>
          <p:cNvSpPr/>
          <p:nvPr/>
        </p:nvSpPr>
        <p:spPr>
          <a:xfrm>
            <a:off x="4026175" y="3531374"/>
            <a:ext cx="1450800" cy="1886700"/>
          </a:xfrm>
          <a:prstGeom prst="rect">
            <a:avLst/>
          </a:prstGeom>
          <a:solidFill>
            <a:schemeClr val="lt1"/>
          </a:solidFill>
          <a:ln cap="flat" cmpd="sng" w="19050">
            <a:solidFill>
              <a:srgbClr val="D8D8D8"/>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900" u="none" cap="none" strike="noStrike">
              <a:solidFill>
                <a:schemeClr val="dk1"/>
              </a:solidFill>
              <a:latin typeface="Montserrat"/>
              <a:ea typeface="Montserrat"/>
              <a:cs typeface="Montserrat"/>
              <a:sym typeface="Montserrat"/>
            </a:endParaRPr>
          </a:p>
        </p:txBody>
      </p:sp>
      <p:sp>
        <p:nvSpPr>
          <p:cNvPr id="973" name="Google Shape;973;g343d2673bcf_0_3226"/>
          <p:cNvSpPr txBox="1"/>
          <p:nvPr>
            <p:ph idx="13" type="body"/>
          </p:nvPr>
        </p:nvSpPr>
        <p:spPr>
          <a:xfrm>
            <a:off x="4256015" y="3745350"/>
            <a:ext cx="990900" cy="514500"/>
          </a:xfrm>
          <a:prstGeom prst="rect">
            <a:avLst/>
          </a:prstGeom>
          <a:noFill/>
          <a:ln>
            <a:noFill/>
          </a:ln>
        </p:spPr>
        <p:txBody>
          <a:bodyPr anchorCtr="0" anchor="t" bIns="45700" lIns="91425" spcFirstLastPara="1" rIns="91425" wrap="square" tIns="45700">
            <a:noAutofit/>
          </a:bodyPr>
          <a:lstStyle>
            <a:lvl1pPr indent="-228600" lvl="0" marL="457200" marR="0" algn="l">
              <a:lnSpc>
                <a:spcPct val="90000"/>
              </a:lnSpc>
              <a:spcBef>
                <a:spcPts val="1100"/>
              </a:spcBef>
              <a:spcAft>
                <a:spcPts val="0"/>
              </a:spcAft>
              <a:buClr>
                <a:schemeClr val="accent2"/>
              </a:buClr>
              <a:buSzPts val="4400"/>
              <a:buFont typeface="Arial"/>
              <a:buNone/>
              <a:defRPr b="1" i="0" sz="4400" u="none" cap="none" strike="noStrike">
                <a:solidFill>
                  <a:schemeClr val="accent2"/>
                </a:solidFill>
                <a:latin typeface="Montserrat Medium"/>
                <a:ea typeface="Montserrat Medium"/>
                <a:cs typeface="Montserrat Medium"/>
                <a:sym typeface="Montserrat Medium"/>
              </a:defRPr>
            </a:lvl1pPr>
            <a:lvl2pPr indent="-381000" lvl="1" marL="914400" marR="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Montserrat"/>
                <a:ea typeface="Montserrat"/>
                <a:cs typeface="Montserrat"/>
                <a:sym typeface="Montserrat"/>
              </a:defRPr>
            </a:lvl2pPr>
            <a:lvl3pPr indent="-355600" lvl="2" marL="1371600" marR="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Montserrat"/>
                <a:ea typeface="Montserrat"/>
                <a:cs typeface="Montserrat"/>
                <a:sym typeface="Montserrat"/>
              </a:defRPr>
            </a:lvl3pPr>
            <a:lvl4pPr indent="-349250" lvl="3" marL="1828800" marR="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4pPr>
            <a:lvl5pPr indent="-349250" lvl="4" marL="2286000" marR="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5pPr>
            <a:lvl6pPr indent="-349250" lvl="5" marL="2743200" marR="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6pPr>
            <a:lvl7pPr indent="-349250" lvl="6" marL="3200400" marR="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7pPr>
            <a:lvl8pPr indent="-349250" lvl="7" marL="3657600" marR="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8pPr>
            <a:lvl9pPr indent="-349250" lvl="8" marL="4114800" marR="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9pPr>
          </a:lstStyle>
          <a:p/>
        </p:txBody>
      </p:sp>
      <p:sp>
        <p:nvSpPr>
          <p:cNvPr id="974" name="Google Shape;974;g343d2673bcf_0_3226"/>
          <p:cNvSpPr txBox="1"/>
          <p:nvPr>
            <p:ph idx="14" type="body"/>
          </p:nvPr>
        </p:nvSpPr>
        <p:spPr>
          <a:xfrm>
            <a:off x="4256014" y="4345279"/>
            <a:ext cx="990900" cy="353400"/>
          </a:xfrm>
          <a:prstGeom prst="rect">
            <a:avLst/>
          </a:prstGeom>
          <a:noFill/>
          <a:ln>
            <a:noFill/>
          </a:ln>
        </p:spPr>
        <p:txBody>
          <a:bodyPr anchorCtr="0" anchor="t" bIns="45700" lIns="91425" spcFirstLastPara="1" rIns="91425" wrap="square" tIns="45700">
            <a:noAutofit/>
          </a:bodyPr>
          <a:lstStyle>
            <a:lvl1pPr indent="-228600" lvl="0" marL="457200" marR="0" algn="l">
              <a:lnSpc>
                <a:spcPct val="90000"/>
              </a:lnSpc>
              <a:spcBef>
                <a:spcPts val="1100"/>
              </a:spcBef>
              <a:spcAft>
                <a:spcPts val="0"/>
              </a:spcAft>
              <a:buClr>
                <a:schemeClr val="accent6"/>
              </a:buClr>
              <a:buSzPts val="1300"/>
              <a:buFont typeface="Arial"/>
              <a:buNone/>
              <a:defRPr b="1" i="0" sz="1300" u="none" cap="none" strike="noStrike">
                <a:solidFill>
                  <a:schemeClr val="accent6"/>
                </a:solidFill>
                <a:latin typeface="Montserrat Medium"/>
                <a:ea typeface="Montserrat Medium"/>
                <a:cs typeface="Montserrat Medium"/>
                <a:sym typeface="Montserrat Medium"/>
              </a:defRPr>
            </a:lvl1pPr>
            <a:lvl2pPr indent="-368300" lvl="1" marL="914400" marR="0" algn="l">
              <a:lnSpc>
                <a:spcPct val="90000"/>
              </a:lnSpc>
              <a:spcBef>
                <a:spcPts val="500"/>
              </a:spcBef>
              <a:spcAft>
                <a:spcPts val="0"/>
              </a:spcAft>
              <a:buClr>
                <a:schemeClr val="dk1"/>
              </a:buClr>
              <a:buSzPts val="2200"/>
              <a:buFont typeface="Arial"/>
              <a:buChar char="•"/>
              <a:defRPr b="0" i="0" sz="2200" u="none" cap="none" strike="noStrike">
                <a:solidFill>
                  <a:schemeClr val="dk1"/>
                </a:solidFill>
                <a:latin typeface="Montserrat"/>
                <a:ea typeface="Montserrat"/>
                <a:cs typeface="Montserrat"/>
                <a:sym typeface="Montserrat"/>
              </a:defRPr>
            </a:lvl2pPr>
            <a:lvl3pPr indent="-342900" lvl="2" marL="13716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Montserrat"/>
                <a:ea typeface="Montserrat"/>
                <a:cs typeface="Montserrat"/>
                <a:sym typeface="Montserrat"/>
              </a:defRPr>
            </a:lvl3pPr>
            <a:lvl4pPr indent="-336550" lvl="3" marL="1828800" marR="0" algn="l">
              <a:lnSpc>
                <a:spcPct val="90000"/>
              </a:lnSpc>
              <a:spcBef>
                <a:spcPts val="500"/>
              </a:spcBef>
              <a:spcAft>
                <a:spcPts val="0"/>
              </a:spcAft>
              <a:buClr>
                <a:schemeClr val="dk1"/>
              </a:buClr>
              <a:buSzPts val="1700"/>
              <a:buFont typeface="Arial"/>
              <a:buChar char="•"/>
              <a:defRPr b="0" i="0" sz="1700" u="none" cap="none" strike="noStrike">
                <a:solidFill>
                  <a:schemeClr val="dk1"/>
                </a:solidFill>
                <a:latin typeface="Montserrat"/>
                <a:ea typeface="Montserrat"/>
                <a:cs typeface="Montserrat"/>
                <a:sym typeface="Montserrat"/>
              </a:defRPr>
            </a:lvl4pPr>
            <a:lvl5pPr indent="-336550" lvl="4" marL="2286000" marR="0" algn="l">
              <a:lnSpc>
                <a:spcPct val="90000"/>
              </a:lnSpc>
              <a:spcBef>
                <a:spcPts val="500"/>
              </a:spcBef>
              <a:spcAft>
                <a:spcPts val="0"/>
              </a:spcAft>
              <a:buClr>
                <a:schemeClr val="dk1"/>
              </a:buClr>
              <a:buSzPts val="1700"/>
              <a:buFont typeface="Arial"/>
              <a:buChar char="•"/>
              <a:defRPr b="0" i="0" sz="1700" u="none" cap="none" strike="noStrike">
                <a:solidFill>
                  <a:schemeClr val="dk1"/>
                </a:solidFill>
                <a:latin typeface="Montserrat"/>
                <a:ea typeface="Montserrat"/>
                <a:cs typeface="Montserrat"/>
                <a:sym typeface="Montserrat"/>
              </a:defRPr>
            </a:lvl5pPr>
            <a:lvl6pPr indent="-336550" lvl="5" marL="2743200" marR="0" algn="l">
              <a:lnSpc>
                <a:spcPct val="90000"/>
              </a:lnSpc>
              <a:spcBef>
                <a:spcPts val="500"/>
              </a:spcBef>
              <a:spcAft>
                <a:spcPts val="0"/>
              </a:spcAft>
              <a:buClr>
                <a:schemeClr val="dk1"/>
              </a:buClr>
              <a:buSzPts val="1700"/>
              <a:buFont typeface="Arial"/>
              <a:buChar char="•"/>
              <a:defRPr b="0" i="0" sz="1700" u="none" cap="none" strike="noStrike">
                <a:solidFill>
                  <a:schemeClr val="dk1"/>
                </a:solidFill>
                <a:latin typeface="Montserrat"/>
                <a:ea typeface="Montserrat"/>
                <a:cs typeface="Montserrat"/>
                <a:sym typeface="Montserrat"/>
              </a:defRPr>
            </a:lvl6pPr>
            <a:lvl7pPr indent="-336550" lvl="6" marL="3200400" marR="0" algn="l">
              <a:lnSpc>
                <a:spcPct val="90000"/>
              </a:lnSpc>
              <a:spcBef>
                <a:spcPts val="500"/>
              </a:spcBef>
              <a:spcAft>
                <a:spcPts val="0"/>
              </a:spcAft>
              <a:buClr>
                <a:schemeClr val="dk1"/>
              </a:buClr>
              <a:buSzPts val="1700"/>
              <a:buFont typeface="Arial"/>
              <a:buChar char="•"/>
              <a:defRPr b="0" i="0" sz="1700" u="none" cap="none" strike="noStrike">
                <a:solidFill>
                  <a:schemeClr val="dk1"/>
                </a:solidFill>
                <a:latin typeface="Montserrat"/>
                <a:ea typeface="Montserrat"/>
                <a:cs typeface="Montserrat"/>
                <a:sym typeface="Montserrat"/>
              </a:defRPr>
            </a:lvl7pPr>
            <a:lvl8pPr indent="-336550" lvl="7" marL="3657600" marR="0" algn="l">
              <a:lnSpc>
                <a:spcPct val="90000"/>
              </a:lnSpc>
              <a:spcBef>
                <a:spcPts val="500"/>
              </a:spcBef>
              <a:spcAft>
                <a:spcPts val="0"/>
              </a:spcAft>
              <a:buClr>
                <a:schemeClr val="dk1"/>
              </a:buClr>
              <a:buSzPts val="1700"/>
              <a:buFont typeface="Arial"/>
              <a:buChar char="•"/>
              <a:defRPr b="0" i="0" sz="1700" u="none" cap="none" strike="noStrike">
                <a:solidFill>
                  <a:schemeClr val="dk1"/>
                </a:solidFill>
                <a:latin typeface="Montserrat"/>
                <a:ea typeface="Montserrat"/>
                <a:cs typeface="Montserrat"/>
                <a:sym typeface="Montserrat"/>
              </a:defRPr>
            </a:lvl8pPr>
            <a:lvl9pPr indent="-336550" lvl="8" marL="4114800" marR="0" algn="l">
              <a:lnSpc>
                <a:spcPct val="90000"/>
              </a:lnSpc>
              <a:spcBef>
                <a:spcPts val="500"/>
              </a:spcBef>
              <a:spcAft>
                <a:spcPts val="0"/>
              </a:spcAft>
              <a:buClr>
                <a:schemeClr val="dk1"/>
              </a:buClr>
              <a:buSzPts val="1700"/>
              <a:buFont typeface="Arial"/>
              <a:buChar char="•"/>
              <a:defRPr b="0" i="0" sz="1700" u="none" cap="none" strike="noStrike">
                <a:solidFill>
                  <a:schemeClr val="dk1"/>
                </a:solidFill>
                <a:latin typeface="Montserrat"/>
                <a:ea typeface="Montserrat"/>
                <a:cs typeface="Montserrat"/>
                <a:sym typeface="Montserrat"/>
              </a:defRPr>
            </a:lvl9pPr>
          </a:lstStyle>
          <a:p/>
        </p:txBody>
      </p:sp>
      <p:sp>
        <p:nvSpPr>
          <p:cNvPr id="975" name="Google Shape;975;g343d2673bcf_0_3226"/>
          <p:cNvSpPr txBox="1"/>
          <p:nvPr>
            <p:ph idx="15" type="body"/>
          </p:nvPr>
        </p:nvSpPr>
        <p:spPr>
          <a:xfrm>
            <a:off x="4256014" y="4783450"/>
            <a:ext cx="990900" cy="456000"/>
          </a:xfrm>
          <a:prstGeom prst="rect">
            <a:avLst/>
          </a:prstGeom>
          <a:noFill/>
          <a:ln>
            <a:noFill/>
          </a:ln>
        </p:spPr>
        <p:txBody>
          <a:bodyPr anchorCtr="0" anchor="t" bIns="45700" lIns="91425" spcFirstLastPara="1" rIns="91425" wrap="square" tIns="45700">
            <a:noAutofit/>
          </a:bodyPr>
          <a:lstStyle>
            <a:lvl1pPr indent="-228600" lvl="0" marL="457200" marR="0" algn="l">
              <a:lnSpc>
                <a:spcPct val="90000"/>
              </a:lnSpc>
              <a:spcBef>
                <a:spcPts val="1100"/>
              </a:spcBef>
              <a:spcAft>
                <a:spcPts val="0"/>
              </a:spcAft>
              <a:buClr>
                <a:schemeClr val="accent6"/>
              </a:buClr>
              <a:buSzPts val="1000"/>
              <a:buFont typeface="Arial"/>
              <a:buNone/>
              <a:defRPr b="0" i="0" sz="1000" u="none" cap="none" strike="noStrike">
                <a:solidFill>
                  <a:schemeClr val="accent6"/>
                </a:solidFill>
                <a:latin typeface="Montserrat"/>
                <a:ea typeface="Montserrat"/>
                <a:cs typeface="Montserrat"/>
                <a:sym typeface="Montserrat"/>
              </a:defRPr>
            </a:lvl1pPr>
            <a:lvl2pPr indent="-374650" lvl="1" marL="914400" marR="0" algn="l">
              <a:lnSpc>
                <a:spcPct val="90000"/>
              </a:lnSpc>
              <a:spcBef>
                <a:spcPts val="500"/>
              </a:spcBef>
              <a:spcAft>
                <a:spcPts val="0"/>
              </a:spcAft>
              <a:buClr>
                <a:schemeClr val="dk1"/>
              </a:buClr>
              <a:buSzPts val="2300"/>
              <a:buFont typeface="Arial"/>
              <a:buChar char="•"/>
              <a:defRPr b="0" i="0" sz="2300" u="none" cap="none" strike="noStrike">
                <a:solidFill>
                  <a:schemeClr val="dk1"/>
                </a:solidFill>
                <a:latin typeface="Montserrat"/>
                <a:ea typeface="Montserrat"/>
                <a:cs typeface="Montserrat"/>
                <a:sym typeface="Montserrat"/>
              </a:defRPr>
            </a:lvl2pPr>
            <a:lvl3pPr indent="-349250" lvl="2" marL="1371600" marR="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3pPr>
            <a:lvl4pPr indent="-342900" lvl="3" marL="18288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Montserrat"/>
                <a:ea typeface="Montserrat"/>
                <a:cs typeface="Montserrat"/>
                <a:sym typeface="Montserrat"/>
              </a:defRPr>
            </a:lvl4pPr>
            <a:lvl5pPr indent="-342900" lvl="4" marL="22860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Montserrat"/>
                <a:ea typeface="Montserrat"/>
                <a:cs typeface="Montserrat"/>
                <a:sym typeface="Montserrat"/>
              </a:defRPr>
            </a:lvl5pPr>
            <a:lvl6pPr indent="-342900" lvl="5" marL="27432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Montserrat"/>
                <a:ea typeface="Montserrat"/>
                <a:cs typeface="Montserrat"/>
                <a:sym typeface="Montserrat"/>
              </a:defRPr>
            </a:lvl6pPr>
            <a:lvl7pPr indent="-342900" lvl="6" marL="32004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Montserrat"/>
                <a:ea typeface="Montserrat"/>
                <a:cs typeface="Montserrat"/>
                <a:sym typeface="Montserrat"/>
              </a:defRPr>
            </a:lvl7pPr>
            <a:lvl8pPr indent="-342900" lvl="7" marL="36576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Montserrat"/>
                <a:ea typeface="Montserrat"/>
                <a:cs typeface="Montserrat"/>
                <a:sym typeface="Montserrat"/>
              </a:defRPr>
            </a:lvl8pPr>
            <a:lvl9pPr indent="-342900" lvl="8" marL="41148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Montserrat"/>
                <a:ea typeface="Montserrat"/>
                <a:cs typeface="Montserrat"/>
                <a:sym typeface="Montserrat"/>
              </a:defRPr>
            </a:lvl9pPr>
          </a:lstStyle>
          <a:p/>
        </p:txBody>
      </p:sp>
      <p:cxnSp>
        <p:nvCxnSpPr>
          <p:cNvPr id="976" name="Google Shape;976;g343d2673bcf_0_3226"/>
          <p:cNvCxnSpPr/>
          <p:nvPr/>
        </p:nvCxnSpPr>
        <p:spPr>
          <a:xfrm>
            <a:off x="4204813" y="3710714"/>
            <a:ext cx="976500" cy="0"/>
          </a:xfrm>
          <a:prstGeom prst="straightConnector1">
            <a:avLst/>
          </a:prstGeom>
          <a:noFill/>
          <a:ln cap="flat" cmpd="sng" w="12700">
            <a:solidFill>
              <a:srgbClr val="7F7F7F"/>
            </a:solidFill>
            <a:prstDash val="solid"/>
            <a:miter lim="800000"/>
            <a:headEnd len="sm" w="sm" type="none"/>
            <a:tailEnd len="med" w="med" type="triangle"/>
          </a:ln>
        </p:spPr>
      </p:cxnSp>
      <p:cxnSp>
        <p:nvCxnSpPr>
          <p:cNvPr id="977" name="Google Shape;977;g343d2673bcf_0_3226"/>
          <p:cNvCxnSpPr/>
          <p:nvPr/>
        </p:nvCxnSpPr>
        <p:spPr>
          <a:xfrm rot="10800000">
            <a:off x="4204813" y="3710089"/>
            <a:ext cx="0" cy="1529400"/>
          </a:xfrm>
          <a:prstGeom prst="straightConnector1">
            <a:avLst/>
          </a:prstGeom>
          <a:noFill/>
          <a:ln cap="flat" cmpd="sng" w="12700">
            <a:solidFill>
              <a:srgbClr val="7F7F7F"/>
            </a:solidFill>
            <a:prstDash val="solid"/>
            <a:miter lim="800000"/>
            <a:headEnd len="sm" w="sm" type="none"/>
            <a:tailEnd len="sm" w="sm" type="none"/>
          </a:ln>
        </p:spPr>
      </p:cxnSp>
      <p:sp>
        <p:nvSpPr>
          <p:cNvPr id="978" name="Google Shape;978;g343d2673bcf_0_3226"/>
          <p:cNvSpPr/>
          <p:nvPr/>
        </p:nvSpPr>
        <p:spPr>
          <a:xfrm>
            <a:off x="4026175" y="5418014"/>
            <a:ext cx="1450800" cy="74400"/>
          </a:xfrm>
          <a:prstGeom prst="rect">
            <a:avLst/>
          </a:prstGeom>
          <a:solidFill>
            <a:schemeClr val="accen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900" u="none" cap="none" strike="noStrike">
              <a:solidFill>
                <a:schemeClr val="dk1"/>
              </a:solidFill>
              <a:latin typeface="Montserrat"/>
              <a:ea typeface="Montserrat"/>
              <a:cs typeface="Montserrat"/>
              <a:sym typeface="Montserrat"/>
            </a:endParaRPr>
          </a:p>
        </p:txBody>
      </p:sp>
      <p:sp>
        <p:nvSpPr>
          <p:cNvPr id="979" name="Google Shape;979;g343d2673bcf_0_3226"/>
          <p:cNvSpPr/>
          <p:nvPr/>
        </p:nvSpPr>
        <p:spPr>
          <a:xfrm>
            <a:off x="5655496" y="3531073"/>
            <a:ext cx="1450800" cy="1886700"/>
          </a:xfrm>
          <a:prstGeom prst="rect">
            <a:avLst/>
          </a:prstGeom>
          <a:solidFill>
            <a:schemeClr val="lt1"/>
          </a:solidFill>
          <a:ln cap="flat" cmpd="sng" w="19050">
            <a:solidFill>
              <a:srgbClr val="D8D8D8"/>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900" u="none" cap="none" strike="noStrike">
              <a:solidFill>
                <a:schemeClr val="dk1"/>
              </a:solidFill>
              <a:latin typeface="Montserrat"/>
              <a:ea typeface="Montserrat"/>
              <a:cs typeface="Montserrat"/>
              <a:sym typeface="Montserrat"/>
            </a:endParaRPr>
          </a:p>
        </p:txBody>
      </p:sp>
      <p:sp>
        <p:nvSpPr>
          <p:cNvPr id="980" name="Google Shape;980;g343d2673bcf_0_3226"/>
          <p:cNvSpPr txBox="1"/>
          <p:nvPr>
            <p:ph idx="16" type="body"/>
          </p:nvPr>
        </p:nvSpPr>
        <p:spPr>
          <a:xfrm>
            <a:off x="5885336" y="3745049"/>
            <a:ext cx="990900" cy="514500"/>
          </a:xfrm>
          <a:prstGeom prst="rect">
            <a:avLst/>
          </a:prstGeom>
          <a:noFill/>
          <a:ln>
            <a:noFill/>
          </a:ln>
        </p:spPr>
        <p:txBody>
          <a:bodyPr anchorCtr="0" anchor="t" bIns="45700" lIns="91425" spcFirstLastPara="1" rIns="91425" wrap="square" tIns="45700">
            <a:noAutofit/>
          </a:bodyPr>
          <a:lstStyle>
            <a:lvl1pPr indent="-228600" lvl="0" marL="457200" marR="0" algn="l">
              <a:lnSpc>
                <a:spcPct val="90000"/>
              </a:lnSpc>
              <a:spcBef>
                <a:spcPts val="1100"/>
              </a:spcBef>
              <a:spcAft>
                <a:spcPts val="0"/>
              </a:spcAft>
              <a:buClr>
                <a:schemeClr val="accent1"/>
              </a:buClr>
              <a:buSzPts val="4400"/>
              <a:buFont typeface="Arial"/>
              <a:buNone/>
              <a:defRPr b="1" i="0" sz="4400" u="none" cap="none" strike="noStrike">
                <a:solidFill>
                  <a:schemeClr val="accent1"/>
                </a:solidFill>
                <a:latin typeface="Montserrat Medium"/>
                <a:ea typeface="Montserrat Medium"/>
                <a:cs typeface="Montserrat Medium"/>
                <a:sym typeface="Montserrat Medium"/>
              </a:defRPr>
            </a:lvl1pPr>
            <a:lvl2pPr indent="-381000" lvl="1" marL="914400" marR="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Montserrat"/>
                <a:ea typeface="Montserrat"/>
                <a:cs typeface="Montserrat"/>
                <a:sym typeface="Montserrat"/>
              </a:defRPr>
            </a:lvl2pPr>
            <a:lvl3pPr indent="-355600" lvl="2" marL="1371600" marR="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Montserrat"/>
                <a:ea typeface="Montserrat"/>
                <a:cs typeface="Montserrat"/>
                <a:sym typeface="Montserrat"/>
              </a:defRPr>
            </a:lvl3pPr>
            <a:lvl4pPr indent="-349250" lvl="3" marL="1828800" marR="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4pPr>
            <a:lvl5pPr indent="-349250" lvl="4" marL="2286000" marR="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5pPr>
            <a:lvl6pPr indent="-349250" lvl="5" marL="2743200" marR="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6pPr>
            <a:lvl7pPr indent="-349250" lvl="6" marL="3200400" marR="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7pPr>
            <a:lvl8pPr indent="-349250" lvl="7" marL="3657600" marR="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8pPr>
            <a:lvl9pPr indent="-349250" lvl="8" marL="4114800" marR="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9pPr>
          </a:lstStyle>
          <a:p/>
        </p:txBody>
      </p:sp>
      <p:sp>
        <p:nvSpPr>
          <p:cNvPr id="981" name="Google Shape;981;g343d2673bcf_0_3226"/>
          <p:cNvSpPr txBox="1"/>
          <p:nvPr>
            <p:ph idx="17" type="body"/>
          </p:nvPr>
        </p:nvSpPr>
        <p:spPr>
          <a:xfrm>
            <a:off x="5885335" y="4344978"/>
            <a:ext cx="990900" cy="353400"/>
          </a:xfrm>
          <a:prstGeom prst="rect">
            <a:avLst/>
          </a:prstGeom>
          <a:noFill/>
          <a:ln>
            <a:noFill/>
          </a:ln>
        </p:spPr>
        <p:txBody>
          <a:bodyPr anchorCtr="0" anchor="t" bIns="45700" lIns="91425" spcFirstLastPara="1" rIns="91425" wrap="square" tIns="45700">
            <a:noAutofit/>
          </a:bodyPr>
          <a:lstStyle>
            <a:lvl1pPr indent="-228600" lvl="0" marL="457200" marR="0" algn="l">
              <a:lnSpc>
                <a:spcPct val="90000"/>
              </a:lnSpc>
              <a:spcBef>
                <a:spcPts val="1100"/>
              </a:spcBef>
              <a:spcAft>
                <a:spcPts val="0"/>
              </a:spcAft>
              <a:buClr>
                <a:schemeClr val="accent6"/>
              </a:buClr>
              <a:buSzPts val="1300"/>
              <a:buFont typeface="Arial"/>
              <a:buNone/>
              <a:defRPr b="1" i="0" sz="1300" u="none" cap="none" strike="noStrike">
                <a:solidFill>
                  <a:schemeClr val="accent6"/>
                </a:solidFill>
                <a:latin typeface="Montserrat Medium"/>
                <a:ea typeface="Montserrat Medium"/>
                <a:cs typeface="Montserrat Medium"/>
                <a:sym typeface="Montserrat Medium"/>
              </a:defRPr>
            </a:lvl1pPr>
            <a:lvl2pPr indent="-368300" lvl="1" marL="914400" marR="0" algn="l">
              <a:lnSpc>
                <a:spcPct val="90000"/>
              </a:lnSpc>
              <a:spcBef>
                <a:spcPts val="500"/>
              </a:spcBef>
              <a:spcAft>
                <a:spcPts val="0"/>
              </a:spcAft>
              <a:buClr>
                <a:schemeClr val="dk1"/>
              </a:buClr>
              <a:buSzPts val="2200"/>
              <a:buFont typeface="Arial"/>
              <a:buChar char="•"/>
              <a:defRPr b="0" i="0" sz="2200" u="none" cap="none" strike="noStrike">
                <a:solidFill>
                  <a:schemeClr val="dk1"/>
                </a:solidFill>
                <a:latin typeface="Montserrat"/>
                <a:ea typeface="Montserrat"/>
                <a:cs typeface="Montserrat"/>
                <a:sym typeface="Montserrat"/>
              </a:defRPr>
            </a:lvl2pPr>
            <a:lvl3pPr indent="-342900" lvl="2" marL="13716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Montserrat"/>
                <a:ea typeface="Montserrat"/>
                <a:cs typeface="Montserrat"/>
                <a:sym typeface="Montserrat"/>
              </a:defRPr>
            </a:lvl3pPr>
            <a:lvl4pPr indent="-336550" lvl="3" marL="1828800" marR="0" algn="l">
              <a:lnSpc>
                <a:spcPct val="90000"/>
              </a:lnSpc>
              <a:spcBef>
                <a:spcPts val="500"/>
              </a:spcBef>
              <a:spcAft>
                <a:spcPts val="0"/>
              </a:spcAft>
              <a:buClr>
                <a:schemeClr val="dk1"/>
              </a:buClr>
              <a:buSzPts val="1700"/>
              <a:buFont typeface="Arial"/>
              <a:buChar char="•"/>
              <a:defRPr b="0" i="0" sz="1700" u="none" cap="none" strike="noStrike">
                <a:solidFill>
                  <a:schemeClr val="dk1"/>
                </a:solidFill>
                <a:latin typeface="Montserrat"/>
                <a:ea typeface="Montserrat"/>
                <a:cs typeface="Montserrat"/>
                <a:sym typeface="Montserrat"/>
              </a:defRPr>
            </a:lvl4pPr>
            <a:lvl5pPr indent="-336550" lvl="4" marL="2286000" marR="0" algn="l">
              <a:lnSpc>
                <a:spcPct val="90000"/>
              </a:lnSpc>
              <a:spcBef>
                <a:spcPts val="500"/>
              </a:spcBef>
              <a:spcAft>
                <a:spcPts val="0"/>
              </a:spcAft>
              <a:buClr>
                <a:schemeClr val="dk1"/>
              </a:buClr>
              <a:buSzPts val="1700"/>
              <a:buFont typeface="Arial"/>
              <a:buChar char="•"/>
              <a:defRPr b="0" i="0" sz="1700" u="none" cap="none" strike="noStrike">
                <a:solidFill>
                  <a:schemeClr val="dk1"/>
                </a:solidFill>
                <a:latin typeface="Montserrat"/>
                <a:ea typeface="Montserrat"/>
                <a:cs typeface="Montserrat"/>
                <a:sym typeface="Montserrat"/>
              </a:defRPr>
            </a:lvl5pPr>
            <a:lvl6pPr indent="-336550" lvl="5" marL="2743200" marR="0" algn="l">
              <a:lnSpc>
                <a:spcPct val="90000"/>
              </a:lnSpc>
              <a:spcBef>
                <a:spcPts val="500"/>
              </a:spcBef>
              <a:spcAft>
                <a:spcPts val="0"/>
              </a:spcAft>
              <a:buClr>
                <a:schemeClr val="dk1"/>
              </a:buClr>
              <a:buSzPts val="1700"/>
              <a:buFont typeface="Arial"/>
              <a:buChar char="•"/>
              <a:defRPr b="0" i="0" sz="1700" u="none" cap="none" strike="noStrike">
                <a:solidFill>
                  <a:schemeClr val="dk1"/>
                </a:solidFill>
                <a:latin typeface="Montserrat"/>
                <a:ea typeface="Montserrat"/>
                <a:cs typeface="Montserrat"/>
                <a:sym typeface="Montserrat"/>
              </a:defRPr>
            </a:lvl6pPr>
            <a:lvl7pPr indent="-336550" lvl="6" marL="3200400" marR="0" algn="l">
              <a:lnSpc>
                <a:spcPct val="90000"/>
              </a:lnSpc>
              <a:spcBef>
                <a:spcPts val="500"/>
              </a:spcBef>
              <a:spcAft>
                <a:spcPts val="0"/>
              </a:spcAft>
              <a:buClr>
                <a:schemeClr val="dk1"/>
              </a:buClr>
              <a:buSzPts val="1700"/>
              <a:buFont typeface="Arial"/>
              <a:buChar char="•"/>
              <a:defRPr b="0" i="0" sz="1700" u="none" cap="none" strike="noStrike">
                <a:solidFill>
                  <a:schemeClr val="dk1"/>
                </a:solidFill>
                <a:latin typeface="Montserrat"/>
                <a:ea typeface="Montserrat"/>
                <a:cs typeface="Montserrat"/>
                <a:sym typeface="Montserrat"/>
              </a:defRPr>
            </a:lvl7pPr>
            <a:lvl8pPr indent="-336550" lvl="7" marL="3657600" marR="0" algn="l">
              <a:lnSpc>
                <a:spcPct val="90000"/>
              </a:lnSpc>
              <a:spcBef>
                <a:spcPts val="500"/>
              </a:spcBef>
              <a:spcAft>
                <a:spcPts val="0"/>
              </a:spcAft>
              <a:buClr>
                <a:schemeClr val="dk1"/>
              </a:buClr>
              <a:buSzPts val="1700"/>
              <a:buFont typeface="Arial"/>
              <a:buChar char="•"/>
              <a:defRPr b="0" i="0" sz="1700" u="none" cap="none" strike="noStrike">
                <a:solidFill>
                  <a:schemeClr val="dk1"/>
                </a:solidFill>
                <a:latin typeface="Montserrat"/>
                <a:ea typeface="Montserrat"/>
                <a:cs typeface="Montserrat"/>
                <a:sym typeface="Montserrat"/>
              </a:defRPr>
            </a:lvl8pPr>
            <a:lvl9pPr indent="-336550" lvl="8" marL="4114800" marR="0" algn="l">
              <a:lnSpc>
                <a:spcPct val="90000"/>
              </a:lnSpc>
              <a:spcBef>
                <a:spcPts val="500"/>
              </a:spcBef>
              <a:spcAft>
                <a:spcPts val="0"/>
              </a:spcAft>
              <a:buClr>
                <a:schemeClr val="dk1"/>
              </a:buClr>
              <a:buSzPts val="1700"/>
              <a:buFont typeface="Arial"/>
              <a:buChar char="•"/>
              <a:defRPr b="0" i="0" sz="1700" u="none" cap="none" strike="noStrike">
                <a:solidFill>
                  <a:schemeClr val="dk1"/>
                </a:solidFill>
                <a:latin typeface="Montserrat"/>
                <a:ea typeface="Montserrat"/>
                <a:cs typeface="Montserrat"/>
                <a:sym typeface="Montserrat"/>
              </a:defRPr>
            </a:lvl9pPr>
          </a:lstStyle>
          <a:p/>
        </p:txBody>
      </p:sp>
      <p:sp>
        <p:nvSpPr>
          <p:cNvPr id="982" name="Google Shape;982;g343d2673bcf_0_3226"/>
          <p:cNvSpPr txBox="1"/>
          <p:nvPr>
            <p:ph idx="18" type="body"/>
          </p:nvPr>
        </p:nvSpPr>
        <p:spPr>
          <a:xfrm>
            <a:off x="5885335" y="4783149"/>
            <a:ext cx="990900" cy="456000"/>
          </a:xfrm>
          <a:prstGeom prst="rect">
            <a:avLst/>
          </a:prstGeom>
          <a:noFill/>
          <a:ln>
            <a:noFill/>
          </a:ln>
        </p:spPr>
        <p:txBody>
          <a:bodyPr anchorCtr="0" anchor="t" bIns="45700" lIns="91425" spcFirstLastPara="1" rIns="91425" wrap="square" tIns="45700">
            <a:noAutofit/>
          </a:bodyPr>
          <a:lstStyle>
            <a:lvl1pPr indent="-228600" lvl="0" marL="457200" marR="0" algn="l">
              <a:lnSpc>
                <a:spcPct val="90000"/>
              </a:lnSpc>
              <a:spcBef>
                <a:spcPts val="1100"/>
              </a:spcBef>
              <a:spcAft>
                <a:spcPts val="0"/>
              </a:spcAft>
              <a:buClr>
                <a:schemeClr val="accent6"/>
              </a:buClr>
              <a:buSzPts val="1000"/>
              <a:buFont typeface="Arial"/>
              <a:buNone/>
              <a:defRPr b="0" i="0" sz="1000" u="none" cap="none" strike="noStrike">
                <a:solidFill>
                  <a:schemeClr val="accent6"/>
                </a:solidFill>
                <a:latin typeface="Montserrat"/>
                <a:ea typeface="Montserrat"/>
                <a:cs typeface="Montserrat"/>
                <a:sym typeface="Montserrat"/>
              </a:defRPr>
            </a:lvl1pPr>
            <a:lvl2pPr indent="-374650" lvl="1" marL="914400" marR="0" algn="l">
              <a:lnSpc>
                <a:spcPct val="90000"/>
              </a:lnSpc>
              <a:spcBef>
                <a:spcPts val="500"/>
              </a:spcBef>
              <a:spcAft>
                <a:spcPts val="0"/>
              </a:spcAft>
              <a:buClr>
                <a:schemeClr val="dk1"/>
              </a:buClr>
              <a:buSzPts val="2300"/>
              <a:buFont typeface="Arial"/>
              <a:buChar char="•"/>
              <a:defRPr b="0" i="0" sz="2300" u="none" cap="none" strike="noStrike">
                <a:solidFill>
                  <a:schemeClr val="dk1"/>
                </a:solidFill>
                <a:latin typeface="Montserrat"/>
                <a:ea typeface="Montserrat"/>
                <a:cs typeface="Montserrat"/>
                <a:sym typeface="Montserrat"/>
              </a:defRPr>
            </a:lvl2pPr>
            <a:lvl3pPr indent="-349250" lvl="2" marL="1371600" marR="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3pPr>
            <a:lvl4pPr indent="-342900" lvl="3" marL="18288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Montserrat"/>
                <a:ea typeface="Montserrat"/>
                <a:cs typeface="Montserrat"/>
                <a:sym typeface="Montserrat"/>
              </a:defRPr>
            </a:lvl4pPr>
            <a:lvl5pPr indent="-342900" lvl="4" marL="22860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Montserrat"/>
                <a:ea typeface="Montserrat"/>
                <a:cs typeface="Montserrat"/>
                <a:sym typeface="Montserrat"/>
              </a:defRPr>
            </a:lvl5pPr>
            <a:lvl6pPr indent="-342900" lvl="5" marL="27432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Montserrat"/>
                <a:ea typeface="Montserrat"/>
                <a:cs typeface="Montserrat"/>
                <a:sym typeface="Montserrat"/>
              </a:defRPr>
            </a:lvl6pPr>
            <a:lvl7pPr indent="-342900" lvl="6" marL="32004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Montserrat"/>
                <a:ea typeface="Montserrat"/>
                <a:cs typeface="Montserrat"/>
                <a:sym typeface="Montserrat"/>
              </a:defRPr>
            </a:lvl7pPr>
            <a:lvl8pPr indent="-342900" lvl="7" marL="36576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Montserrat"/>
                <a:ea typeface="Montserrat"/>
                <a:cs typeface="Montserrat"/>
                <a:sym typeface="Montserrat"/>
              </a:defRPr>
            </a:lvl8pPr>
            <a:lvl9pPr indent="-342900" lvl="8" marL="41148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Montserrat"/>
                <a:ea typeface="Montserrat"/>
                <a:cs typeface="Montserrat"/>
                <a:sym typeface="Montserrat"/>
              </a:defRPr>
            </a:lvl9pPr>
          </a:lstStyle>
          <a:p/>
        </p:txBody>
      </p:sp>
      <p:cxnSp>
        <p:nvCxnSpPr>
          <p:cNvPr id="983" name="Google Shape;983;g343d2673bcf_0_3226"/>
          <p:cNvCxnSpPr/>
          <p:nvPr/>
        </p:nvCxnSpPr>
        <p:spPr>
          <a:xfrm>
            <a:off x="5834134" y="3710413"/>
            <a:ext cx="976500" cy="0"/>
          </a:xfrm>
          <a:prstGeom prst="straightConnector1">
            <a:avLst/>
          </a:prstGeom>
          <a:noFill/>
          <a:ln cap="flat" cmpd="sng" w="12700">
            <a:solidFill>
              <a:srgbClr val="7F7F7F"/>
            </a:solidFill>
            <a:prstDash val="solid"/>
            <a:miter lim="800000"/>
            <a:headEnd len="sm" w="sm" type="none"/>
            <a:tailEnd len="med" w="med" type="triangle"/>
          </a:ln>
        </p:spPr>
      </p:cxnSp>
      <p:cxnSp>
        <p:nvCxnSpPr>
          <p:cNvPr id="984" name="Google Shape;984;g343d2673bcf_0_3226"/>
          <p:cNvCxnSpPr/>
          <p:nvPr/>
        </p:nvCxnSpPr>
        <p:spPr>
          <a:xfrm rot="10800000">
            <a:off x="5834134" y="3709788"/>
            <a:ext cx="0" cy="1529400"/>
          </a:xfrm>
          <a:prstGeom prst="straightConnector1">
            <a:avLst/>
          </a:prstGeom>
          <a:noFill/>
          <a:ln cap="flat" cmpd="sng" w="12700">
            <a:solidFill>
              <a:srgbClr val="7F7F7F"/>
            </a:solidFill>
            <a:prstDash val="solid"/>
            <a:miter lim="800000"/>
            <a:headEnd len="sm" w="sm" type="none"/>
            <a:tailEnd len="sm" w="sm" type="none"/>
          </a:ln>
        </p:spPr>
      </p:cxnSp>
      <p:sp>
        <p:nvSpPr>
          <p:cNvPr id="985" name="Google Shape;985;g343d2673bcf_0_3226"/>
          <p:cNvSpPr/>
          <p:nvPr/>
        </p:nvSpPr>
        <p:spPr>
          <a:xfrm>
            <a:off x="5655496" y="5417713"/>
            <a:ext cx="1450800" cy="74400"/>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900" u="none" cap="none" strike="noStrike">
              <a:solidFill>
                <a:schemeClr val="dk1"/>
              </a:solidFill>
              <a:latin typeface="Montserrat"/>
              <a:ea typeface="Montserrat"/>
              <a:cs typeface="Montserrat"/>
              <a:sym typeface="Montserrat"/>
            </a:endParaRPr>
          </a:p>
        </p:txBody>
      </p:sp>
      <p:sp>
        <p:nvSpPr>
          <p:cNvPr id="986" name="Google Shape;986;g343d2673bcf_0_3226"/>
          <p:cNvSpPr/>
          <p:nvPr/>
        </p:nvSpPr>
        <p:spPr>
          <a:xfrm>
            <a:off x="7284817" y="3531072"/>
            <a:ext cx="1450800" cy="1886700"/>
          </a:xfrm>
          <a:prstGeom prst="rect">
            <a:avLst/>
          </a:prstGeom>
          <a:solidFill>
            <a:schemeClr val="lt1"/>
          </a:solidFill>
          <a:ln cap="flat" cmpd="sng" w="19050">
            <a:solidFill>
              <a:srgbClr val="D8D8D8"/>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900" u="none" cap="none" strike="noStrike">
              <a:solidFill>
                <a:schemeClr val="dk1"/>
              </a:solidFill>
              <a:latin typeface="Montserrat"/>
              <a:ea typeface="Montserrat"/>
              <a:cs typeface="Montserrat"/>
              <a:sym typeface="Montserrat"/>
            </a:endParaRPr>
          </a:p>
        </p:txBody>
      </p:sp>
      <p:sp>
        <p:nvSpPr>
          <p:cNvPr id="987" name="Google Shape;987;g343d2673bcf_0_3226"/>
          <p:cNvSpPr txBox="1"/>
          <p:nvPr>
            <p:ph idx="19" type="body"/>
          </p:nvPr>
        </p:nvSpPr>
        <p:spPr>
          <a:xfrm>
            <a:off x="7514657" y="3745048"/>
            <a:ext cx="990900" cy="514500"/>
          </a:xfrm>
          <a:prstGeom prst="rect">
            <a:avLst/>
          </a:prstGeom>
          <a:noFill/>
          <a:ln>
            <a:noFill/>
          </a:ln>
        </p:spPr>
        <p:txBody>
          <a:bodyPr anchorCtr="0" anchor="t" bIns="45700" lIns="91425" spcFirstLastPara="1" rIns="91425" wrap="square" tIns="45700">
            <a:noAutofit/>
          </a:bodyPr>
          <a:lstStyle>
            <a:lvl1pPr indent="-228600" lvl="0" marL="457200" marR="0" algn="l">
              <a:lnSpc>
                <a:spcPct val="90000"/>
              </a:lnSpc>
              <a:spcBef>
                <a:spcPts val="1100"/>
              </a:spcBef>
              <a:spcAft>
                <a:spcPts val="0"/>
              </a:spcAft>
              <a:buClr>
                <a:schemeClr val="accent2"/>
              </a:buClr>
              <a:buSzPts val="4400"/>
              <a:buFont typeface="Arial"/>
              <a:buNone/>
              <a:defRPr b="1" i="0" sz="4400" u="none" cap="none" strike="noStrike">
                <a:solidFill>
                  <a:schemeClr val="accent2"/>
                </a:solidFill>
                <a:latin typeface="Montserrat Medium"/>
                <a:ea typeface="Montserrat Medium"/>
                <a:cs typeface="Montserrat Medium"/>
                <a:sym typeface="Montserrat Medium"/>
              </a:defRPr>
            </a:lvl1pPr>
            <a:lvl2pPr indent="-381000" lvl="1" marL="914400" marR="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Montserrat"/>
                <a:ea typeface="Montserrat"/>
                <a:cs typeface="Montserrat"/>
                <a:sym typeface="Montserrat"/>
              </a:defRPr>
            </a:lvl2pPr>
            <a:lvl3pPr indent="-355600" lvl="2" marL="1371600" marR="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Montserrat"/>
                <a:ea typeface="Montserrat"/>
                <a:cs typeface="Montserrat"/>
                <a:sym typeface="Montserrat"/>
              </a:defRPr>
            </a:lvl3pPr>
            <a:lvl4pPr indent="-349250" lvl="3" marL="1828800" marR="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4pPr>
            <a:lvl5pPr indent="-349250" lvl="4" marL="2286000" marR="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5pPr>
            <a:lvl6pPr indent="-349250" lvl="5" marL="2743200" marR="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6pPr>
            <a:lvl7pPr indent="-349250" lvl="6" marL="3200400" marR="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7pPr>
            <a:lvl8pPr indent="-349250" lvl="7" marL="3657600" marR="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8pPr>
            <a:lvl9pPr indent="-349250" lvl="8" marL="4114800" marR="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9pPr>
          </a:lstStyle>
          <a:p/>
        </p:txBody>
      </p:sp>
      <p:sp>
        <p:nvSpPr>
          <p:cNvPr id="988" name="Google Shape;988;g343d2673bcf_0_3226"/>
          <p:cNvSpPr txBox="1"/>
          <p:nvPr>
            <p:ph idx="20" type="body"/>
          </p:nvPr>
        </p:nvSpPr>
        <p:spPr>
          <a:xfrm>
            <a:off x="7514656" y="4344977"/>
            <a:ext cx="990900" cy="353400"/>
          </a:xfrm>
          <a:prstGeom prst="rect">
            <a:avLst/>
          </a:prstGeom>
          <a:noFill/>
          <a:ln>
            <a:noFill/>
          </a:ln>
        </p:spPr>
        <p:txBody>
          <a:bodyPr anchorCtr="0" anchor="t" bIns="45700" lIns="91425" spcFirstLastPara="1" rIns="91425" wrap="square" tIns="45700">
            <a:noAutofit/>
          </a:bodyPr>
          <a:lstStyle>
            <a:lvl1pPr indent="-228600" lvl="0" marL="457200" marR="0" algn="l">
              <a:lnSpc>
                <a:spcPct val="90000"/>
              </a:lnSpc>
              <a:spcBef>
                <a:spcPts val="1100"/>
              </a:spcBef>
              <a:spcAft>
                <a:spcPts val="0"/>
              </a:spcAft>
              <a:buClr>
                <a:schemeClr val="accent6"/>
              </a:buClr>
              <a:buSzPts val="1300"/>
              <a:buFont typeface="Arial"/>
              <a:buNone/>
              <a:defRPr b="1" i="0" sz="1300" u="none" cap="none" strike="noStrike">
                <a:solidFill>
                  <a:schemeClr val="accent6"/>
                </a:solidFill>
                <a:latin typeface="Montserrat Medium"/>
                <a:ea typeface="Montserrat Medium"/>
                <a:cs typeface="Montserrat Medium"/>
                <a:sym typeface="Montserrat Medium"/>
              </a:defRPr>
            </a:lvl1pPr>
            <a:lvl2pPr indent="-368300" lvl="1" marL="914400" marR="0" algn="l">
              <a:lnSpc>
                <a:spcPct val="90000"/>
              </a:lnSpc>
              <a:spcBef>
                <a:spcPts val="500"/>
              </a:spcBef>
              <a:spcAft>
                <a:spcPts val="0"/>
              </a:spcAft>
              <a:buClr>
                <a:schemeClr val="dk1"/>
              </a:buClr>
              <a:buSzPts val="2200"/>
              <a:buFont typeface="Arial"/>
              <a:buChar char="•"/>
              <a:defRPr b="0" i="0" sz="2200" u="none" cap="none" strike="noStrike">
                <a:solidFill>
                  <a:schemeClr val="dk1"/>
                </a:solidFill>
                <a:latin typeface="Montserrat"/>
                <a:ea typeface="Montserrat"/>
                <a:cs typeface="Montserrat"/>
                <a:sym typeface="Montserrat"/>
              </a:defRPr>
            </a:lvl2pPr>
            <a:lvl3pPr indent="-342900" lvl="2" marL="13716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Montserrat"/>
                <a:ea typeface="Montserrat"/>
                <a:cs typeface="Montserrat"/>
                <a:sym typeface="Montserrat"/>
              </a:defRPr>
            </a:lvl3pPr>
            <a:lvl4pPr indent="-336550" lvl="3" marL="1828800" marR="0" algn="l">
              <a:lnSpc>
                <a:spcPct val="90000"/>
              </a:lnSpc>
              <a:spcBef>
                <a:spcPts val="500"/>
              </a:spcBef>
              <a:spcAft>
                <a:spcPts val="0"/>
              </a:spcAft>
              <a:buClr>
                <a:schemeClr val="dk1"/>
              </a:buClr>
              <a:buSzPts val="1700"/>
              <a:buFont typeface="Arial"/>
              <a:buChar char="•"/>
              <a:defRPr b="0" i="0" sz="1700" u="none" cap="none" strike="noStrike">
                <a:solidFill>
                  <a:schemeClr val="dk1"/>
                </a:solidFill>
                <a:latin typeface="Montserrat"/>
                <a:ea typeface="Montserrat"/>
                <a:cs typeface="Montserrat"/>
                <a:sym typeface="Montserrat"/>
              </a:defRPr>
            </a:lvl4pPr>
            <a:lvl5pPr indent="-336550" lvl="4" marL="2286000" marR="0" algn="l">
              <a:lnSpc>
                <a:spcPct val="90000"/>
              </a:lnSpc>
              <a:spcBef>
                <a:spcPts val="500"/>
              </a:spcBef>
              <a:spcAft>
                <a:spcPts val="0"/>
              </a:spcAft>
              <a:buClr>
                <a:schemeClr val="dk1"/>
              </a:buClr>
              <a:buSzPts val="1700"/>
              <a:buFont typeface="Arial"/>
              <a:buChar char="•"/>
              <a:defRPr b="0" i="0" sz="1700" u="none" cap="none" strike="noStrike">
                <a:solidFill>
                  <a:schemeClr val="dk1"/>
                </a:solidFill>
                <a:latin typeface="Montserrat"/>
                <a:ea typeface="Montserrat"/>
                <a:cs typeface="Montserrat"/>
                <a:sym typeface="Montserrat"/>
              </a:defRPr>
            </a:lvl5pPr>
            <a:lvl6pPr indent="-336550" lvl="5" marL="2743200" marR="0" algn="l">
              <a:lnSpc>
                <a:spcPct val="90000"/>
              </a:lnSpc>
              <a:spcBef>
                <a:spcPts val="500"/>
              </a:spcBef>
              <a:spcAft>
                <a:spcPts val="0"/>
              </a:spcAft>
              <a:buClr>
                <a:schemeClr val="dk1"/>
              </a:buClr>
              <a:buSzPts val="1700"/>
              <a:buFont typeface="Arial"/>
              <a:buChar char="•"/>
              <a:defRPr b="0" i="0" sz="1700" u="none" cap="none" strike="noStrike">
                <a:solidFill>
                  <a:schemeClr val="dk1"/>
                </a:solidFill>
                <a:latin typeface="Montserrat"/>
                <a:ea typeface="Montserrat"/>
                <a:cs typeface="Montserrat"/>
                <a:sym typeface="Montserrat"/>
              </a:defRPr>
            </a:lvl6pPr>
            <a:lvl7pPr indent="-336550" lvl="6" marL="3200400" marR="0" algn="l">
              <a:lnSpc>
                <a:spcPct val="90000"/>
              </a:lnSpc>
              <a:spcBef>
                <a:spcPts val="500"/>
              </a:spcBef>
              <a:spcAft>
                <a:spcPts val="0"/>
              </a:spcAft>
              <a:buClr>
                <a:schemeClr val="dk1"/>
              </a:buClr>
              <a:buSzPts val="1700"/>
              <a:buFont typeface="Arial"/>
              <a:buChar char="•"/>
              <a:defRPr b="0" i="0" sz="1700" u="none" cap="none" strike="noStrike">
                <a:solidFill>
                  <a:schemeClr val="dk1"/>
                </a:solidFill>
                <a:latin typeface="Montserrat"/>
                <a:ea typeface="Montserrat"/>
                <a:cs typeface="Montserrat"/>
                <a:sym typeface="Montserrat"/>
              </a:defRPr>
            </a:lvl7pPr>
            <a:lvl8pPr indent="-336550" lvl="7" marL="3657600" marR="0" algn="l">
              <a:lnSpc>
                <a:spcPct val="90000"/>
              </a:lnSpc>
              <a:spcBef>
                <a:spcPts val="500"/>
              </a:spcBef>
              <a:spcAft>
                <a:spcPts val="0"/>
              </a:spcAft>
              <a:buClr>
                <a:schemeClr val="dk1"/>
              </a:buClr>
              <a:buSzPts val="1700"/>
              <a:buFont typeface="Arial"/>
              <a:buChar char="•"/>
              <a:defRPr b="0" i="0" sz="1700" u="none" cap="none" strike="noStrike">
                <a:solidFill>
                  <a:schemeClr val="dk1"/>
                </a:solidFill>
                <a:latin typeface="Montserrat"/>
                <a:ea typeface="Montserrat"/>
                <a:cs typeface="Montserrat"/>
                <a:sym typeface="Montserrat"/>
              </a:defRPr>
            </a:lvl8pPr>
            <a:lvl9pPr indent="-336550" lvl="8" marL="4114800" marR="0" algn="l">
              <a:lnSpc>
                <a:spcPct val="90000"/>
              </a:lnSpc>
              <a:spcBef>
                <a:spcPts val="500"/>
              </a:spcBef>
              <a:spcAft>
                <a:spcPts val="0"/>
              </a:spcAft>
              <a:buClr>
                <a:schemeClr val="dk1"/>
              </a:buClr>
              <a:buSzPts val="1700"/>
              <a:buFont typeface="Arial"/>
              <a:buChar char="•"/>
              <a:defRPr b="0" i="0" sz="1700" u="none" cap="none" strike="noStrike">
                <a:solidFill>
                  <a:schemeClr val="dk1"/>
                </a:solidFill>
                <a:latin typeface="Montserrat"/>
                <a:ea typeface="Montserrat"/>
                <a:cs typeface="Montserrat"/>
                <a:sym typeface="Montserrat"/>
              </a:defRPr>
            </a:lvl9pPr>
          </a:lstStyle>
          <a:p/>
        </p:txBody>
      </p:sp>
      <p:sp>
        <p:nvSpPr>
          <p:cNvPr id="989" name="Google Shape;989;g343d2673bcf_0_3226"/>
          <p:cNvSpPr txBox="1"/>
          <p:nvPr>
            <p:ph idx="21" type="body"/>
          </p:nvPr>
        </p:nvSpPr>
        <p:spPr>
          <a:xfrm>
            <a:off x="7514656" y="4783148"/>
            <a:ext cx="990900" cy="456000"/>
          </a:xfrm>
          <a:prstGeom prst="rect">
            <a:avLst/>
          </a:prstGeom>
          <a:noFill/>
          <a:ln>
            <a:noFill/>
          </a:ln>
        </p:spPr>
        <p:txBody>
          <a:bodyPr anchorCtr="0" anchor="t" bIns="45700" lIns="91425" spcFirstLastPara="1" rIns="91425" wrap="square" tIns="45700">
            <a:noAutofit/>
          </a:bodyPr>
          <a:lstStyle>
            <a:lvl1pPr indent="-228600" lvl="0" marL="457200" marR="0" algn="l">
              <a:lnSpc>
                <a:spcPct val="90000"/>
              </a:lnSpc>
              <a:spcBef>
                <a:spcPts val="1100"/>
              </a:spcBef>
              <a:spcAft>
                <a:spcPts val="0"/>
              </a:spcAft>
              <a:buClr>
                <a:schemeClr val="accent6"/>
              </a:buClr>
              <a:buSzPts val="1000"/>
              <a:buFont typeface="Arial"/>
              <a:buNone/>
              <a:defRPr b="0" i="0" sz="1000" u="none" cap="none" strike="noStrike">
                <a:solidFill>
                  <a:schemeClr val="accent6"/>
                </a:solidFill>
                <a:latin typeface="Montserrat"/>
                <a:ea typeface="Montserrat"/>
                <a:cs typeface="Montserrat"/>
                <a:sym typeface="Montserrat"/>
              </a:defRPr>
            </a:lvl1pPr>
            <a:lvl2pPr indent="-374650" lvl="1" marL="914400" marR="0" algn="l">
              <a:lnSpc>
                <a:spcPct val="90000"/>
              </a:lnSpc>
              <a:spcBef>
                <a:spcPts val="500"/>
              </a:spcBef>
              <a:spcAft>
                <a:spcPts val="0"/>
              </a:spcAft>
              <a:buClr>
                <a:schemeClr val="dk1"/>
              </a:buClr>
              <a:buSzPts val="2300"/>
              <a:buFont typeface="Arial"/>
              <a:buChar char="•"/>
              <a:defRPr b="0" i="0" sz="2300" u="none" cap="none" strike="noStrike">
                <a:solidFill>
                  <a:schemeClr val="dk1"/>
                </a:solidFill>
                <a:latin typeface="Montserrat"/>
                <a:ea typeface="Montserrat"/>
                <a:cs typeface="Montserrat"/>
                <a:sym typeface="Montserrat"/>
              </a:defRPr>
            </a:lvl2pPr>
            <a:lvl3pPr indent="-349250" lvl="2" marL="1371600" marR="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3pPr>
            <a:lvl4pPr indent="-342900" lvl="3" marL="18288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Montserrat"/>
                <a:ea typeface="Montserrat"/>
                <a:cs typeface="Montserrat"/>
                <a:sym typeface="Montserrat"/>
              </a:defRPr>
            </a:lvl4pPr>
            <a:lvl5pPr indent="-342900" lvl="4" marL="22860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Montserrat"/>
                <a:ea typeface="Montserrat"/>
                <a:cs typeface="Montserrat"/>
                <a:sym typeface="Montserrat"/>
              </a:defRPr>
            </a:lvl5pPr>
            <a:lvl6pPr indent="-342900" lvl="5" marL="27432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Montserrat"/>
                <a:ea typeface="Montserrat"/>
                <a:cs typeface="Montserrat"/>
                <a:sym typeface="Montserrat"/>
              </a:defRPr>
            </a:lvl6pPr>
            <a:lvl7pPr indent="-342900" lvl="6" marL="32004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Montserrat"/>
                <a:ea typeface="Montserrat"/>
                <a:cs typeface="Montserrat"/>
                <a:sym typeface="Montserrat"/>
              </a:defRPr>
            </a:lvl7pPr>
            <a:lvl8pPr indent="-342900" lvl="7" marL="36576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Montserrat"/>
                <a:ea typeface="Montserrat"/>
                <a:cs typeface="Montserrat"/>
                <a:sym typeface="Montserrat"/>
              </a:defRPr>
            </a:lvl8pPr>
            <a:lvl9pPr indent="-342900" lvl="8" marL="41148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Montserrat"/>
                <a:ea typeface="Montserrat"/>
                <a:cs typeface="Montserrat"/>
                <a:sym typeface="Montserrat"/>
              </a:defRPr>
            </a:lvl9pPr>
          </a:lstStyle>
          <a:p/>
        </p:txBody>
      </p:sp>
      <p:cxnSp>
        <p:nvCxnSpPr>
          <p:cNvPr id="990" name="Google Shape;990;g343d2673bcf_0_3226"/>
          <p:cNvCxnSpPr/>
          <p:nvPr/>
        </p:nvCxnSpPr>
        <p:spPr>
          <a:xfrm>
            <a:off x="7463454" y="3710412"/>
            <a:ext cx="976500" cy="0"/>
          </a:xfrm>
          <a:prstGeom prst="straightConnector1">
            <a:avLst/>
          </a:prstGeom>
          <a:noFill/>
          <a:ln cap="flat" cmpd="sng" w="12700">
            <a:solidFill>
              <a:srgbClr val="7F7F7F"/>
            </a:solidFill>
            <a:prstDash val="solid"/>
            <a:miter lim="800000"/>
            <a:headEnd len="sm" w="sm" type="none"/>
            <a:tailEnd len="med" w="med" type="triangle"/>
          </a:ln>
        </p:spPr>
      </p:cxnSp>
      <p:cxnSp>
        <p:nvCxnSpPr>
          <p:cNvPr id="991" name="Google Shape;991;g343d2673bcf_0_3226"/>
          <p:cNvCxnSpPr/>
          <p:nvPr/>
        </p:nvCxnSpPr>
        <p:spPr>
          <a:xfrm rot="10800000">
            <a:off x="7463454" y="3709787"/>
            <a:ext cx="0" cy="1529400"/>
          </a:xfrm>
          <a:prstGeom prst="straightConnector1">
            <a:avLst/>
          </a:prstGeom>
          <a:noFill/>
          <a:ln cap="flat" cmpd="sng" w="12700">
            <a:solidFill>
              <a:srgbClr val="7F7F7F"/>
            </a:solidFill>
            <a:prstDash val="solid"/>
            <a:miter lim="800000"/>
            <a:headEnd len="sm" w="sm" type="none"/>
            <a:tailEnd len="sm" w="sm" type="none"/>
          </a:ln>
        </p:spPr>
      </p:cxnSp>
      <p:sp>
        <p:nvSpPr>
          <p:cNvPr id="992" name="Google Shape;992;g343d2673bcf_0_3226"/>
          <p:cNvSpPr/>
          <p:nvPr/>
        </p:nvSpPr>
        <p:spPr>
          <a:xfrm>
            <a:off x="7284817" y="5417712"/>
            <a:ext cx="1450800" cy="74400"/>
          </a:xfrm>
          <a:prstGeom prst="rect">
            <a:avLst/>
          </a:prstGeom>
          <a:solidFill>
            <a:schemeClr val="accen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900" u="none" cap="none" strike="noStrike">
              <a:solidFill>
                <a:schemeClr val="dk1"/>
              </a:solidFill>
              <a:latin typeface="Montserrat"/>
              <a:ea typeface="Montserrat"/>
              <a:cs typeface="Montserrat"/>
              <a:sym typeface="Montserrat"/>
            </a:endParaRPr>
          </a:p>
        </p:txBody>
      </p:sp>
      <p:sp>
        <p:nvSpPr>
          <p:cNvPr id="993" name="Google Shape;993;g343d2673bcf_0_3226"/>
          <p:cNvSpPr txBox="1"/>
          <p:nvPr>
            <p:ph idx="22" type="body"/>
          </p:nvPr>
        </p:nvSpPr>
        <p:spPr>
          <a:xfrm>
            <a:off x="539187" y="1770899"/>
            <a:ext cx="2690100" cy="1046100"/>
          </a:xfrm>
          <a:prstGeom prst="rect">
            <a:avLst/>
          </a:prstGeom>
          <a:noFill/>
          <a:ln>
            <a:noFill/>
          </a:ln>
        </p:spPr>
        <p:txBody>
          <a:bodyPr anchorCtr="0" anchor="t" bIns="45700" lIns="91425" spcFirstLastPara="1" rIns="91425" wrap="square" tIns="45700">
            <a:noAutofit/>
          </a:bodyPr>
          <a:lstStyle>
            <a:lvl1pPr indent="-228600" lvl="0" marL="457200" marR="0" algn="l">
              <a:lnSpc>
                <a:spcPct val="90000"/>
              </a:lnSpc>
              <a:spcBef>
                <a:spcPts val="1100"/>
              </a:spcBef>
              <a:spcAft>
                <a:spcPts val="0"/>
              </a:spcAft>
              <a:buClr>
                <a:schemeClr val="accent2"/>
              </a:buClr>
              <a:buSzPts val="3600"/>
              <a:buFont typeface="Arial"/>
              <a:buNone/>
              <a:defRPr b="1" i="0" sz="3600" u="none" cap="none" strike="noStrike">
                <a:solidFill>
                  <a:schemeClr val="accent2"/>
                </a:solidFill>
                <a:latin typeface="Montserrat Medium"/>
                <a:ea typeface="Montserrat Medium"/>
                <a:cs typeface="Montserrat Medium"/>
                <a:sym typeface="Montserrat Medium"/>
              </a:defRPr>
            </a:lvl1pPr>
            <a:lvl2pPr indent="-381000" lvl="1" marL="914400" marR="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Montserrat"/>
                <a:ea typeface="Montserrat"/>
                <a:cs typeface="Montserrat"/>
                <a:sym typeface="Montserrat"/>
              </a:defRPr>
            </a:lvl2pPr>
            <a:lvl3pPr indent="-355600" lvl="2" marL="1371600" marR="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Montserrat"/>
                <a:ea typeface="Montserrat"/>
                <a:cs typeface="Montserrat"/>
                <a:sym typeface="Montserrat"/>
              </a:defRPr>
            </a:lvl3pPr>
            <a:lvl4pPr indent="-349250" lvl="3" marL="1828800" marR="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4pPr>
            <a:lvl5pPr indent="-349250" lvl="4" marL="2286000" marR="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5pPr>
            <a:lvl6pPr indent="-349250" lvl="5" marL="2743200" marR="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6pPr>
            <a:lvl7pPr indent="-349250" lvl="6" marL="3200400" marR="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7pPr>
            <a:lvl8pPr indent="-349250" lvl="7" marL="3657600" marR="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8pPr>
            <a:lvl9pPr indent="-349250" lvl="8" marL="4114800" marR="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9pPr>
          </a:lstStyle>
          <a:p/>
        </p:txBody>
      </p:sp>
      <p:sp>
        <p:nvSpPr>
          <p:cNvPr id="994" name="Google Shape;994;g343d2673bcf_0_3226"/>
          <p:cNvSpPr txBox="1"/>
          <p:nvPr>
            <p:ph idx="23" type="body"/>
          </p:nvPr>
        </p:nvSpPr>
        <p:spPr>
          <a:xfrm>
            <a:off x="539187" y="3121889"/>
            <a:ext cx="2690100" cy="1209900"/>
          </a:xfrm>
          <a:prstGeom prst="rect">
            <a:avLst/>
          </a:prstGeom>
          <a:noFill/>
          <a:ln>
            <a:noFill/>
          </a:ln>
        </p:spPr>
        <p:txBody>
          <a:bodyPr anchorCtr="0" anchor="t" bIns="45700" lIns="91425" spcFirstLastPara="1" rIns="91425" wrap="square" tIns="45700">
            <a:noAutofit/>
          </a:bodyPr>
          <a:lstStyle>
            <a:lvl1pPr indent="-228600" lvl="0" marL="457200" marR="0" algn="l">
              <a:lnSpc>
                <a:spcPct val="90000"/>
              </a:lnSpc>
              <a:spcBef>
                <a:spcPts val="1100"/>
              </a:spcBef>
              <a:spcAft>
                <a:spcPts val="0"/>
              </a:spcAft>
              <a:buClr>
                <a:schemeClr val="accent2"/>
              </a:buClr>
              <a:buSzPts val="1500"/>
              <a:buFont typeface="Arial"/>
              <a:buNone/>
              <a:defRPr b="0" i="0" sz="1500" u="none" cap="none" strike="noStrike">
                <a:solidFill>
                  <a:schemeClr val="accent6"/>
                </a:solidFill>
                <a:latin typeface="Montserrat"/>
                <a:ea typeface="Montserrat"/>
                <a:cs typeface="Montserrat"/>
                <a:sym typeface="Montserrat"/>
              </a:defRPr>
            </a:lvl1pPr>
            <a:lvl2pPr indent="-381000" lvl="1" marL="914400" marR="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Montserrat"/>
                <a:ea typeface="Montserrat"/>
                <a:cs typeface="Montserrat"/>
                <a:sym typeface="Montserrat"/>
              </a:defRPr>
            </a:lvl2pPr>
            <a:lvl3pPr indent="-355600" lvl="2" marL="1371600" marR="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Montserrat"/>
                <a:ea typeface="Montserrat"/>
                <a:cs typeface="Montserrat"/>
                <a:sym typeface="Montserrat"/>
              </a:defRPr>
            </a:lvl3pPr>
            <a:lvl4pPr indent="-349250" lvl="3" marL="1828800" marR="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4pPr>
            <a:lvl5pPr indent="-349250" lvl="4" marL="2286000" marR="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5pPr>
            <a:lvl6pPr indent="-349250" lvl="5" marL="2743200" marR="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6pPr>
            <a:lvl7pPr indent="-349250" lvl="6" marL="3200400" marR="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7pPr>
            <a:lvl8pPr indent="-349250" lvl="7" marL="3657600" marR="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8pPr>
            <a:lvl9pPr indent="-349250" lvl="8" marL="4114800" marR="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9pPr>
          </a:lstStyle>
          <a:p/>
        </p:txBody>
      </p:sp>
      <p:sp>
        <p:nvSpPr>
          <p:cNvPr id="995" name="Google Shape;995;g343d2673bcf_0_3226"/>
          <p:cNvSpPr/>
          <p:nvPr/>
        </p:nvSpPr>
        <p:spPr>
          <a:xfrm>
            <a:off x="665019" y="2817089"/>
            <a:ext cx="489600" cy="138900"/>
          </a:xfrm>
          <a:prstGeom prst="roundRect">
            <a:avLst>
              <a:gd fmla="val 50000" name="adj"/>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900" u="none" cap="none" strike="noStrike">
              <a:solidFill>
                <a:schemeClr val="lt1"/>
              </a:solidFill>
              <a:latin typeface="Montserrat"/>
              <a:ea typeface="Montserrat"/>
              <a:cs typeface="Montserrat"/>
              <a:sym typeface="Montserrat"/>
            </a:endParaRPr>
          </a:p>
        </p:txBody>
      </p:sp>
      <p:sp>
        <p:nvSpPr>
          <p:cNvPr id="996" name="Google Shape;996;g343d2673bcf_0_3226"/>
          <p:cNvSpPr/>
          <p:nvPr/>
        </p:nvSpPr>
        <p:spPr>
          <a:xfrm>
            <a:off x="8914138" y="1365576"/>
            <a:ext cx="1450800" cy="1886700"/>
          </a:xfrm>
          <a:prstGeom prst="rect">
            <a:avLst/>
          </a:prstGeom>
          <a:solidFill>
            <a:schemeClr val="lt1"/>
          </a:solidFill>
          <a:ln cap="flat" cmpd="sng" w="19050">
            <a:solidFill>
              <a:srgbClr val="D8D8D8"/>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900" u="none" cap="none" strike="noStrike">
              <a:solidFill>
                <a:schemeClr val="dk1"/>
              </a:solidFill>
              <a:latin typeface="Montserrat"/>
              <a:ea typeface="Montserrat"/>
              <a:cs typeface="Montserrat"/>
              <a:sym typeface="Montserrat"/>
            </a:endParaRPr>
          </a:p>
        </p:txBody>
      </p:sp>
      <p:sp>
        <p:nvSpPr>
          <p:cNvPr id="997" name="Google Shape;997;g343d2673bcf_0_3226"/>
          <p:cNvSpPr txBox="1"/>
          <p:nvPr>
            <p:ph idx="24" type="body"/>
          </p:nvPr>
        </p:nvSpPr>
        <p:spPr>
          <a:xfrm>
            <a:off x="9143977" y="1579552"/>
            <a:ext cx="990900" cy="514500"/>
          </a:xfrm>
          <a:prstGeom prst="rect">
            <a:avLst/>
          </a:prstGeom>
          <a:noFill/>
          <a:ln>
            <a:noFill/>
          </a:ln>
        </p:spPr>
        <p:txBody>
          <a:bodyPr anchorCtr="0" anchor="t" bIns="45700" lIns="91425" spcFirstLastPara="1" rIns="91425" wrap="square" tIns="45700">
            <a:noAutofit/>
          </a:bodyPr>
          <a:lstStyle>
            <a:lvl1pPr indent="-228600" lvl="0" marL="457200" marR="0" algn="l">
              <a:lnSpc>
                <a:spcPct val="90000"/>
              </a:lnSpc>
              <a:spcBef>
                <a:spcPts val="1100"/>
              </a:spcBef>
              <a:spcAft>
                <a:spcPts val="0"/>
              </a:spcAft>
              <a:buClr>
                <a:schemeClr val="accent2"/>
              </a:buClr>
              <a:buSzPts val="4400"/>
              <a:buFont typeface="Arial"/>
              <a:buNone/>
              <a:defRPr b="1" i="0" sz="4400" u="none" cap="none" strike="noStrike">
                <a:solidFill>
                  <a:schemeClr val="accent2"/>
                </a:solidFill>
                <a:latin typeface="Montserrat Medium"/>
                <a:ea typeface="Montserrat Medium"/>
                <a:cs typeface="Montserrat Medium"/>
                <a:sym typeface="Montserrat Medium"/>
              </a:defRPr>
            </a:lvl1pPr>
            <a:lvl2pPr indent="-381000" lvl="1" marL="914400" marR="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Montserrat"/>
                <a:ea typeface="Montserrat"/>
                <a:cs typeface="Montserrat"/>
                <a:sym typeface="Montserrat"/>
              </a:defRPr>
            </a:lvl2pPr>
            <a:lvl3pPr indent="-355600" lvl="2" marL="1371600" marR="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Montserrat"/>
                <a:ea typeface="Montserrat"/>
                <a:cs typeface="Montserrat"/>
                <a:sym typeface="Montserrat"/>
              </a:defRPr>
            </a:lvl3pPr>
            <a:lvl4pPr indent="-349250" lvl="3" marL="1828800" marR="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4pPr>
            <a:lvl5pPr indent="-349250" lvl="4" marL="2286000" marR="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5pPr>
            <a:lvl6pPr indent="-349250" lvl="5" marL="2743200" marR="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6pPr>
            <a:lvl7pPr indent="-349250" lvl="6" marL="3200400" marR="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7pPr>
            <a:lvl8pPr indent="-349250" lvl="7" marL="3657600" marR="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8pPr>
            <a:lvl9pPr indent="-349250" lvl="8" marL="4114800" marR="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9pPr>
          </a:lstStyle>
          <a:p/>
        </p:txBody>
      </p:sp>
      <p:sp>
        <p:nvSpPr>
          <p:cNvPr id="998" name="Google Shape;998;g343d2673bcf_0_3226"/>
          <p:cNvSpPr txBox="1"/>
          <p:nvPr>
            <p:ph idx="25" type="body"/>
          </p:nvPr>
        </p:nvSpPr>
        <p:spPr>
          <a:xfrm>
            <a:off x="9143977" y="2179481"/>
            <a:ext cx="990900" cy="353400"/>
          </a:xfrm>
          <a:prstGeom prst="rect">
            <a:avLst/>
          </a:prstGeom>
          <a:noFill/>
          <a:ln>
            <a:noFill/>
          </a:ln>
        </p:spPr>
        <p:txBody>
          <a:bodyPr anchorCtr="0" anchor="t" bIns="45700" lIns="91425" spcFirstLastPara="1" rIns="91425" wrap="square" tIns="45700">
            <a:noAutofit/>
          </a:bodyPr>
          <a:lstStyle>
            <a:lvl1pPr indent="-228600" lvl="0" marL="457200" marR="0" algn="l">
              <a:lnSpc>
                <a:spcPct val="90000"/>
              </a:lnSpc>
              <a:spcBef>
                <a:spcPts val="1100"/>
              </a:spcBef>
              <a:spcAft>
                <a:spcPts val="0"/>
              </a:spcAft>
              <a:buClr>
                <a:schemeClr val="accent6"/>
              </a:buClr>
              <a:buSzPts val="1300"/>
              <a:buFont typeface="Arial"/>
              <a:buNone/>
              <a:defRPr b="1" i="0" sz="1300" u="none" cap="none" strike="noStrike">
                <a:solidFill>
                  <a:schemeClr val="accent6"/>
                </a:solidFill>
                <a:latin typeface="Montserrat Medium"/>
                <a:ea typeface="Montserrat Medium"/>
                <a:cs typeface="Montserrat Medium"/>
                <a:sym typeface="Montserrat Medium"/>
              </a:defRPr>
            </a:lvl1pPr>
            <a:lvl2pPr indent="-368300" lvl="1" marL="914400" marR="0" algn="l">
              <a:lnSpc>
                <a:spcPct val="90000"/>
              </a:lnSpc>
              <a:spcBef>
                <a:spcPts val="500"/>
              </a:spcBef>
              <a:spcAft>
                <a:spcPts val="0"/>
              </a:spcAft>
              <a:buClr>
                <a:schemeClr val="dk1"/>
              </a:buClr>
              <a:buSzPts val="2200"/>
              <a:buFont typeface="Arial"/>
              <a:buChar char="•"/>
              <a:defRPr b="0" i="0" sz="2200" u="none" cap="none" strike="noStrike">
                <a:solidFill>
                  <a:schemeClr val="dk1"/>
                </a:solidFill>
                <a:latin typeface="Montserrat"/>
                <a:ea typeface="Montserrat"/>
                <a:cs typeface="Montserrat"/>
                <a:sym typeface="Montserrat"/>
              </a:defRPr>
            </a:lvl2pPr>
            <a:lvl3pPr indent="-342900" lvl="2" marL="13716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Montserrat"/>
                <a:ea typeface="Montserrat"/>
                <a:cs typeface="Montserrat"/>
                <a:sym typeface="Montserrat"/>
              </a:defRPr>
            </a:lvl3pPr>
            <a:lvl4pPr indent="-336550" lvl="3" marL="1828800" marR="0" algn="l">
              <a:lnSpc>
                <a:spcPct val="90000"/>
              </a:lnSpc>
              <a:spcBef>
                <a:spcPts val="500"/>
              </a:spcBef>
              <a:spcAft>
                <a:spcPts val="0"/>
              </a:spcAft>
              <a:buClr>
                <a:schemeClr val="dk1"/>
              </a:buClr>
              <a:buSzPts val="1700"/>
              <a:buFont typeface="Arial"/>
              <a:buChar char="•"/>
              <a:defRPr b="0" i="0" sz="1700" u="none" cap="none" strike="noStrike">
                <a:solidFill>
                  <a:schemeClr val="dk1"/>
                </a:solidFill>
                <a:latin typeface="Montserrat"/>
                <a:ea typeface="Montserrat"/>
                <a:cs typeface="Montserrat"/>
                <a:sym typeface="Montserrat"/>
              </a:defRPr>
            </a:lvl4pPr>
            <a:lvl5pPr indent="-336550" lvl="4" marL="2286000" marR="0" algn="l">
              <a:lnSpc>
                <a:spcPct val="90000"/>
              </a:lnSpc>
              <a:spcBef>
                <a:spcPts val="500"/>
              </a:spcBef>
              <a:spcAft>
                <a:spcPts val="0"/>
              </a:spcAft>
              <a:buClr>
                <a:schemeClr val="dk1"/>
              </a:buClr>
              <a:buSzPts val="1700"/>
              <a:buFont typeface="Arial"/>
              <a:buChar char="•"/>
              <a:defRPr b="0" i="0" sz="1700" u="none" cap="none" strike="noStrike">
                <a:solidFill>
                  <a:schemeClr val="dk1"/>
                </a:solidFill>
                <a:latin typeface="Montserrat"/>
                <a:ea typeface="Montserrat"/>
                <a:cs typeface="Montserrat"/>
                <a:sym typeface="Montserrat"/>
              </a:defRPr>
            </a:lvl5pPr>
            <a:lvl6pPr indent="-336550" lvl="5" marL="2743200" marR="0" algn="l">
              <a:lnSpc>
                <a:spcPct val="90000"/>
              </a:lnSpc>
              <a:spcBef>
                <a:spcPts val="500"/>
              </a:spcBef>
              <a:spcAft>
                <a:spcPts val="0"/>
              </a:spcAft>
              <a:buClr>
                <a:schemeClr val="dk1"/>
              </a:buClr>
              <a:buSzPts val="1700"/>
              <a:buFont typeface="Arial"/>
              <a:buChar char="•"/>
              <a:defRPr b="0" i="0" sz="1700" u="none" cap="none" strike="noStrike">
                <a:solidFill>
                  <a:schemeClr val="dk1"/>
                </a:solidFill>
                <a:latin typeface="Montserrat"/>
                <a:ea typeface="Montserrat"/>
                <a:cs typeface="Montserrat"/>
                <a:sym typeface="Montserrat"/>
              </a:defRPr>
            </a:lvl6pPr>
            <a:lvl7pPr indent="-336550" lvl="6" marL="3200400" marR="0" algn="l">
              <a:lnSpc>
                <a:spcPct val="90000"/>
              </a:lnSpc>
              <a:spcBef>
                <a:spcPts val="500"/>
              </a:spcBef>
              <a:spcAft>
                <a:spcPts val="0"/>
              </a:spcAft>
              <a:buClr>
                <a:schemeClr val="dk1"/>
              </a:buClr>
              <a:buSzPts val="1700"/>
              <a:buFont typeface="Arial"/>
              <a:buChar char="•"/>
              <a:defRPr b="0" i="0" sz="1700" u="none" cap="none" strike="noStrike">
                <a:solidFill>
                  <a:schemeClr val="dk1"/>
                </a:solidFill>
                <a:latin typeface="Montserrat"/>
                <a:ea typeface="Montserrat"/>
                <a:cs typeface="Montserrat"/>
                <a:sym typeface="Montserrat"/>
              </a:defRPr>
            </a:lvl7pPr>
            <a:lvl8pPr indent="-336550" lvl="7" marL="3657600" marR="0" algn="l">
              <a:lnSpc>
                <a:spcPct val="90000"/>
              </a:lnSpc>
              <a:spcBef>
                <a:spcPts val="500"/>
              </a:spcBef>
              <a:spcAft>
                <a:spcPts val="0"/>
              </a:spcAft>
              <a:buClr>
                <a:schemeClr val="dk1"/>
              </a:buClr>
              <a:buSzPts val="1700"/>
              <a:buFont typeface="Arial"/>
              <a:buChar char="•"/>
              <a:defRPr b="0" i="0" sz="1700" u="none" cap="none" strike="noStrike">
                <a:solidFill>
                  <a:schemeClr val="dk1"/>
                </a:solidFill>
                <a:latin typeface="Montserrat"/>
                <a:ea typeface="Montserrat"/>
                <a:cs typeface="Montserrat"/>
                <a:sym typeface="Montserrat"/>
              </a:defRPr>
            </a:lvl8pPr>
            <a:lvl9pPr indent="-336550" lvl="8" marL="4114800" marR="0" algn="l">
              <a:lnSpc>
                <a:spcPct val="90000"/>
              </a:lnSpc>
              <a:spcBef>
                <a:spcPts val="500"/>
              </a:spcBef>
              <a:spcAft>
                <a:spcPts val="0"/>
              </a:spcAft>
              <a:buClr>
                <a:schemeClr val="dk1"/>
              </a:buClr>
              <a:buSzPts val="1700"/>
              <a:buFont typeface="Arial"/>
              <a:buChar char="•"/>
              <a:defRPr b="0" i="0" sz="1700" u="none" cap="none" strike="noStrike">
                <a:solidFill>
                  <a:schemeClr val="dk1"/>
                </a:solidFill>
                <a:latin typeface="Montserrat"/>
                <a:ea typeface="Montserrat"/>
                <a:cs typeface="Montserrat"/>
                <a:sym typeface="Montserrat"/>
              </a:defRPr>
            </a:lvl9pPr>
          </a:lstStyle>
          <a:p/>
        </p:txBody>
      </p:sp>
      <p:sp>
        <p:nvSpPr>
          <p:cNvPr id="999" name="Google Shape;999;g343d2673bcf_0_3226"/>
          <p:cNvSpPr txBox="1"/>
          <p:nvPr>
            <p:ph idx="26" type="body"/>
          </p:nvPr>
        </p:nvSpPr>
        <p:spPr>
          <a:xfrm>
            <a:off x="9143977" y="2617652"/>
            <a:ext cx="990900" cy="456000"/>
          </a:xfrm>
          <a:prstGeom prst="rect">
            <a:avLst/>
          </a:prstGeom>
          <a:noFill/>
          <a:ln>
            <a:noFill/>
          </a:ln>
        </p:spPr>
        <p:txBody>
          <a:bodyPr anchorCtr="0" anchor="t" bIns="45700" lIns="91425" spcFirstLastPara="1" rIns="91425" wrap="square" tIns="45700">
            <a:noAutofit/>
          </a:bodyPr>
          <a:lstStyle>
            <a:lvl1pPr indent="-228600" lvl="0" marL="457200" marR="0" algn="l">
              <a:lnSpc>
                <a:spcPct val="90000"/>
              </a:lnSpc>
              <a:spcBef>
                <a:spcPts val="1100"/>
              </a:spcBef>
              <a:spcAft>
                <a:spcPts val="0"/>
              </a:spcAft>
              <a:buClr>
                <a:schemeClr val="accent6"/>
              </a:buClr>
              <a:buSzPts val="1000"/>
              <a:buFont typeface="Arial"/>
              <a:buNone/>
              <a:defRPr b="0" i="0" sz="1000" u="none" cap="none" strike="noStrike">
                <a:solidFill>
                  <a:schemeClr val="accent6"/>
                </a:solidFill>
                <a:latin typeface="Montserrat"/>
                <a:ea typeface="Montserrat"/>
                <a:cs typeface="Montserrat"/>
                <a:sym typeface="Montserrat"/>
              </a:defRPr>
            </a:lvl1pPr>
            <a:lvl2pPr indent="-374650" lvl="1" marL="914400" marR="0" algn="l">
              <a:lnSpc>
                <a:spcPct val="90000"/>
              </a:lnSpc>
              <a:spcBef>
                <a:spcPts val="500"/>
              </a:spcBef>
              <a:spcAft>
                <a:spcPts val="0"/>
              </a:spcAft>
              <a:buClr>
                <a:schemeClr val="dk1"/>
              </a:buClr>
              <a:buSzPts val="2300"/>
              <a:buFont typeface="Arial"/>
              <a:buChar char="•"/>
              <a:defRPr b="0" i="0" sz="2300" u="none" cap="none" strike="noStrike">
                <a:solidFill>
                  <a:schemeClr val="dk1"/>
                </a:solidFill>
                <a:latin typeface="Montserrat"/>
                <a:ea typeface="Montserrat"/>
                <a:cs typeface="Montserrat"/>
                <a:sym typeface="Montserrat"/>
              </a:defRPr>
            </a:lvl2pPr>
            <a:lvl3pPr indent="-349250" lvl="2" marL="1371600" marR="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3pPr>
            <a:lvl4pPr indent="-342900" lvl="3" marL="18288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Montserrat"/>
                <a:ea typeface="Montserrat"/>
                <a:cs typeface="Montserrat"/>
                <a:sym typeface="Montserrat"/>
              </a:defRPr>
            </a:lvl4pPr>
            <a:lvl5pPr indent="-342900" lvl="4" marL="22860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Montserrat"/>
                <a:ea typeface="Montserrat"/>
                <a:cs typeface="Montserrat"/>
                <a:sym typeface="Montserrat"/>
              </a:defRPr>
            </a:lvl5pPr>
            <a:lvl6pPr indent="-342900" lvl="5" marL="27432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Montserrat"/>
                <a:ea typeface="Montserrat"/>
                <a:cs typeface="Montserrat"/>
                <a:sym typeface="Montserrat"/>
              </a:defRPr>
            </a:lvl6pPr>
            <a:lvl7pPr indent="-342900" lvl="6" marL="32004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Montserrat"/>
                <a:ea typeface="Montserrat"/>
                <a:cs typeface="Montserrat"/>
                <a:sym typeface="Montserrat"/>
              </a:defRPr>
            </a:lvl7pPr>
            <a:lvl8pPr indent="-342900" lvl="7" marL="36576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Montserrat"/>
                <a:ea typeface="Montserrat"/>
                <a:cs typeface="Montserrat"/>
                <a:sym typeface="Montserrat"/>
              </a:defRPr>
            </a:lvl8pPr>
            <a:lvl9pPr indent="-342900" lvl="8" marL="41148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Montserrat"/>
                <a:ea typeface="Montserrat"/>
                <a:cs typeface="Montserrat"/>
                <a:sym typeface="Montserrat"/>
              </a:defRPr>
            </a:lvl9pPr>
          </a:lstStyle>
          <a:p/>
        </p:txBody>
      </p:sp>
      <p:cxnSp>
        <p:nvCxnSpPr>
          <p:cNvPr id="1000" name="Google Shape;1000;g343d2673bcf_0_3226"/>
          <p:cNvCxnSpPr/>
          <p:nvPr/>
        </p:nvCxnSpPr>
        <p:spPr>
          <a:xfrm>
            <a:off x="9092775" y="1544916"/>
            <a:ext cx="976500" cy="0"/>
          </a:xfrm>
          <a:prstGeom prst="straightConnector1">
            <a:avLst/>
          </a:prstGeom>
          <a:noFill/>
          <a:ln cap="flat" cmpd="sng" w="12700">
            <a:solidFill>
              <a:srgbClr val="7F7F7F"/>
            </a:solidFill>
            <a:prstDash val="solid"/>
            <a:miter lim="800000"/>
            <a:headEnd len="sm" w="sm" type="none"/>
            <a:tailEnd len="med" w="med" type="triangle"/>
          </a:ln>
        </p:spPr>
      </p:cxnSp>
      <p:cxnSp>
        <p:nvCxnSpPr>
          <p:cNvPr id="1001" name="Google Shape;1001;g343d2673bcf_0_3226"/>
          <p:cNvCxnSpPr/>
          <p:nvPr/>
        </p:nvCxnSpPr>
        <p:spPr>
          <a:xfrm rot="10800000">
            <a:off x="9092775" y="1544291"/>
            <a:ext cx="0" cy="1529400"/>
          </a:xfrm>
          <a:prstGeom prst="straightConnector1">
            <a:avLst/>
          </a:prstGeom>
          <a:noFill/>
          <a:ln cap="flat" cmpd="sng" w="12700">
            <a:solidFill>
              <a:srgbClr val="7F7F7F"/>
            </a:solidFill>
            <a:prstDash val="solid"/>
            <a:miter lim="800000"/>
            <a:headEnd len="sm" w="sm" type="none"/>
            <a:tailEnd len="sm" w="sm" type="none"/>
          </a:ln>
        </p:spPr>
      </p:cxnSp>
      <p:sp>
        <p:nvSpPr>
          <p:cNvPr id="1002" name="Google Shape;1002;g343d2673bcf_0_3226"/>
          <p:cNvSpPr/>
          <p:nvPr/>
        </p:nvSpPr>
        <p:spPr>
          <a:xfrm>
            <a:off x="8914138" y="3252216"/>
            <a:ext cx="1450800" cy="74400"/>
          </a:xfrm>
          <a:prstGeom prst="rect">
            <a:avLst/>
          </a:prstGeom>
          <a:solidFill>
            <a:schemeClr val="accen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900" u="none" cap="none" strike="noStrike">
              <a:solidFill>
                <a:schemeClr val="dk1"/>
              </a:solidFill>
              <a:latin typeface="Montserrat"/>
              <a:ea typeface="Montserrat"/>
              <a:cs typeface="Montserrat"/>
              <a:sym typeface="Montserrat"/>
            </a:endParaRPr>
          </a:p>
        </p:txBody>
      </p:sp>
      <p:sp>
        <p:nvSpPr>
          <p:cNvPr id="1003" name="Google Shape;1003;g343d2673bcf_0_3226"/>
          <p:cNvSpPr/>
          <p:nvPr/>
        </p:nvSpPr>
        <p:spPr>
          <a:xfrm>
            <a:off x="8914138" y="3531072"/>
            <a:ext cx="1450800" cy="1886700"/>
          </a:xfrm>
          <a:prstGeom prst="rect">
            <a:avLst/>
          </a:prstGeom>
          <a:solidFill>
            <a:schemeClr val="lt1"/>
          </a:solidFill>
          <a:ln cap="flat" cmpd="sng" w="19050">
            <a:solidFill>
              <a:srgbClr val="D8D8D8"/>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900" u="none" cap="none" strike="noStrike">
              <a:solidFill>
                <a:schemeClr val="dk1"/>
              </a:solidFill>
              <a:latin typeface="Montserrat"/>
              <a:ea typeface="Montserrat"/>
              <a:cs typeface="Montserrat"/>
              <a:sym typeface="Montserrat"/>
            </a:endParaRPr>
          </a:p>
        </p:txBody>
      </p:sp>
      <p:sp>
        <p:nvSpPr>
          <p:cNvPr id="1004" name="Google Shape;1004;g343d2673bcf_0_3226"/>
          <p:cNvSpPr txBox="1"/>
          <p:nvPr>
            <p:ph idx="27" type="body"/>
          </p:nvPr>
        </p:nvSpPr>
        <p:spPr>
          <a:xfrm>
            <a:off x="9143977" y="3745047"/>
            <a:ext cx="990900" cy="514500"/>
          </a:xfrm>
          <a:prstGeom prst="rect">
            <a:avLst/>
          </a:prstGeom>
          <a:noFill/>
          <a:ln>
            <a:noFill/>
          </a:ln>
        </p:spPr>
        <p:txBody>
          <a:bodyPr anchorCtr="0" anchor="t" bIns="45700" lIns="91425" spcFirstLastPara="1" rIns="91425" wrap="square" tIns="45700">
            <a:noAutofit/>
          </a:bodyPr>
          <a:lstStyle>
            <a:lvl1pPr indent="-228600" lvl="0" marL="457200" marR="0" algn="l">
              <a:lnSpc>
                <a:spcPct val="90000"/>
              </a:lnSpc>
              <a:spcBef>
                <a:spcPts val="1100"/>
              </a:spcBef>
              <a:spcAft>
                <a:spcPts val="0"/>
              </a:spcAft>
              <a:buClr>
                <a:schemeClr val="accent1"/>
              </a:buClr>
              <a:buSzPts val="4400"/>
              <a:buFont typeface="Arial"/>
              <a:buNone/>
              <a:defRPr b="1" i="0" sz="4400" u="none" cap="none" strike="noStrike">
                <a:solidFill>
                  <a:schemeClr val="accent1"/>
                </a:solidFill>
                <a:latin typeface="Montserrat Medium"/>
                <a:ea typeface="Montserrat Medium"/>
                <a:cs typeface="Montserrat Medium"/>
                <a:sym typeface="Montserrat Medium"/>
              </a:defRPr>
            </a:lvl1pPr>
            <a:lvl2pPr indent="-381000" lvl="1" marL="914400" marR="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Montserrat"/>
                <a:ea typeface="Montserrat"/>
                <a:cs typeface="Montserrat"/>
                <a:sym typeface="Montserrat"/>
              </a:defRPr>
            </a:lvl2pPr>
            <a:lvl3pPr indent="-355600" lvl="2" marL="1371600" marR="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Montserrat"/>
                <a:ea typeface="Montserrat"/>
                <a:cs typeface="Montserrat"/>
                <a:sym typeface="Montserrat"/>
              </a:defRPr>
            </a:lvl3pPr>
            <a:lvl4pPr indent="-349250" lvl="3" marL="1828800" marR="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4pPr>
            <a:lvl5pPr indent="-349250" lvl="4" marL="2286000" marR="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5pPr>
            <a:lvl6pPr indent="-349250" lvl="5" marL="2743200" marR="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6pPr>
            <a:lvl7pPr indent="-349250" lvl="6" marL="3200400" marR="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7pPr>
            <a:lvl8pPr indent="-349250" lvl="7" marL="3657600" marR="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8pPr>
            <a:lvl9pPr indent="-349250" lvl="8" marL="4114800" marR="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9pPr>
          </a:lstStyle>
          <a:p/>
        </p:txBody>
      </p:sp>
      <p:sp>
        <p:nvSpPr>
          <p:cNvPr id="1005" name="Google Shape;1005;g343d2673bcf_0_3226"/>
          <p:cNvSpPr txBox="1"/>
          <p:nvPr>
            <p:ph idx="28" type="body"/>
          </p:nvPr>
        </p:nvSpPr>
        <p:spPr>
          <a:xfrm>
            <a:off x="9143977" y="4344976"/>
            <a:ext cx="990900" cy="353400"/>
          </a:xfrm>
          <a:prstGeom prst="rect">
            <a:avLst/>
          </a:prstGeom>
          <a:noFill/>
          <a:ln>
            <a:noFill/>
          </a:ln>
        </p:spPr>
        <p:txBody>
          <a:bodyPr anchorCtr="0" anchor="t" bIns="45700" lIns="91425" spcFirstLastPara="1" rIns="91425" wrap="square" tIns="45700">
            <a:noAutofit/>
          </a:bodyPr>
          <a:lstStyle>
            <a:lvl1pPr indent="-228600" lvl="0" marL="457200" marR="0" algn="l">
              <a:lnSpc>
                <a:spcPct val="90000"/>
              </a:lnSpc>
              <a:spcBef>
                <a:spcPts val="1100"/>
              </a:spcBef>
              <a:spcAft>
                <a:spcPts val="0"/>
              </a:spcAft>
              <a:buClr>
                <a:schemeClr val="accent6"/>
              </a:buClr>
              <a:buSzPts val="1300"/>
              <a:buFont typeface="Arial"/>
              <a:buNone/>
              <a:defRPr b="1" i="0" sz="1300" u="none" cap="none" strike="noStrike">
                <a:solidFill>
                  <a:schemeClr val="accent6"/>
                </a:solidFill>
                <a:latin typeface="Montserrat Medium"/>
                <a:ea typeface="Montserrat Medium"/>
                <a:cs typeface="Montserrat Medium"/>
                <a:sym typeface="Montserrat Medium"/>
              </a:defRPr>
            </a:lvl1pPr>
            <a:lvl2pPr indent="-368300" lvl="1" marL="914400" marR="0" algn="l">
              <a:lnSpc>
                <a:spcPct val="90000"/>
              </a:lnSpc>
              <a:spcBef>
                <a:spcPts val="500"/>
              </a:spcBef>
              <a:spcAft>
                <a:spcPts val="0"/>
              </a:spcAft>
              <a:buClr>
                <a:schemeClr val="dk1"/>
              </a:buClr>
              <a:buSzPts val="2200"/>
              <a:buFont typeface="Arial"/>
              <a:buChar char="•"/>
              <a:defRPr b="0" i="0" sz="2200" u="none" cap="none" strike="noStrike">
                <a:solidFill>
                  <a:schemeClr val="dk1"/>
                </a:solidFill>
                <a:latin typeface="Montserrat"/>
                <a:ea typeface="Montserrat"/>
                <a:cs typeface="Montserrat"/>
                <a:sym typeface="Montserrat"/>
              </a:defRPr>
            </a:lvl2pPr>
            <a:lvl3pPr indent="-342900" lvl="2" marL="13716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Montserrat"/>
                <a:ea typeface="Montserrat"/>
                <a:cs typeface="Montserrat"/>
                <a:sym typeface="Montserrat"/>
              </a:defRPr>
            </a:lvl3pPr>
            <a:lvl4pPr indent="-336550" lvl="3" marL="1828800" marR="0" algn="l">
              <a:lnSpc>
                <a:spcPct val="90000"/>
              </a:lnSpc>
              <a:spcBef>
                <a:spcPts val="500"/>
              </a:spcBef>
              <a:spcAft>
                <a:spcPts val="0"/>
              </a:spcAft>
              <a:buClr>
                <a:schemeClr val="dk1"/>
              </a:buClr>
              <a:buSzPts val="1700"/>
              <a:buFont typeface="Arial"/>
              <a:buChar char="•"/>
              <a:defRPr b="0" i="0" sz="1700" u="none" cap="none" strike="noStrike">
                <a:solidFill>
                  <a:schemeClr val="dk1"/>
                </a:solidFill>
                <a:latin typeface="Montserrat"/>
                <a:ea typeface="Montserrat"/>
                <a:cs typeface="Montserrat"/>
                <a:sym typeface="Montserrat"/>
              </a:defRPr>
            </a:lvl4pPr>
            <a:lvl5pPr indent="-336550" lvl="4" marL="2286000" marR="0" algn="l">
              <a:lnSpc>
                <a:spcPct val="90000"/>
              </a:lnSpc>
              <a:spcBef>
                <a:spcPts val="500"/>
              </a:spcBef>
              <a:spcAft>
                <a:spcPts val="0"/>
              </a:spcAft>
              <a:buClr>
                <a:schemeClr val="dk1"/>
              </a:buClr>
              <a:buSzPts val="1700"/>
              <a:buFont typeface="Arial"/>
              <a:buChar char="•"/>
              <a:defRPr b="0" i="0" sz="1700" u="none" cap="none" strike="noStrike">
                <a:solidFill>
                  <a:schemeClr val="dk1"/>
                </a:solidFill>
                <a:latin typeface="Montserrat"/>
                <a:ea typeface="Montserrat"/>
                <a:cs typeface="Montserrat"/>
                <a:sym typeface="Montserrat"/>
              </a:defRPr>
            </a:lvl5pPr>
            <a:lvl6pPr indent="-336550" lvl="5" marL="2743200" marR="0" algn="l">
              <a:lnSpc>
                <a:spcPct val="90000"/>
              </a:lnSpc>
              <a:spcBef>
                <a:spcPts val="500"/>
              </a:spcBef>
              <a:spcAft>
                <a:spcPts val="0"/>
              </a:spcAft>
              <a:buClr>
                <a:schemeClr val="dk1"/>
              </a:buClr>
              <a:buSzPts val="1700"/>
              <a:buFont typeface="Arial"/>
              <a:buChar char="•"/>
              <a:defRPr b="0" i="0" sz="1700" u="none" cap="none" strike="noStrike">
                <a:solidFill>
                  <a:schemeClr val="dk1"/>
                </a:solidFill>
                <a:latin typeface="Montserrat"/>
                <a:ea typeface="Montserrat"/>
                <a:cs typeface="Montserrat"/>
                <a:sym typeface="Montserrat"/>
              </a:defRPr>
            </a:lvl6pPr>
            <a:lvl7pPr indent="-336550" lvl="6" marL="3200400" marR="0" algn="l">
              <a:lnSpc>
                <a:spcPct val="90000"/>
              </a:lnSpc>
              <a:spcBef>
                <a:spcPts val="500"/>
              </a:spcBef>
              <a:spcAft>
                <a:spcPts val="0"/>
              </a:spcAft>
              <a:buClr>
                <a:schemeClr val="dk1"/>
              </a:buClr>
              <a:buSzPts val="1700"/>
              <a:buFont typeface="Arial"/>
              <a:buChar char="•"/>
              <a:defRPr b="0" i="0" sz="1700" u="none" cap="none" strike="noStrike">
                <a:solidFill>
                  <a:schemeClr val="dk1"/>
                </a:solidFill>
                <a:latin typeface="Montserrat"/>
                <a:ea typeface="Montserrat"/>
                <a:cs typeface="Montserrat"/>
                <a:sym typeface="Montserrat"/>
              </a:defRPr>
            </a:lvl7pPr>
            <a:lvl8pPr indent="-336550" lvl="7" marL="3657600" marR="0" algn="l">
              <a:lnSpc>
                <a:spcPct val="90000"/>
              </a:lnSpc>
              <a:spcBef>
                <a:spcPts val="500"/>
              </a:spcBef>
              <a:spcAft>
                <a:spcPts val="0"/>
              </a:spcAft>
              <a:buClr>
                <a:schemeClr val="dk1"/>
              </a:buClr>
              <a:buSzPts val="1700"/>
              <a:buFont typeface="Arial"/>
              <a:buChar char="•"/>
              <a:defRPr b="0" i="0" sz="1700" u="none" cap="none" strike="noStrike">
                <a:solidFill>
                  <a:schemeClr val="dk1"/>
                </a:solidFill>
                <a:latin typeface="Montserrat"/>
                <a:ea typeface="Montserrat"/>
                <a:cs typeface="Montserrat"/>
                <a:sym typeface="Montserrat"/>
              </a:defRPr>
            </a:lvl8pPr>
            <a:lvl9pPr indent="-336550" lvl="8" marL="4114800" marR="0" algn="l">
              <a:lnSpc>
                <a:spcPct val="90000"/>
              </a:lnSpc>
              <a:spcBef>
                <a:spcPts val="500"/>
              </a:spcBef>
              <a:spcAft>
                <a:spcPts val="0"/>
              </a:spcAft>
              <a:buClr>
                <a:schemeClr val="dk1"/>
              </a:buClr>
              <a:buSzPts val="1700"/>
              <a:buFont typeface="Arial"/>
              <a:buChar char="•"/>
              <a:defRPr b="0" i="0" sz="1700" u="none" cap="none" strike="noStrike">
                <a:solidFill>
                  <a:schemeClr val="dk1"/>
                </a:solidFill>
                <a:latin typeface="Montserrat"/>
                <a:ea typeface="Montserrat"/>
                <a:cs typeface="Montserrat"/>
                <a:sym typeface="Montserrat"/>
              </a:defRPr>
            </a:lvl9pPr>
          </a:lstStyle>
          <a:p/>
        </p:txBody>
      </p:sp>
      <p:sp>
        <p:nvSpPr>
          <p:cNvPr id="1006" name="Google Shape;1006;g343d2673bcf_0_3226"/>
          <p:cNvSpPr txBox="1"/>
          <p:nvPr>
            <p:ph idx="29" type="body"/>
          </p:nvPr>
        </p:nvSpPr>
        <p:spPr>
          <a:xfrm>
            <a:off x="9143977" y="4783147"/>
            <a:ext cx="990900" cy="456000"/>
          </a:xfrm>
          <a:prstGeom prst="rect">
            <a:avLst/>
          </a:prstGeom>
          <a:noFill/>
          <a:ln>
            <a:noFill/>
          </a:ln>
        </p:spPr>
        <p:txBody>
          <a:bodyPr anchorCtr="0" anchor="t" bIns="45700" lIns="91425" spcFirstLastPara="1" rIns="91425" wrap="square" tIns="45700">
            <a:noAutofit/>
          </a:bodyPr>
          <a:lstStyle>
            <a:lvl1pPr indent="-228600" lvl="0" marL="457200" marR="0" algn="l">
              <a:lnSpc>
                <a:spcPct val="90000"/>
              </a:lnSpc>
              <a:spcBef>
                <a:spcPts val="1100"/>
              </a:spcBef>
              <a:spcAft>
                <a:spcPts val="0"/>
              </a:spcAft>
              <a:buClr>
                <a:schemeClr val="accent6"/>
              </a:buClr>
              <a:buSzPts val="1000"/>
              <a:buFont typeface="Arial"/>
              <a:buNone/>
              <a:defRPr b="0" i="0" sz="1000" u="none" cap="none" strike="noStrike">
                <a:solidFill>
                  <a:schemeClr val="accent6"/>
                </a:solidFill>
                <a:latin typeface="Montserrat"/>
                <a:ea typeface="Montserrat"/>
                <a:cs typeface="Montserrat"/>
                <a:sym typeface="Montserrat"/>
              </a:defRPr>
            </a:lvl1pPr>
            <a:lvl2pPr indent="-374650" lvl="1" marL="914400" marR="0" algn="l">
              <a:lnSpc>
                <a:spcPct val="90000"/>
              </a:lnSpc>
              <a:spcBef>
                <a:spcPts val="500"/>
              </a:spcBef>
              <a:spcAft>
                <a:spcPts val="0"/>
              </a:spcAft>
              <a:buClr>
                <a:schemeClr val="dk1"/>
              </a:buClr>
              <a:buSzPts val="2300"/>
              <a:buFont typeface="Arial"/>
              <a:buChar char="•"/>
              <a:defRPr b="0" i="0" sz="2300" u="none" cap="none" strike="noStrike">
                <a:solidFill>
                  <a:schemeClr val="dk1"/>
                </a:solidFill>
                <a:latin typeface="Montserrat"/>
                <a:ea typeface="Montserrat"/>
                <a:cs typeface="Montserrat"/>
                <a:sym typeface="Montserrat"/>
              </a:defRPr>
            </a:lvl2pPr>
            <a:lvl3pPr indent="-349250" lvl="2" marL="1371600" marR="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3pPr>
            <a:lvl4pPr indent="-342900" lvl="3" marL="18288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Montserrat"/>
                <a:ea typeface="Montserrat"/>
                <a:cs typeface="Montserrat"/>
                <a:sym typeface="Montserrat"/>
              </a:defRPr>
            </a:lvl4pPr>
            <a:lvl5pPr indent="-342900" lvl="4" marL="22860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Montserrat"/>
                <a:ea typeface="Montserrat"/>
                <a:cs typeface="Montserrat"/>
                <a:sym typeface="Montserrat"/>
              </a:defRPr>
            </a:lvl5pPr>
            <a:lvl6pPr indent="-342900" lvl="5" marL="27432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Montserrat"/>
                <a:ea typeface="Montserrat"/>
                <a:cs typeface="Montserrat"/>
                <a:sym typeface="Montserrat"/>
              </a:defRPr>
            </a:lvl6pPr>
            <a:lvl7pPr indent="-342900" lvl="6" marL="32004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Montserrat"/>
                <a:ea typeface="Montserrat"/>
                <a:cs typeface="Montserrat"/>
                <a:sym typeface="Montserrat"/>
              </a:defRPr>
            </a:lvl7pPr>
            <a:lvl8pPr indent="-342900" lvl="7" marL="36576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Montserrat"/>
                <a:ea typeface="Montserrat"/>
                <a:cs typeface="Montserrat"/>
                <a:sym typeface="Montserrat"/>
              </a:defRPr>
            </a:lvl8pPr>
            <a:lvl9pPr indent="-342900" lvl="8" marL="41148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Montserrat"/>
                <a:ea typeface="Montserrat"/>
                <a:cs typeface="Montserrat"/>
                <a:sym typeface="Montserrat"/>
              </a:defRPr>
            </a:lvl9pPr>
          </a:lstStyle>
          <a:p/>
        </p:txBody>
      </p:sp>
      <p:cxnSp>
        <p:nvCxnSpPr>
          <p:cNvPr id="1007" name="Google Shape;1007;g343d2673bcf_0_3226"/>
          <p:cNvCxnSpPr/>
          <p:nvPr/>
        </p:nvCxnSpPr>
        <p:spPr>
          <a:xfrm>
            <a:off x="9092775" y="3710411"/>
            <a:ext cx="976500" cy="0"/>
          </a:xfrm>
          <a:prstGeom prst="straightConnector1">
            <a:avLst/>
          </a:prstGeom>
          <a:noFill/>
          <a:ln cap="flat" cmpd="sng" w="12700">
            <a:solidFill>
              <a:srgbClr val="7F7F7F"/>
            </a:solidFill>
            <a:prstDash val="solid"/>
            <a:miter lim="800000"/>
            <a:headEnd len="sm" w="sm" type="none"/>
            <a:tailEnd len="med" w="med" type="triangle"/>
          </a:ln>
        </p:spPr>
      </p:cxnSp>
      <p:cxnSp>
        <p:nvCxnSpPr>
          <p:cNvPr id="1008" name="Google Shape;1008;g343d2673bcf_0_3226"/>
          <p:cNvCxnSpPr/>
          <p:nvPr/>
        </p:nvCxnSpPr>
        <p:spPr>
          <a:xfrm rot="10800000">
            <a:off x="9092775" y="3709786"/>
            <a:ext cx="0" cy="1529400"/>
          </a:xfrm>
          <a:prstGeom prst="straightConnector1">
            <a:avLst/>
          </a:prstGeom>
          <a:noFill/>
          <a:ln cap="flat" cmpd="sng" w="12700">
            <a:solidFill>
              <a:srgbClr val="7F7F7F"/>
            </a:solidFill>
            <a:prstDash val="solid"/>
            <a:miter lim="800000"/>
            <a:headEnd len="sm" w="sm" type="none"/>
            <a:tailEnd len="sm" w="sm" type="none"/>
          </a:ln>
        </p:spPr>
      </p:cxnSp>
      <p:sp>
        <p:nvSpPr>
          <p:cNvPr id="1009" name="Google Shape;1009;g343d2673bcf_0_3226"/>
          <p:cNvSpPr/>
          <p:nvPr/>
        </p:nvSpPr>
        <p:spPr>
          <a:xfrm>
            <a:off x="8914138" y="5417711"/>
            <a:ext cx="1450800" cy="74400"/>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900" u="none" cap="none" strike="noStrike">
              <a:solidFill>
                <a:schemeClr val="dk1"/>
              </a:solidFill>
              <a:latin typeface="Montserrat"/>
              <a:ea typeface="Montserrat"/>
              <a:cs typeface="Montserrat"/>
              <a:sym typeface="Montserrat"/>
            </a:endParaRPr>
          </a:p>
        </p:txBody>
      </p:sp>
      <p:sp>
        <p:nvSpPr>
          <p:cNvPr id="1010" name="Google Shape;1010;g343d2673bcf_0_3226"/>
          <p:cNvSpPr/>
          <p:nvPr/>
        </p:nvSpPr>
        <p:spPr>
          <a:xfrm>
            <a:off x="10543467" y="1365727"/>
            <a:ext cx="1450800" cy="1886700"/>
          </a:xfrm>
          <a:prstGeom prst="rect">
            <a:avLst/>
          </a:prstGeom>
          <a:solidFill>
            <a:schemeClr val="lt1"/>
          </a:solidFill>
          <a:ln cap="flat" cmpd="sng" w="19050">
            <a:solidFill>
              <a:srgbClr val="D8D8D8"/>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900" u="none" cap="none" strike="noStrike">
              <a:solidFill>
                <a:schemeClr val="dk1"/>
              </a:solidFill>
              <a:latin typeface="Montserrat"/>
              <a:ea typeface="Montserrat"/>
              <a:cs typeface="Montserrat"/>
              <a:sym typeface="Montserrat"/>
            </a:endParaRPr>
          </a:p>
        </p:txBody>
      </p:sp>
      <p:sp>
        <p:nvSpPr>
          <p:cNvPr id="1011" name="Google Shape;1011;g343d2673bcf_0_3226"/>
          <p:cNvSpPr txBox="1"/>
          <p:nvPr>
            <p:ph idx="30" type="body"/>
          </p:nvPr>
        </p:nvSpPr>
        <p:spPr>
          <a:xfrm>
            <a:off x="10773307" y="1579703"/>
            <a:ext cx="990900" cy="514500"/>
          </a:xfrm>
          <a:prstGeom prst="rect">
            <a:avLst/>
          </a:prstGeom>
          <a:noFill/>
          <a:ln>
            <a:noFill/>
          </a:ln>
        </p:spPr>
        <p:txBody>
          <a:bodyPr anchorCtr="0" anchor="t" bIns="45700" lIns="91425" spcFirstLastPara="1" rIns="91425" wrap="square" tIns="45700">
            <a:noAutofit/>
          </a:bodyPr>
          <a:lstStyle>
            <a:lvl1pPr indent="-228600" lvl="0" marL="457200" marR="0" algn="l">
              <a:lnSpc>
                <a:spcPct val="90000"/>
              </a:lnSpc>
              <a:spcBef>
                <a:spcPts val="1100"/>
              </a:spcBef>
              <a:spcAft>
                <a:spcPts val="0"/>
              </a:spcAft>
              <a:buClr>
                <a:schemeClr val="accent1"/>
              </a:buClr>
              <a:buSzPts val="4400"/>
              <a:buFont typeface="Arial"/>
              <a:buNone/>
              <a:defRPr b="1" i="0" sz="4400" u="none" cap="none" strike="noStrike">
                <a:solidFill>
                  <a:schemeClr val="accent1"/>
                </a:solidFill>
                <a:latin typeface="Montserrat Medium"/>
                <a:ea typeface="Montserrat Medium"/>
                <a:cs typeface="Montserrat Medium"/>
                <a:sym typeface="Montserrat Medium"/>
              </a:defRPr>
            </a:lvl1pPr>
            <a:lvl2pPr indent="-381000" lvl="1" marL="914400" marR="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Montserrat"/>
                <a:ea typeface="Montserrat"/>
                <a:cs typeface="Montserrat"/>
                <a:sym typeface="Montserrat"/>
              </a:defRPr>
            </a:lvl2pPr>
            <a:lvl3pPr indent="-355600" lvl="2" marL="1371600" marR="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Montserrat"/>
                <a:ea typeface="Montserrat"/>
                <a:cs typeface="Montserrat"/>
                <a:sym typeface="Montserrat"/>
              </a:defRPr>
            </a:lvl3pPr>
            <a:lvl4pPr indent="-349250" lvl="3" marL="1828800" marR="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4pPr>
            <a:lvl5pPr indent="-349250" lvl="4" marL="2286000" marR="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5pPr>
            <a:lvl6pPr indent="-349250" lvl="5" marL="2743200" marR="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6pPr>
            <a:lvl7pPr indent="-349250" lvl="6" marL="3200400" marR="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7pPr>
            <a:lvl8pPr indent="-349250" lvl="7" marL="3657600" marR="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8pPr>
            <a:lvl9pPr indent="-349250" lvl="8" marL="4114800" marR="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9pPr>
          </a:lstStyle>
          <a:p/>
        </p:txBody>
      </p:sp>
      <p:sp>
        <p:nvSpPr>
          <p:cNvPr id="1012" name="Google Shape;1012;g343d2673bcf_0_3226"/>
          <p:cNvSpPr txBox="1"/>
          <p:nvPr>
            <p:ph idx="31" type="body"/>
          </p:nvPr>
        </p:nvSpPr>
        <p:spPr>
          <a:xfrm>
            <a:off x="10773306" y="2179632"/>
            <a:ext cx="990900" cy="353400"/>
          </a:xfrm>
          <a:prstGeom prst="rect">
            <a:avLst/>
          </a:prstGeom>
          <a:noFill/>
          <a:ln>
            <a:noFill/>
          </a:ln>
        </p:spPr>
        <p:txBody>
          <a:bodyPr anchorCtr="0" anchor="t" bIns="45700" lIns="91425" spcFirstLastPara="1" rIns="91425" wrap="square" tIns="45700">
            <a:noAutofit/>
          </a:bodyPr>
          <a:lstStyle>
            <a:lvl1pPr indent="-228600" lvl="0" marL="457200" marR="0" algn="l">
              <a:lnSpc>
                <a:spcPct val="90000"/>
              </a:lnSpc>
              <a:spcBef>
                <a:spcPts val="1100"/>
              </a:spcBef>
              <a:spcAft>
                <a:spcPts val="0"/>
              </a:spcAft>
              <a:buClr>
                <a:schemeClr val="accent6"/>
              </a:buClr>
              <a:buSzPts val="1300"/>
              <a:buFont typeface="Arial"/>
              <a:buNone/>
              <a:defRPr b="1" i="0" sz="1300" u="none" cap="none" strike="noStrike">
                <a:solidFill>
                  <a:schemeClr val="accent6"/>
                </a:solidFill>
                <a:latin typeface="Montserrat Medium"/>
                <a:ea typeface="Montserrat Medium"/>
                <a:cs typeface="Montserrat Medium"/>
                <a:sym typeface="Montserrat Medium"/>
              </a:defRPr>
            </a:lvl1pPr>
            <a:lvl2pPr indent="-368300" lvl="1" marL="914400" marR="0" algn="l">
              <a:lnSpc>
                <a:spcPct val="90000"/>
              </a:lnSpc>
              <a:spcBef>
                <a:spcPts val="500"/>
              </a:spcBef>
              <a:spcAft>
                <a:spcPts val="0"/>
              </a:spcAft>
              <a:buClr>
                <a:schemeClr val="dk1"/>
              </a:buClr>
              <a:buSzPts val="2200"/>
              <a:buFont typeface="Arial"/>
              <a:buChar char="•"/>
              <a:defRPr b="0" i="0" sz="2200" u="none" cap="none" strike="noStrike">
                <a:solidFill>
                  <a:schemeClr val="dk1"/>
                </a:solidFill>
                <a:latin typeface="Montserrat"/>
                <a:ea typeface="Montserrat"/>
                <a:cs typeface="Montserrat"/>
                <a:sym typeface="Montserrat"/>
              </a:defRPr>
            </a:lvl2pPr>
            <a:lvl3pPr indent="-342900" lvl="2" marL="13716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Montserrat"/>
                <a:ea typeface="Montserrat"/>
                <a:cs typeface="Montserrat"/>
                <a:sym typeface="Montserrat"/>
              </a:defRPr>
            </a:lvl3pPr>
            <a:lvl4pPr indent="-336550" lvl="3" marL="1828800" marR="0" algn="l">
              <a:lnSpc>
                <a:spcPct val="90000"/>
              </a:lnSpc>
              <a:spcBef>
                <a:spcPts val="500"/>
              </a:spcBef>
              <a:spcAft>
                <a:spcPts val="0"/>
              </a:spcAft>
              <a:buClr>
                <a:schemeClr val="dk1"/>
              </a:buClr>
              <a:buSzPts val="1700"/>
              <a:buFont typeface="Arial"/>
              <a:buChar char="•"/>
              <a:defRPr b="0" i="0" sz="1700" u="none" cap="none" strike="noStrike">
                <a:solidFill>
                  <a:schemeClr val="dk1"/>
                </a:solidFill>
                <a:latin typeface="Montserrat"/>
                <a:ea typeface="Montserrat"/>
                <a:cs typeface="Montserrat"/>
                <a:sym typeface="Montserrat"/>
              </a:defRPr>
            </a:lvl4pPr>
            <a:lvl5pPr indent="-336550" lvl="4" marL="2286000" marR="0" algn="l">
              <a:lnSpc>
                <a:spcPct val="90000"/>
              </a:lnSpc>
              <a:spcBef>
                <a:spcPts val="500"/>
              </a:spcBef>
              <a:spcAft>
                <a:spcPts val="0"/>
              </a:spcAft>
              <a:buClr>
                <a:schemeClr val="dk1"/>
              </a:buClr>
              <a:buSzPts val="1700"/>
              <a:buFont typeface="Arial"/>
              <a:buChar char="•"/>
              <a:defRPr b="0" i="0" sz="1700" u="none" cap="none" strike="noStrike">
                <a:solidFill>
                  <a:schemeClr val="dk1"/>
                </a:solidFill>
                <a:latin typeface="Montserrat"/>
                <a:ea typeface="Montserrat"/>
                <a:cs typeface="Montserrat"/>
                <a:sym typeface="Montserrat"/>
              </a:defRPr>
            </a:lvl5pPr>
            <a:lvl6pPr indent="-336550" lvl="5" marL="2743200" marR="0" algn="l">
              <a:lnSpc>
                <a:spcPct val="90000"/>
              </a:lnSpc>
              <a:spcBef>
                <a:spcPts val="500"/>
              </a:spcBef>
              <a:spcAft>
                <a:spcPts val="0"/>
              </a:spcAft>
              <a:buClr>
                <a:schemeClr val="dk1"/>
              </a:buClr>
              <a:buSzPts val="1700"/>
              <a:buFont typeface="Arial"/>
              <a:buChar char="•"/>
              <a:defRPr b="0" i="0" sz="1700" u="none" cap="none" strike="noStrike">
                <a:solidFill>
                  <a:schemeClr val="dk1"/>
                </a:solidFill>
                <a:latin typeface="Montserrat"/>
                <a:ea typeface="Montserrat"/>
                <a:cs typeface="Montserrat"/>
                <a:sym typeface="Montserrat"/>
              </a:defRPr>
            </a:lvl6pPr>
            <a:lvl7pPr indent="-336550" lvl="6" marL="3200400" marR="0" algn="l">
              <a:lnSpc>
                <a:spcPct val="90000"/>
              </a:lnSpc>
              <a:spcBef>
                <a:spcPts val="500"/>
              </a:spcBef>
              <a:spcAft>
                <a:spcPts val="0"/>
              </a:spcAft>
              <a:buClr>
                <a:schemeClr val="dk1"/>
              </a:buClr>
              <a:buSzPts val="1700"/>
              <a:buFont typeface="Arial"/>
              <a:buChar char="•"/>
              <a:defRPr b="0" i="0" sz="1700" u="none" cap="none" strike="noStrike">
                <a:solidFill>
                  <a:schemeClr val="dk1"/>
                </a:solidFill>
                <a:latin typeface="Montserrat"/>
                <a:ea typeface="Montserrat"/>
                <a:cs typeface="Montserrat"/>
                <a:sym typeface="Montserrat"/>
              </a:defRPr>
            </a:lvl7pPr>
            <a:lvl8pPr indent="-336550" lvl="7" marL="3657600" marR="0" algn="l">
              <a:lnSpc>
                <a:spcPct val="90000"/>
              </a:lnSpc>
              <a:spcBef>
                <a:spcPts val="500"/>
              </a:spcBef>
              <a:spcAft>
                <a:spcPts val="0"/>
              </a:spcAft>
              <a:buClr>
                <a:schemeClr val="dk1"/>
              </a:buClr>
              <a:buSzPts val="1700"/>
              <a:buFont typeface="Arial"/>
              <a:buChar char="•"/>
              <a:defRPr b="0" i="0" sz="1700" u="none" cap="none" strike="noStrike">
                <a:solidFill>
                  <a:schemeClr val="dk1"/>
                </a:solidFill>
                <a:latin typeface="Montserrat"/>
                <a:ea typeface="Montserrat"/>
                <a:cs typeface="Montserrat"/>
                <a:sym typeface="Montserrat"/>
              </a:defRPr>
            </a:lvl8pPr>
            <a:lvl9pPr indent="-336550" lvl="8" marL="4114800" marR="0" algn="l">
              <a:lnSpc>
                <a:spcPct val="90000"/>
              </a:lnSpc>
              <a:spcBef>
                <a:spcPts val="500"/>
              </a:spcBef>
              <a:spcAft>
                <a:spcPts val="0"/>
              </a:spcAft>
              <a:buClr>
                <a:schemeClr val="dk1"/>
              </a:buClr>
              <a:buSzPts val="1700"/>
              <a:buFont typeface="Arial"/>
              <a:buChar char="•"/>
              <a:defRPr b="0" i="0" sz="1700" u="none" cap="none" strike="noStrike">
                <a:solidFill>
                  <a:schemeClr val="dk1"/>
                </a:solidFill>
                <a:latin typeface="Montserrat"/>
                <a:ea typeface="Montserrat"/>
                <a:cs typeface="Montserrat"/>
                <a:sym typeface="Montserrat"/>
              </a:defRPr>
            </a:lvl9pPr>
          </a:lstStyle>
          <a:p/>
        </p:txBody>
      </p:sp>
      <p:sp>
        <p:nvSpPr>
          <p:cNvPr id="1013" name="Google Shape;1013;g343d2673bcf_0_3226"/>
          <p:cNvSpPr txBox="1"/>
          <p:nvPr>
            <p:ph idx="32" type="body"/>
          </p:nvPr>
        </p:nvSpPr>
        <p:spPr>
          <a:xfrm>
            <a:off x="10773306" y="2617803"/>
            <a:ext cx="990900" cy="456000"/>
          </a:xfrm>
          <a:prstGeom prst="rect">
            <a:avLst/>
          </a:prstGeom>
          <a:noFill/>
          <a:ln>
            <a:noFill/>
          </a:ln>
        </p:spPr>
        <p:txBody>
          <a:bodyPr anchorCtr="0" anchor="t" bIns="45700" lIns="91425" spcFirstLastPara="1" rIns="91425" wrap="square" tIns="45700">
            <a:noAutofit/>
          </a:bodyPr>
          <a:lstStyle>
            <a:lvl1pPr indent="-228600" lvl="0" marL="457200" marR="0" algn="l">
              <a:lnSpc>
                <a:spcPct val="90000"/>
              </a:lnSpc>
              <a:spcBef>
                <a:spcPts val="1100"/>
              </a:spcBef>
              <a:spcAft>
                <a:spcPts val="0"/>
              </a:spcAft>
              <a:buClr>
                <a:schemeClr val="accent6"/>
              </a:buClr>
              <a:buSzPts val="1000"/>
              <a:buFont typeface="Arial"/>
              <a:buNone/>
              <a:defRPr b="0" i="0" sz="1000" u="none" cap="none" strike="noStrike">
                <a:solidFill>
                  <a:schemeClr val="accent6"/>
                </a:solidFill>
                <a:latin typeface="Montserrat"/>
                <a:ea typeface="Montserrat"/>
                <a:cs typeface="Montserrat"/>
                <a:sym typeface="Montserrat"/>
              </a:defRPr>
            </a:lvl1pPr>
            <a:lvl2pPr indent="-374650" lvl="1" marL="914400" marR="0" algn="l">
              <a:lnSpc>
                <a:spcPct val="90000"/>
              </a:lnSpc>
              <a:spcBef>
                <a:spcPts val="500"/>
              </a:spcBef>
              <a:spcAft>
                <a:spcPts val="0"/>
              </a:spcAft>
              <a:buClr>
                <a:schemeClr val="dk1"/>
              </a:buClr>
              <a:buSzPts val="2300"/>
              <a:buFont typeface="Arial"/>
              <a:buChar char="•"/>
              <a:defRPr b="0" i="0" sz="2300" u="none" cap="none" strike="noStrike">
                <a:solidFill>
                  <a:schemeClr val="dk1"/>
                </a:solidFill>
                <a:latin typeface="Montserrat"/>
                <a:ea typeface="Montserrat"/>
                <a:cs typeface="Montserrat"/>
                <a:sym typeface="Montserrat"/>
              </a:defRPr>
            </a:lvl2pPr>
            <a:lvl3pPr indent="-349250" lvl="2" marL="1371600" marR="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3pPr>
            <a:lvl4pPr indent="-342900" lvl="3" marL="18288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Montserrat"/>
                <a:ea typeface="Montserrat"/>
                <a:cs typeface="Montserrat"/>
                <a:sym typeface="Montserrat"/>
              </a:defRPr>
            </a:lvl4pPr>
            <a:lvl5pPr indent="-342900" lvl="4" marL="22860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Montserrat"/>
                <a:ea typeface="Montserrat"/>
                <a:cs typeface="Montserrat"/>
                <a:sym typeface="Montserrat"/>
              </a:defRPr>
            </a:lvl5pPr>
            <a:lvl6pPr indent="-342900" lvl="5" marL="27432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Montserrat"/>
                <a:ea typeface="Montserrat"/>
                <a:cs typeface="Montserrat"/>
                <a:sym typeface="Montserrat"/>
              </a:defRPr>
            </a:lvl6pPr>
            <a:lvl7pPr indent="-342900" lvl="6" marL="32004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Montserrat"/>
                <a:ea typeface="Montserrat"/>
                <a:cs typeface="Montserrat"/>
                <a:sym typeface="Montserrat"/>
              </a:defRPr>
            </a:lvl7pPr>
            <a:lvl8pPr indent="-342900" lvl="7" marL="36576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Montserrat"/>
                <a:ea typeface="Montserrat"/>
                <a:cs typeface="Montserrat"/>
                <a:sym typeface="Montserrat"/>
              </a:defRPr>
            </a:lvl8pPr>
            <a:lvl9pPr indent="-342900" lvl="8" marL="41148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Montserrat"/>
                <a:ea typeface="Montserrat"/>
                <a:cs typeface="Montserrat"/>
                <a:sym typeface="Montserrat"/>
              </a:defRPr>
            </a:lvl9pPr>
          </a:lstStyle>
          <a:p/>
        </p:txBody>
      </p:sp>
      <p:cxnSp>
        <p:nvCxnSpPr>
          <p:cNvPr id="1014" name="Google Shape;1014;g343d2673bcf_0_3226"/>
          <p:cNvCxnSpPr/>
          <p:nvPr/>
        </p:nvCxnSpPr>
        <p:spPr>
          <a:xfrm>
            <a:off x="10722104" y="1545067"/>
            <a:ext cx="976500" cy="0"/>
          </a:xfrm>
          <a:prstGeom prst="straightConnector1">
            <a:avLst/>
          </a:prstGeom>
          <a:noFill/>
          <a:ln cap="flat" cmpd="sng" w="12700">
            <a:solidFill>
              <a:srgbClr val="7F7F7F"/>
            </a:solidFill>
            <a:prstDash val="solid"/>
            <a:miter lim="800000"/>
            <a:headEnd len="sm" w="sm" type="none"/>
            <a:tailEnd len="med" w="med" type="triangle"/>
          </a:ln>
        </p:spPr>
      </p:cxnSp>
      <p:cxnSp>
        <p:nvCxnSpPr>
          <p:cNvPr id="1015" name="Google Shape;1015;g343d2673bcf_0_3226"/>
          <p:cNvCxnSpPr/>
          <p:nvPr/>
        </p:nvCxnSpPr>
        <p:spPr>
          <a:xfrm rot="10800000">
            <a:off x="10722104" y="1544442"/>
            <a:ext cx="0" cy="1529400"/>
          </a:xfrm>
          <a:prstGeom prst="straightConnector1">
            <a:avLst/>
          </a:prstGeom>
          <a:noFill/>
          <a:ln cap="flat" cmpd="sng" w="12700">
            <a:solidFill>
              <a:srgbClr val="7F7F7F"/>
            </a:solidFill>
            <a:prstDash val="solid"/>
            <a:miter lim="800000"/>
            <a:headEnd len="sm" w="sm" type="none"/>
            <a:tailEnd len="sm" w="sm" type="none"/>
          </a:ln>
        </p:spPr>
      </p:cxnSp>
      <p:sp>
        <p:nvSpPr>
          <p:cNvPr id="1016" name="Google Shape;1016;g343d2673bcf_0_3226"/>
          <p:cNvSpPr/>
          <p:nvPr/>
        </p:nvSpPr>
        <p:spPr>
          <a:xfrm>
            <a:off x="10543467" y="3252367"/>
            <a:ext cx="1450800" cy="74400"/>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900" u="none" cap="none" strike="noStrike">
              <a:solidFill>
                <a:schemeClr val="dk1"/>
              </a:solidFill>
              <a:latin typeface="Montserrat"/>
              <a:ea typeface="Montserrat"/>
              <a:cs typeface="Montserrat"/>
              <a:sym typeface="Montserrat"/>
            </a:endParaRPr>
          </a:p>
        </p:txBody>
      </p:sp>
      <p:sp>
        <p:nvSpPr>
          <p:cNvPr id="1017" name="Google Shape;1017;g343d2673bcf_0_3226"/>
          <p:cNvSpPr/>
          <p:nvPr/>
        </p:nvSpPr>
        <p:spPr>
          <a:xfrm>
            <a:off x="10543467" y="3531222"/>
            <a:ext cx="1450800" cy="1886700"/>
          </a:xfrm>
          <a:prstGeom prst="rect">
            <a:avLst/>
          </a:prstGeom>
          <a:solidFill>
            <a:schemeClr val="lt1"/>
          </a:solidFill>
          <a:ln cap="flat" cmpd="sng" w="19050">
            <a:solidFill>
              <a:srgbClr val="D8D8D8"/>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900" u="none" cap="none" strike="noStrike">
              <a:solidFill>
                <a:schemeClr val="dk1"/>
              </a:solidFill>
              <a:latin typeface="Montserrat"/>
              <a:ea typeface="Montserrat"/>
              <a:cs typeface="Montserrat"/>
              <a:sym typeface="Montserrat"/>
            </a:endParaRPr>
          </a:p>
        </p:txBody>
      </p:sp>
      <p:sp>
        <p:nvSpPr>
          <p:cNvPr id="1018" name="Google Shape;1018;g343d2673bcf_0_3226"/>
          <p:cNvSpPr txBox="1"/>
          <p:nvPr>
            <p:ph idx="33" type="body"/>
          </p:nvPr>
        </p:nvSpPr>
        <p:spPr>
          <a:xfrm>
            <a:off x="10773307" y="3745198"/>
            <a:ext cx="990900" cy="514500"/>
          </a:xfrm>
          <a:prstGeom prst="rect">
            <a:avLst/>
          </a:prstGeom>
          <a:noFill/>
          <a:ln>
            <a:noFill/>
          </a:ln>
        </p:spPr>
        <p:txBody>
          <a:bodyPr anchorCtr="0" anchor="t" bIns="45700" lIns="91425" spcFirstLastPara="1" rIns="91425" wrap="square" tIns="45700">
            <a:noAutofit/>
          </a:bodyPr>
          <a:lstStyle>
            <a:lvl1pPr indent="-228600" lvl="0" marL="457200" marR="0" algn="l">
              <a:lnSpc>
                <a:spcPct val="90000"/>
              </a:lnSpc>
              <a:spcBef>
                <a:spcPts val="1100"/>
              </a:spcBef>
              <a:spcAft>
                <a:spcPts val="0"/>
              </a:spcAft>
              <a:buClr>
                <a:schemeClr val="accent2"/>
              </a:buClr>
              <a:buSzPts val="4400"/>
              <a:buFont typeface="Arial"/>
              <a:buNone/>
              <a:defRPr b="1" i="0" sz="4400" u="none" cap="none" strike="noStrike">
                <a:solidFill>
                  <a:schemeClr val="accent2"/>
                </a:solidFill>
                <a:latin typeface="Montserrat Medium"/>
                <a:ea typeface="Montserrat Medium"/>
                <a:cs typeface="Montserrat Medium"/>
                <a:sym typeface="Montserrat Medium"/>
              </a:defRPr>
            </a:lvl1pPr>
            <a:lvl2pPr indent="-381000" lvl="1" marL="914400" marR="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Montserrat"/>
                <a:ea typeface="Montserrat"/>
                <a:cs typeface="Montserrat"/>
                <a:sym typeface="Montserrat"/>
              </a:defRPr>
            </a:lvl2pPr>
            <a:lvl3pPr indent="-355600" lvl="2" marL="1371600" marR="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Montserrat"/>
                <a:ea typeface="Montserrat"/>
                <a:cs typeface="Montserrat"/>
                <a:sym typeface="Montserrat"/>
              </a:defRPr>
            </a:lvl3pPr>
            <a:lvl4pPr indent="-349250" lvl="3" marL="1828800" marR="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4pPr>
            <a:lvl5pPr indent="-349250" lvl="4" marL="2286000" marR="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5pPr>
            <a:lvl6pPr indent="-349250" lvl="5" marL="2743200" marR="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6pPr>
            <a:lvl7pPr indent="-349250" lvl="6" marL="3200400" marR="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7pPr>
            <a:lvl8pPr indent="-349250" lvl="7" marL="3657600" marR="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8pPr>
            <a:lvl9pPr indent="-349250" lvl="8" marL="4114800" marR="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9pPr>
          </a:lstStyle>
          <a:p/>
        </p:txBody>
      </p:sp>
      <p:sp>
        <p:nvSpPr>
          <p:cNvPr id="1019" name="Google Shape;1019;g343d2673bcf_0_3226"/>
          <p:cNvSpPr txBox="1"/>
          <p:nvPr>
            <p:ph idx="34" type="body"/>
          </p:nvPr>
        </p:nvSpPr>
        <p:spPr>
          <a:xfrm>
            <a:off x="10773306" y="4345127"/>
            <a:ext cx="990900" cy="353400"/>
          </a:xfrm>
          <a:prstGeom prst="rect">
            <a:avLst/>
          </a:prstGeom>
          <a:noFill/>
          <a:ln>
            <a:noFill/>
          </a:ln>
        </p:spPr>
        <p:txBody>
          <a:bodyPr anchorCtr="0" anchor="t" bIns="45700" lIns="91425" spcFirstLastPara="1" rIns="91425" wrap="square" tIns="45700">
            <a:noAutofit/>
          </a:bodyPr>
          <a:lstStyle>
            <a:lvl1pPr indent="-228600" lvl="0" marL="457200" marR="0" algn="l">
              <a:lnSpc>
                <a:spcPct val="90000"/>
              </a:lnSpc>
              <a:spcBef>
                <a:spcPts val="1100"/>
              </a:spcBef>
              <a:spcAft>
                <a:spcPts val="0"/>
              </a:spcAft>
              <a:buClr>
                <a:schemeClr val="accent6"/>
              </a:buClr>
              <a:buSzPts val="1300"/>
              <a:buFont typeface="Arial"/>
              <a:buNone/>
              <a:defRPr b="1" i="0" sz="1300" u="none" cap="none" strike="noStrike">
                <a:solidFill>
                  <a:schemeClr val="accent6"/>
                </a:solidFill>
                <a:latin typeface="Montserrat Medium"/>
                <a:ea typeface="Montserrat Medium"/>
                <a:cs typeface="Montserrat Medium"/>
                <a:sym typeface="Montserrat Medium"/>
              </a:defRPr>
            </a:lvl1pPr>
            <a:lvl2pPr indent="-368300" lvl="1" marL="914400" marR="0" algn="l">
              <a:lnSpc>
                <a:spcPct val="90000"/>
              </a:lnSpc>
              <a:spcBef>
                <a:spcPts val="500"/>
              </a:spcBef>
              <a:spcAft>
                <a:spcPts val="0"/>
              </a:spcAft>
              <a:buClr>
                <a:schemeClr val="dk1"/>
              </a:buClr>
              <a:buSzPts val="2200"/>
              <a:buFont typeface="Arial"/>
              <a:buChar char="•"/>
              <a:defRPr b="0" i="0" sz="2200" u="none" cap="none" strike="noStrike">
                <a:solidFill>
                  <a:schemeClr val="dk1"/>
                </a:solidFill>
                <a:latin typeface="Montserrat"/>
                <a:ea typeface="Montserrat"/>
                <a:cs typeface="Montserrat"/>
                <a:sym typeface="Montserrat"/>
              </a:defRPr>
            </a:lvl2pPr>
            <a:lvl3pPr indent="-342900" lvl="2" marL="13716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Montserrat"/>
                <a:ea typeface="Montserrat"/>
                <a:cs typeface="Montserrat"/>
                <a:sym typeface="Montserrat"/>
              </a:defRPr>
            </a:lvl3pPr>
            <a:lvl4pPr indent="-336550" lvl="3" marL="1828800" marR="0" algn="l">
              <a:lnSpc>
                <a:spcPct val="90000"/>
              </a:lnSpc>
              <a:spcBef>
                <a:spcPts val="500"/>
              </a:spcBef>
              <a:spcAft>
                <a:spcPts val="0"/>
              </a:spcAft>
              <a:buClr>
                <a:schemeClr val="dk1"/>
              </a:buClr>
              <a:buSzPts val="1700"/>
              <a:buFont typeface="Arial"/>
              <a:buChar char="•"/>
              <a:defRPr b="0" i="0" sz="1700" u="none" cap="none" strike="noStrike">
                <a:solidFill>
                  <a:schemeClr val="dk1"/>
                </a:solidFill>
                <a:latin typeface="Montserrat"/>
                <a:ea typeface="Montserrat"/>
                <a:cs typeface="Montserrat"/>
                <a:sym typeface="Montserrat"/>
              </a:defRPr>
            </a:lvl4pPr>
            <a:lvl5pPr indent="-336550" lvl="4" marL="2286000" marR="0" algn="l">
              <a:lnSpc>
                <a:spcPct val="90000"/>
              </a:lnSpc>
              <a:spcBef>
                <a:spcPts val="500"/>
              </a:spcBef>
              <a:spcAft>
                <a:spcPts val="0"/>
              </a:spcAft>
              <a:buClr>
                <a:schemeClr val="dk1"/>
              </a:buClr>
              <a:buSzPts val="1700"/>
              <a:buFont typeface="Arial"/>
              <a:buChar char="•"/>
              <a:defRPr b="0" i="0" sz="1700" u="none" cap="none" strike="noStrike">
                <a:solidFill>
                  <a:schemeClr val="dk1"/>
                </a:solidFill>
                <a:latin typeface="Montserrat"/>
                <a:ea typeface="Montserrat"/>
                <a:cs typeface="Montserrat"/>
                <a:sym typeface="Montserrat"/>
              </a:defRPr>
            </a:lvl5pPr>
            <a:lvl6pPr indent="-336550" lvl="5" marL="2743200" marR="0" algn="l">
              <a:lnSpc>
                <a:spcPct val="90000"/>
              </a:lnSpc>
              <a:spcBef>
                <a:spcPts val="500"/>
              </a:spcBef>
              <a:spcAft>
                <a:spcPts val="0"/>
              </a:spcAft>
              <a:buClr>
                <a:schemeClr val="dk1"/>
              </a:buClr>
              <a:buSzPts val="1700"/>
              <a:buFont typeface="Arial"/>
              <a:buChar char="•"/>
              <a:defRPr b="0" i="0" sz="1700" u="none" cap="none" strike="noStrike">
                <a:solidFill>
                  <a:schemeClr val="dk1"/>
                </a:solidFill>
                <a:latin typeface="Montserrat"/>
                <a:ea typeface="Montserrat"/>
                <a:cs typeface="Montserrat"/>
                <a:sym typeface="Montserrat"/>
              </a:defRPr>
            </a:lvl6pPr>
            <a:lvl7pPr indent="-336550" lvl="6" marL="3200400" marR="0" algn="l">
              <a:lnSpc>
                <a:spcPct val="90000"/>
              </a:lnSpc>
              <a:spcBef>
                <a:spcPts val="500"/>
              </a:spcBef>
              <a:spcAft>
                <a:spcPts val="0"/>
              </a:spcAft>
              <a:buClr>
                <a:schemeClr val="dk1"/>
              </a:buClr>
              <a:buSzPts val="1700"/>
              <a:buFont typeface="Arial"/>
              <a:buChar char="•"/>
              <a:defRPr b="0" i="0" sz="1700" u="none" cap="none" strike="noStrike">
                <a:solidFill>
                  <a:schemeClr val="dk1"/>
                </a:solidFill>
                <a:latin typeface="Montserrat"/>
                <a:ea typeface="Montserrat"/>
                <a:cs typeface="Montserrat"/>
                <a:sym typeface="Montserrat"/>
              </a:defRPr>
            </a:lvl7pPr>
            <a:lvl8pPr indent="-336550" lvl="7" marL="3657600" marR="0" algn="l">
              <a:lnSpc>
                <a:spcPct val="90000"/>
              </a:lnSpc>
              <a:spcBef>
                <a:spcPts val="500"/>
              </a:spcBef>
              <a:spcAft>
                <a:spcPts val="0"/>
              </a:spcAft>
              <a:buClr>
                <a:schemeClr val="dk1"/>
              </a:buClr>
              <a:buSzPts val="1700"/>
              <a:buFont typeface="Arial"/>
              <a:buChar char="•"/>
              <a:defRPr b="0" i="0" sz="1700" u="none" cap="none" strike="noStrike">
                <a:solidFill>
                  <a:schemeClr val="dk1"/>
                </a:solidFill>
                <a:latin typeface="Montserrat"/>
                <a:ea typeface="Montserrat"/>
                <a:cs typeface="Montserrat"/>
                <a:sym typeface="Montserrat"/>
              </a:defRPr>
            </a:lvl8pPr>
            <a:lvl9pPr indent="-336550" lvl="8" marL="4114800" marR="0" algn="l">
              <a:lnSpc>
                <a:spcPct val="90000"/>
              </a:lnSpc>
              <a:spcBef>
                <a:spcPts val="500"/>
              </a:spcBef>
              <a:spcAft>
                <a:spcPts val="0"/>
              </a:spcAft>
              <a:buClr>
                <a:schemeClr val="dk1"/>
              </a:buClr>
              <a:buSzPts val="1700"/>
              <a:buFont typeface="Arial"/>
              <a:buChar char="•"/>
              <a:defRPr b="0" i="0" sz="1700" u="none" cap="none" strike="noStrike">
                <a:solidFill>
                  <a:schemeClr val="dk1"/>
                </a:solidFill>
                <a:latin typeface="Montserrat"/>
                <a:ea typeface="Montserrat"/>
                <a:cs typeface="Montserrat"/>
                <a:sym typeface="Montserrat"/>
              </a:defRPr>
            </a:lvl9pPr>
          </a:lstStyle>
          <a:p/>
        </p:txBody>
      </p:sp>
      <p:sp>
        <p:nvSpPr>
          <p:cNvPr id="1020" name="Google Shape;1020;g343d2673bcf_0_3226"/>
          <p:cNvSpPr txBox="1"/>
          <p:nvPr>
            <p:ph idx="35" type="body"/>
          </p:nvPr>
        </p:nvSpPr>
        <p:spPr>
          <a:xfrm>
            <a:off x="10773306" y="4783298"/>
            <a:ext cx="990900" cy="456000"/>
          </a:xfrm>
          <a:prstGeom prst="rect">
            <a:avLst/>
          </a:prstGeom>
          <a:noFill/>
          <a:ln>
            <a:noFill/>
          </a:ln>
        </p:spPr>
        <p:txBody>
          <a:bodyPr anchorCtr="0" anchor="t" bIns="45700" lIns="91425" spcFirstLastPara="1" rIns="91425" wrap="square" tIns="45700">
            <a:noAutofit/>
          </a:bodyPr>
          <a:lstStyle>
            <a:lvl1pPr indent="-228600" lvl="0" marL="457200" marR="0" algn="l">
              <a:lnSpc>
                <a:spcPct val="90000"/>
              </a:lnSpc>
              <a:spcBef>
                <a:spcPts val="1100"/>
              </a:spcBef>
              <a:spcAft>
                <a:spcPts val="0"/>
              </a:spcAft>
              <a:buClr>
                <a:schemeClr val="accent6"/>
              </a:buClr>
              <a:buSzPts val="1000"/>
              <a:buFont typeface="Arial"/>
              <a:buNone/>
              <a:defRPr b="0" i="0" sz="1000" u="none" cap="none" strike="noStrike">
                <a:solidFill>
                  <a:schemeClr val="accent6"/>
                </a:solidFill>
                <a:latin typeface="Montserrat"/>
                <a:ea typeface="Montserrat"/>
                <a:cs typeface="Montserrat"/>
                <a:sym typeface="Montserrat"/>
              </a:defRPr>
            </a:lvl1pPr>
            <a:lvl2pPr indent="-374650" lvl="1" marL="914400" marR="0" algn="l">
              <a:lnSpc>
                <a:spcPct val="90000"/>
              </a:lnSpc>
              <a:spcBef>
                <a:spcPts val="500"/>
              </a:spcBef>
              <a:spcAft>
                <a:spcPts val="0"/>
              </a:spcAft>
              <a:buClr>
                <a:schemeClr val="dk1"/>
              </a:buClr>
              <a:buSzPts val="2300"/>
              <a:buFont typeface="Arial"/>
              <a:buChar char="•"/>
              <a:defRPr b="0" i="0" sz="2300" u="none" cap="none" strike="noStrike">
                <a:solidFill>
                  <a:schemeClr val="dk1"/>
                </a:solidFill>
                <a:latin typeface="Montserrat"/>
                <a:ea typeface="Montserrat"/>
                <a:cs typeface="Montserrat"/>
                <a:sym typeface="Montserrat"/>
              </a:defRPr>
            </a:lvl2pPr>
            <a:lvl3pPr indent="-349250" lvl="2" marL="1371600" marR="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3pPr>
            <a:lvl4pPr indent="-342900" lvl="3" marL="18288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Montserrat"/>
                <a:ea typeface="Montserrat"/>
                <a:cs typeface="Montserrat"/>
                <a:sym typeface="Montserrat"/>
              </a:defRPr>
            </a:lvl4pPr>
            <a:lvl5pPr indent="-342900" lvl="4" marL="22860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Montserrat"/>
                <a:ea typeface="Montserrat"/>
                <a:cs typeface="Montserrat"/>
                <a:sym typeface="Montserrat"/>
              </a:defRPr>
            </a:lvl5pPr>
            <a:lvl6pPr indent="-342900" lvl="5" marL="27432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Montserrat"/>
                <a:ea typeface="Montserrat"/>
                <a:cs typeface="Montserrat"/>
                <a:sym typeface="Montserrat"/>
              </a:defRPr>
            </a:lvl6pPr>
            <a:lvl7pPr indent="-342900" lvl="6" marL="32004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Montserrat"/>
                <a:ea typeface="Montserrat"/>
                <a:cs typeface="Montserrat"/>
                <a:sym typeface="Montserrat"/>
              </a:defRPr>
            </a:lvl7pPr>
            <a:lvl8pPr indent="-342900" lvl="7" marL="36576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Montserrat"/>
                <a:ea typeface="Montserrat"/>
                <a:cs typeface="Montserrat"/>
                <a:sym typeface="Montserrat"/>
              </a:defRPr>
            </a:lvl8pPr>
            <a:lvl9pPr indent="-342900" lvl="8" marL="41148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Montserrat"/>
                <a:ea typeface="Montserrat"/>
                <a:cs typeface="Montserrat"/>
                <a:sym typeface="Montserrat"/>
              </a:defRPr>
            </a:lvl9pPr>
          </a:lstStyle>
          <a:p/>
        </p:txBody>
      </p:sp>
      <p:cxnSp>
        <p:nvCxnSpPr>
          <p:cNvPr id="1021" name="Google Shape;1021;g343d2673bcf_0_3226"/>
          <p:cNvCxnSpPr/>
          <p:nvPr/>
        </p:nvCxnSpPr>
        <p:spPr>
          <a:xfrm>
            <a:off x="10722104" y="3710562"/>
            <a:ext cx="976500" cy="0"/>
          </a:xfrm>
          <a:prstGeom prst="straightConnector1">
            <a:avLst/>
          </a:prstGeom>
          <a:noFill/>
          <a:ln cap="flat" cmpd="sng" w="12700">
            <a:solidFill>
              <a:srgbClr val="7F7F7F"/>
            </a:solidFill>
            <a:prstDash val="solid"/>
            <a:miter lim="800000"/>
            <a:headEnd len="sm" w="sm" type="none"/>
            <a:tailEnd len="med" w="med" type="triangle"/>
          </a:ln>
        </p:spPr>
      </p:cxnSp>
      <p:cxnSp>
        <p:nvCxnSpPr>
          <p:cNvPr id="1022" name="Google Shape;1022;g343d2673bcf_0_3226"/>
          <p:cNvCxnSpPr/>
          <p:nvPr/>
        </p:nvCxnSpPr>
        <p:spPr>
          <a:xfrm rot="10800000">
            <a:off x="10722104" y="3709937"/>
            <a:ext cx="0" cy="1529400"/>
          </a:xfrm>
          <a:prstGeom prst="straightConnector1">
            <a:avLst/>
          </a:prstGeom>
          <a:noFill/>
          <a:ln cap="flat" cmpd="sng" w="12700">
            <a:solidFill>
              <a:srgbClr val="7F7F7F"/>
            </a:solidFill>
            <a:prstDash val="solid"/>
            <a:miter lim="800000"/>
            <a:headEnd len="sm" w="sm" type="none"/>
            <a:tailEnd len="sm" w="sm" type="none"/>
          </a:ln>
        </p:spPr>
      </p:cxnSp>
      <p:sp>
        <p:nvSpPr>
          <p:cNvPr id="1023" name="Google Shape;1023;g343d2673bcf_0_3226"/>
          <p:cNvSpPr/>
          <p:nvPr/>
        </p:nvSpPr>
        <p:spPr>
          <a:xfrm>
            <a:off x="10543467" y="5417862"/>
            <a:ext cx="1450800" cy="74400"/>
          </a:xfrm>
          <a:prstGeom prst="rect">
            <a:avLst/>
          </a:prstGeom>
          <a:solidFill>
            <a:schemeClr val="accen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900" u="none" cap="none" strike="noStrike">
              <a:solidFill>
                <a:schemeClr val="dk1"/>
              </a:solidFill>
              <a:latin typeface="Montserrat"/>
              <a:ea typeface="Montserrat"/>
              <a:cs typeface="Montserrat"/>
              <a:sym typeface="Montserrat"/>
            </a:endParaRPr>
          </a:p>
        </p:txBody>
      </p:sp>
    </p:spTree>
  </p:cSld>
  <p:clrMapOvr>
    <a:masterClrMapping/>
  </p:clrMapOvr>
</p:sldLayout>
</file>

<file path=ppt/slideLayouts/slideLayout3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Slide - Body">
  <p:cSld name="8_Title Slide">
    <p:spTree>
      <p:nvGrpSpPr>
        <p:cNvPr id="1024" name="Shape 1024"/>
        <p:cNvGrpSpPr/>
        <p:nvPr/>
      </p:nvGrpSpPr>
      <p:grpSpPr>
        <a:xfrm>
          <a:off x="0" y="0"/>
          <a:ext cx="0" cy="0"/>
          <a:chOff x="0" y="0"/>
          <a:chExt cx="0" cy="0"/>
        </a:xfrm>
      </p:grpSpPr>
      <p:sp>
        <p:nvSpPr>
          <p:cNvPr id="1025" name="Google Shape;1025;g343d2673bcf_0_3308"/>
          <p:cNvSpPr/>
          <p:nvPr/>
        </p:nvSpPr>
        <p:spPr>
          <a:xfrm>
            <a:off x="25" y="0"/>
            <a:ext cx="12192000" cy="6923100"/>
          </a:xfrm>
          <a:prstGeom prst="rect">
            <a:avLst/>
          </a:prstGeom>
          <a:solidFill>
            <a:schemeClr val="lt1"/>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sz="1500"/>
          </a:p>
        </p:txBody>
      </p:sp>
      <p:pic>
        <p:nvPicPr>
          <p:cNvPr descr="A black and grey logo&#10;&#10;Description automatically generated with medium confidence" id="1026" name="Google Shape;1026;g343d2673bcf_0_3308"/>
          <p:cNvPicPr preferRelativeResize="0"/>
          <p:nvPr/>
        </p:nvPicPr>
        <p:blipFill rotWithShape="1">
          <a:blip r:embed="rId2">
            <a:alphaModFix/>
          </a:blip>
          <a:srcRect b="0" l="0" r="0" t="0"/>
          <a:stretch/>
        </p:blipFill>
        <p:spPr>
          <a:xfrm>
            <a:off x="9220823" y="0"/>
            <a:ext cx="2971177" cy="6858001"/>
          </a:xfrm>
          <a:prstGeom prst="rect">
            <a:avLst/>
          </a:prstGeom>
          <a:noFill/>
          <a:ln>
            <a:noFill/>
          </a:ln>
        </p:spPr>
      </p:pic>
      <p:sp>
        <p:nvSpPr>
          <p:cNvPr id="1027" name="Google Shape;1027;g343d2673bcf_0_3308"/>
          <p:cNvSpPr/>
          <p:nvPr/>
        </p:nvSpPr>
        <p:spPr>
          <a:xfrm>
            <a:off x="11597049" y="6274470"/>
            <a:ext cx="237300" cy="237300"/>
          </a:xfrm>
          <a:prstGeom prst="ellipse">
            <a:avLst/>
          </a:prstGeom>
          <a:solidFill>
            <a:schemeClr val="accen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900" u="none" cap="none" strike="noStrike">
              <a:solidFill>
                <a:schemeClr val="lt1"/>
              </a:solidFill>
              <a:latin typeface="Montserrat"/>
              <a:ea typeface="Montserrat"/>
              <a:cs typeface="Montserrat"/>
              <a:sym typeface="Montserrat"/>
            </a:endParaRPr>
          </a:p>
        </p:txBody>
      </p:sp>
      <p:sp>
        <p:nvSpPr>
          <p:cNvPr id="1028" name="Google Shape;1028;g343d2673bcf_0_3308"/>
          <p:cNvSpPr txBox="1"/>
          <p:nvPr/>
        </p:nvSpPr>
        <p:spPr>
          <a:xfrm>
            <a:off x="11513370" y="6277754"/>
            <a:ext cx="404700" cy="230700"/>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fld id="{00000000-1234-1234-1234-123412341234}" type="slidenum">
              <a:rPr b="1" i="0" lang="en-US" sz="900" u="none" cap="none" strike="noStrike">
                <a:solidFill>
                  <a:schemeClr val="lt1"/>
                </a:solidFill>
                <a:latin typeface="Montserrat"/>
                <a:ea typeface="Montserrat"/>
                <a:cs typeface="Montserrat"/>
                <a:sym typeface="Montserrat"/>
              </a:rPr>
              <a:t>‹#›</a:t>
            </a:fld>
            <a:endParaRPr b="1" i="0" sz="900" u="none" cap="none" strike="noStrike">
              <a:solidFill>
                <a:schemeClr val="lt1"/>
              </a:solidFill>
              <a:latin typeface="Montserrat"/>
              <a:ea typeface="Montserrat"/>
              <a:cs typeface="Montserrat"/>
              <a:sym typeface="Montserrat"/>
            </a:endParaRPr>
          </a:p>
        </p:txBody>
      </p:sp>
      <p:sp>
        <p:nvSpPr>
          <p:cNvPr id="1029" name="Google Shape;1029;g343d2673bcf_0_3308"/>
          <p:cNvSpPr/>
          <p:nvPr/>
        </p:nvSpPr>
        <p:spPr>
          <a:xfrm>
            <a:off x="2050474" y="6347450"/>
            <a:ext cx="6766500" cy="91500"/>
          </a:xfrm>
          <a:prstGeom prst="rect">
            <a:avLst/>
          </a:prstGeom>
          <a:solidFill>
            <a:srgbClr val="D8D8D8"/>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900" u="none" cap="none" strike="noStrike">
              <a:solidFill>
                <a:schemeClr val="lt1"/>
              </a:solidFill>
              <a:latin typeface="Montserrat"/>
              <a:ea typeface="Montserrat"/>
              <a:cs typeface="Montserrat"/>
              <a:sym typeface="Montserrat"/>
            </a:endParaRPr>
          </a:p>
        </p:txBody>
      </p:sp>
      <p:sp>
        <p:nvSpPr>
          <p:cNvPr id="1030" name="Google Shape;1030;g343d2673bcf_0_3308"/>
          <p:cNvSpPr txBox="1"/>
          <p:nvPr/>
        </p:nvSpPr>
        <p:spPr>
          <a:xfrm>
            <a:off x="8787442" y="6274470"/>
            <a:ext cx="2834700" cy="230700"/>
          </a:xfrm>
          <a:prstGeom prst="rect">
            <a:avLst/>
          </a:prstGeom>
          <a:noFill/>
          <a:ln>
            <a:noFill/>
          </a:ln>
        </p:spPr>
        <p:txBody>
          <a:bodyPr anchorCtr="0" anchor="t" bIns="45700" lIns="91425" spcFirstLastPara="1" rIns="91425" wrap="square" tIns="45700">
            <a:spAutoFit/>
          </a:bodyPr>
          <a:lstStyle/>
          <a:p>
            <a:pPr indent="0" lvl="0" marL="0" marR="0" rtl="0" algn="r">
              <a:spcBef>
                <a:spcPts val="0"/>
              </a:spcBef>
              <a:spcAft>
                <a:spcPts val="0"/>
              </a:spcAft>
              <a:buNone/>
            </a:pPr>
            <a:r>
              <a:rPr b="0" i="0" lang="en-US" sz="900" u="none" cap="none" strike="noStrike">
                <a:solidFill>
                  <a:schemeClr val="dk1"/>
                </a:solidFill>
                <a:latin typeface="Montserrat"/>
                <a:ea typeface="Montserrat"/>
                <a:cs typeface="Montserrat"/>
                <a:sym typeface="Montserrat"/>
              </a:rPr>
              <a:t>© 202</a:t>
            </a:r>
            <a:r>
              <a:rPr lang="en-US" sz="900">
                <a:solidFill>
                  <a:schemeClr val="dk1"/>
                </a:solidFill>
                <a:latin typeface="Montserrat"/>
                <a:ea typeface="Montserrat"/>
                <a:cs typeface="Montserrat"/>
                <a:sym typeface="Montserrat"/>
              </a:rPr>
              <a:t>5</a:t>
            </a:r>
            <a:r>
              <a:rPr b="0" i="0" lang="en-US" sz="900" u="none" cap="none" strike="noStrike">
                <a:solidFill>
                  <a:schemeClr val="dk1"/>
                </a:solidFill>
                <a:latin typeface="Montserrat"/>
                <a:ea typeface="Montserrat"/>
                <a:cs typeface="Montserrat"/>
                <a:sym typeface="Montserrat"/>
              </a:rPr>
              <a:t> </a:t>
            </a:r>
            <a:r>
              <a:rPr b="1" i="0" lang="en-US" sz="900" u="none" cap="none" strike="noStrike">
                <a:solidFill>
                  <a:schemeClr val="dk1"/>
                </a:solidFill>
                <a:latin typeface="Montserrat"/>
                <a:ea typeface="Montserrat"/>
                <a:cs typeface="Montserrat"/>
                <a:sym typeface="Montserrat"/>
              </a:rPr>
              <a:t>Square 9</a:t>
            </a:r>
            <a:r>
              <a:rPr b="0" i="0" lang="en-US" sz="900" u="none" cap="none" strike="noStrike">
                <a:solidFill>
                  <a:schemeClr val="dk1"/>
                </a:solidFill>
                <a:latin typeface="Montserrat"/>
                <a:ea typeface="Montserrat"/>
                <a:cs typeface="Montserrat"/>
                <a:sym typeface="Montserrat"/>
              </a:rPr>
              <a:t>. All Rights Reserved.</a:t>
            </a:r>
            <a:endParaRPr sz="1500"/>
          </a:p>
        </p:txBody>
      </p:sp>
      <p:pic>
        <p:nvPicPr>
          <p:cNvPr descr="A blue and orange text on a black background&#10;&#10;Description automatically generated" id="1031" name="Google Shape;1031;g343d2673bcf_0_3308"/>
          <p:cNvPicPr preferRelativeResize="0"/>
          <p:nvPr/>
        </p:nvPicPr>
        <p:blipFill rotWithShape="1">
          <a:blip r:embed="rId3">
            <a:alphaModFix/>
          </a:blip>
          <a:srcRect b="0" l="0" r="0" t="0"/>
          <a:stretch/>
        </p:blipFill>
        <p:spPr>
          <a:xfrm>
            <a:off x="357551" y="6064432"/>
            <a:ext cx="1551707" cy="447438"/>
          </a:xfrm>
          <a:prstGeom prst="rect">
            <a:avLst/>
          </a:prstGeom>
          <a:noFill/>
          <a:ln>
            <a:noFill/>
          </a:ln>
        </p:spPr>
      </p:pic>
      <p:sp>
        <p:nvSpPr>
          <p:cNvPr id="1032" name="Google Shape;1032;g343d2673bcf_0_3308"/>
          <p:cNvSpPr txBox="1"/>
          <p:nvPr>
            <p:ph idx="1" type="body"/>
          </p:nvPr>
        </p:nvSpPr>
        <p:spPr>
          <a:xfrm>
            <a:off x="539188" y="551701"/>
            <a:ext cx="11113500" cy="584400"/>
          </a:xfrm>
          <a:prstGeom prst="rect">
            <a:avLst/>
          </a:prstGeom>
          <a:noFill/>
          <a:ln>
            <a:noFill/>
          </a:ln>
        </p:spPr>
        <p:txBody>
          <a:bodyPr anchorCtr="0" anchor="t" bIns="45700" lIns="91425" spcFirstLastPara="1" rIns="91425" wrap="square" tIns="45700">
            <a:noAutofit/>
          </a:bodyPr>
          <a:lstStyle>
            <a:lvl1pPr indent="-228600" lvl="0" marL="457200" marR="0" algn="l">
              <a:lnSpc>
                <a:spcPct val="90000"/>
              </a:lnSpc>
              <a:spcBef>
                <a:spcPts val="1100"/>
              </a:spcBef>
              <a:spcAft>
                <a:spcPts val="0"/>
              </a:spcAft>
              <a:buClr>
                <a:schemeClr val="accent2"/>
              </a:buClr>
              <a:buSzPts val="3600"/>
              <a:buFont typeface="Arial"/>
              <a:buNone/>
              <a:defRPr b="1" i="0" sz="3600" u="none" cap="none" strike="noStrike">
                <a:solidFill>
                  <a:schemeClr val="accent2"/>
                </a:solidFill>
                <a:latin typeface="Montserrat Medium"/>
                <a:ea typeface="Montserrat Medium"/>
                <a:cs typeface="Montserrat Medium"/>
                <a:sym typeface="Montserrat Medium"/>
              </a:defRPr>
            </a:lvl1pPr>
            <a:lvl2pPr indent="-381000" lvl="1" marL="914400" marR="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Montserrat"/>
                <a:ea typeface="Montserrat"/>
                <a:cs typeface="Montserrat"/>
                <a:sym typeface="Montserrat"/>
              </a:defRPr>
            </a:lvl2pPr>
            <a:lvl3pPr indent="-355600" lvl="2" marL="1371600" marR="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Montserrat"/>
                <a:ea typeface="Montserrat"/>
                <a:cs typeface="Montserrat"/>
                <a:sym typeface="Montserrat"/>
              </a:defRPr>
            </a:lvl3pPr>
            <a:lvl4pPr indent="-349250" lvl="3" marL="1828800" marR="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4pPr>
            <a:lvl5pPr indent="-349250" lvl="4" marL="2286000" marR="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5pPr>
            <a:lvl6pPr indent="-349250" lvl="5" marL="2743200" marR="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6pPr>
            <a:lvl7pPr indent="-349250" lvl="6" marL="3200400" marR="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7pPr>
            <a:lvl8pPr indent="-349250" lvl="7" marL="3657600" marR="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8pPr>
            <a:lvl9pPr indent="-349250" lvl="8" marL="4114800" marR="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9pPr>
          </a:lstStyle>
          <a:p/>
        </p:txBody>
      </p:sp>
      <p:sp>
        <p:nvSpPr>
          <p:cNvPr id="1033" name="Google Shape;1033;g343d2673bcf_0_3308"/>
          <p:cNvSpPr/>
          <p:nvPr/>
        </p:nvSpPr>
        <p:spPr>
          <a:xfrm>
            <a:off x="665019" y="1154545"/>
            <a:ext cx="489600" cy="138900"/>
          </a:xfrm>
          <a:prstGeom prst="roundRect">
            <a:avLst>
              <a:gd fmla="val 50000" name="adj"/>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900" u="none" cap="none" strike="noStrike">
              <a:solidFill>
                <a:schemeClr val="lt1"/>
              </a:solidFill>
              <a:latin typeface="Montserrat"/>
              <a:ea typeface="Montserrat"/>
              <a:cs typeface="Montserrat"/>
              <a:sym typeface="Montserrat"/>
            </a:endParaRPr>
          </a:p>
        </p:txBody>
      </p:sp>
      <p:sp>
        <p:nvSpPr>
          <p:cNvPr id="1034" name="Google Shape;1034;g343d2673bcf_0_3308"/>
          <p:cNvSpPr txBox="1"/>
          <p:nvPr>
            <p:ph idx="2" type="body"/>
          </p:nvPr>
        </p:nvSpPr>
        <p:spPr>
          <a:xfrm>
            <a:off x="539188" y="1699492"/>
            <a:ext cx="11113500" cy="3879300"/>
          </a:xfrm>
          <a:prstGeom prst="rect">
            <a:avLst/>
          </a:prstGeom>
          <a:noFill/>
          <a:ln>
            <a:noFill/>
          </a:ln>
        </p:spPr>
        <p:txBody>
          <a:bodyPr anchorCtr="0" anchor="t" bIns="45700" lIns="91425" spcFirstLastPara="1" rIns="91425" wrap="square" tIns="45700">
            <a:noAutofit/>
          </a:bodyPr>
          <a:lstStyle>
            <a:lvl1pPr indent="-228600" lvl="0" marL="457200" marR="0" algn="l">
              <a:lnSpc>
                <a:spcPct val="90000"/>
              </a:lnSpc>
              <a:spcBef>
                <a:spcPts val="1100"/>
              </a:spcBef>
              <a:spcAft>
                <a:spcPts val="0"/>
              </a:spcAft>
              <a:buClr>
                <a:schemeClr val="accent6"/>
              </a:buClr>
              <a:buSzPts val="2000"/>
              <a:buFont typeface="Arial"/>
              <a:buNone/>
              <a:defRPr b="0" i="0" sz="2000" u="none" cap="none" strike="noStrike">
                <a:solidFill>
                  <a:schemeClr val="accent6"/>
                </a:solidFill>
                <a:latin typeface="Montserrat"/>
                <a:ea typeface="Montserrat"/>
                <a:cs typeface="Montserrat"/>
                <a:sym typeface="Montserrat"/>
              </a:defRPr>
            </a:lvl1pPr>
            <a:lvl2pPr indent="-355600" lvl="1" marL="914400" marR="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Montserrat"/>
                <a:ea typeface="Montserrat"/>
                <a:cs typeface="Montserrat"/>
                <a:sym typeface="Montserrat"/>
              </a:defRPr>
            </a:lvl2pPr>
            <a:lvl3pPr indent="-355600" lvl="2" marL="1371600" marR="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Montserrat"/>
                <a:ea typeface="Montserrat"/>
                <a:cs typeface="Montserrat"/>
                <a:sym typeface="Montserrat"/>
              </a:defRPr>
            </a:lvl3pPr>
            <a:lvl4pPr indent="-355600" lvl="3" marL="1828800" marR="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Montserrat"/>
                <a:ea typeface="Montserrat"/>
                <a:cs typeface="Montserrat"/>
                <a:sym typeface="Montserrat"/>
              </a:defRPr>
            </a:lvl4pPr>
            <a:lvl5pPr indent="-355600" lvl="4" marL="2286000" marR="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Montserrat"/>
                <a:ea typeface="Montserrat"/>
                <a:cs typeface="Montserrat"/>
                <a:sym typeface="Montserrat"/>
              </a:defRPr>
            </a:lvl5pPr>
            <a:lvl6pPr indent="-355600" lvl="5" marL="2743200" marR="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Montserrat"/>
                <a:ea typeface="Montserrat"/>
                <a:cs typeface="Montserrat"/>
                <a:sym typeface="Montserrat"/>
              </a:defRPr>
            </a:lvl6pPr>
            <a:lvl7pPr indent="-355600" lvl="6" marL="3200400" marR="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Montserrat"/>
                <a:ea typeface="Montserrat"/>
                <a:cs typeface="Montserrat"/>
                <a:sym typeface="Montserrat"/>
              </a:defRPr>
            </a:lvl7pPr>
            <a:lvl8pPr indent="-355600" lvl="7" marL="3657600" marR="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Montserrat"/>
                <a:ea typeface="Montserrat"/>
                <a:cs typeface="Montserrat"/>
                <a:sym typeface="Montserrat"/>
              </a:defRPr>
            </a:lvl8pPr>
            <a:lvl9pPr indent="-355600" lvl="8" marL="4114800" marR="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Montserrat"/>
                <a:ea typeface="Montserrat"/>
                <a:cs typeface="Montserrat"/>
                <a:sym typeface="Montserrat"/>
              </a:defRPr>
            </a:lvl9pPr>
          </a:lstStyle>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Slide - 2 Column">
  <p:cSld name="Content Slide - 2 Column">
    <p:spTree>
      <p:nvGrpSpPr>
        <p:cNvPr id="91" name="Shape 91"/>
        <p:cNvGrpSpPr/>
        <p:nvPr/>
      </p:nvGrpSpPr>
      <p:grpSpPr>
        <a:xfrm>
          <a:off x="0" y="0"/>
          <a:ext cx="0" cy="0"/>
          <a:chOff x="0" y="0"/>
          <a:chExt cx="0" cy="0"/>
        </a:xfrm>
      </p:grpSpPr>
      <p:sp>
        <p:nvSpPr>
          <p:cNvPr id="92" name="Google Shape;92;p26"/>
          <p:cNvSpPr/>
          <p:nvPr/>
        </p:nvSpPr>
        <p:spPr>
          <a:xfrm>
            <a:off x="0" y="-32550"/>
            <a:ext cx="12192000" cy="6923100"/>
          </a:xfrm>
          <a:prstGeom prst="rect">
            <a:avLst/>
          </a:prstGeom>
          <a:solidFill>
            <a:schemeClr val="lt1"/>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500"/>
              <a:buFont typeface="Arial"/>
              <a:buNone/>
            </a:pPr>
            <a:r>
              <a:t/>
            </a:r>
            <a:endParaRPr b="0" i="0" sz="1500" u="none" cap="none" strike="noStrike">
              <a:solidFill>
                <a:srgbClr val="000000"/>
              </a:solidFill>
              <a:latin typeface="Arial"/>
              <a:ea typeface="Arial"/>
              <a:cs typeface="Arial"/>
              <a:sym typeface="Arial"/>
            </a:endParaRPr>
          </a:p>
        </p:txBody>
      </p:sp>
      <p:pic>
        <p:nvPicPr>
          <p:cNvPr descr="A black and grey logo&#10;&#10;Description automatically generated with medium confidence" id="93" name="Google Shape;93;p26"/>
          <p:cNvPicPr preferRelativeResize="0"/>
          <p:nvPr/>
        </p:nvPicPr>
        <p:blipFill rotWithShape="1">
          <a:blip r:embed="rId2">
            <a:alphaModFix/>
          </a:blip>
          <a:srcRect b="0" l="0" r="0" t="0"/>
          <a:stretch/>
        </p:blipFill>
        <p:spPr>
          <a:xfrm>
            <a:off x="9220823" y="0"/>
            <a:ext cx="2971177" cy="6858001"/>
          </a:xfrm>
          <a:prstGeom prst="rect">
            <a:avLst/>
          </a:prstGeom>
          <a:noFill/>
          <a:ln>
            <a:noFill/>
          </a:ln>
        </p:spPr>
      </p:pic>
      <p:sp>
        <p:nvSpPr>
          <p:cNvPr id="94" name="Google Shape;94;p26"/>
          <p:cNvSpPr/>
          <p:nvPr/>
        </p:nvSpPr>
        <p:spPr>
          <a:xfrm>
            <a:off x="11597049" y="6274470"/>
            <a:ext cx="237300" cy="237300"/>
          </a:xfrm>
          <a:prstGeom prst="ellipse">
            <a:avLst/>
          </a:prstGeom>
          <a:solidFill>
            <a:schemeClr val="accent2"/>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900"/>
              <a:buFont typeface="Arial"/>
              <a:buNone/>
            </a:pPr>
            <a:r>
              <a:t/>
            </a:r>
            <a:endParaRPr b="0" i="0" sz="1900" u="none" cap="none" strike="noStrike">
              <a:solidFill>
                <a:schemeClr val="lt1"/>
              </a:solidFill>
              <a:latin typeface="Montserrat"/>
              <a:ea typeface="Montserrat"/>
              <a:cs typeface="Montserrat"/>
              <a:sym typeface="Montserrat"/>
            </a:endParaRPr>
          </a:p>
        </p:txBody>
      </p:sp>
      <p:sp>
        <p:nvSpPr>
          <p:cNvPr id="95" name="Google Shape;95;p26"/>
          <p:cNvSpPr txBox="1"/>
          <p:nvPr/>
        </p:nvSpPr>
        <p:spPr>
          <a:xfrm>
            <a:off x="11513370" y="6277754"/>
            <a:ext cx="404700" cy="23070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900"/>
              <a:buFont typeface="Arial"/>
              <a:buNone/>
            </a:pPr>
            <a:fld id="{00000000-1234-1234-1234-123412341234}" type="slidenum">
              <a:rPr b="1" i="0" lang="en-US" sz="900" u="none" cap="none" strike="noStrike">
                <a:solidFill>
                  <a:schemeClr val="lt1"/>
                </a:solidFill>
                <a:latin typeface="Montserrat"/>
                <a:ea typeface="Montserrat"/>
                <a:cs typeface="Montserrat"/>
                <a:sym typeface="Montserrat"/>
              </a:rPr>
              <a:t>‹#›</a:t>
            </a:fld>
            <a:endParaRPr b="1" i="0" sz="900" u="none" cap="none" strike="noStrike">
              <a:solidFill>
                <a:schemeClr val="lt1"/>
              </a:solidFill>
              <a:latin typeface="Montserrat"/>
              <a:ea typeface="Montserrat"/>
              <a:cs typeface="Montserrat"/>
              <a:sym typeface="Montserrat"/>
            </a:endParaRPr>
          </a:p>
        </p:txBody>
      </p:sp>
      <p:sp>
        <p:nvSpPr>
          <p:cNvPr id="96" name="Google Shape;96;p26"/>
          <p:cNvSpPr/>
          <p:nvPr/>
        </p:nvSpPr>
        <p:spPr>
          <a:xfrm>
            <a:off x="2050474" y="6347450"/>
            <a:ext cx="6766500" cy="91500"/>
          </a:xfrm>
          <a:prstGeom prst="rect">
            <a:avLst/>
          </a:prstGeom>
          <a:solidFill>
            <a:srgbClr val="D8D8D8"/>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900"/>
              <a:buFont typeface="Arial"/>
              <a:buNone/>
            </a:pPr>
            <a:r>
              <a:t/>
            </a:r>
            <a:endParaRPr b="0" i="0" sz="1900" u="none" cap="none" strike="noStrike">
              <a:solidFill>
                <a:schemeClr val="lt1"/>
              </a:solidFill>
              <a:latin typeface="Montserrat"/>
              <a:ea typeface="Montserrat"/>
              <a:cs typeface="Montserrat"/>
              <a:sym typeface="Montserrat"/>
            </a:endParaRPr>
          </a:p>
        </p:txBody>
      </p:sp>
      <p:sp>
        <p:nvSpPr>
          <p:cNvPr id="97" name="Google Shape;97;p26"/>
          <p:cNvSpPr txBox="1"/>
          <p:nvPr/>
        </p:nvSpPr>
        <p:spPr>
          <a:xfrm>
            <a:off x="8787442" y="6274470"/>
            <a:ext cx="2834700" cy="230700"/>
          </a:xfrm>
          <a:prstGeom prst="rect">
            <a:avLst/>
          </a:prstGeom>
          <a:noFill/>
          <a:ln>
            <a:noFill/>
          </a:ln>
        </p:spPr>
        <p:txBody>
          <a:bodyPr anchorCtr="0" anchor="t" bIns="45700" lIns="91425" spcFirstLastPara="1" rIns="91425" wrap="square" tIns="45700">
            <a:spAutoFit/>
          </a:bodyPr>
          <a:lstStyle/>
          <a:p>
            <a:pPr indent="0" lvl="0" marL="0" marR="0" rtl="0" algn="r">
              <a:lnSpc>
                <a:spcPct val="100000"/>
              </a:lnSpc>
              <a:spcBef>
                <a:spcPts val="0"/>
              </a:spcBef>
              <a:spcAft>
                <a:spcPts val="0"/>
              </a:spcAft>
              <a:buClr>
                <a:srgbClr val="000000"/>
              </a:buClr>
              <a:buSzPts val="900"/>
              <a:buFont typeface="Arial"/>
              <a:buNone/>
            </a:pPr>
            <a:r>
              <a:rPr b="0" i="0" lang="en-US" sz="900" u="none" cap="none" strike="noStrike">
                <a:solidFill>
                  <a:schemeClr val="dk1"/>
                </a:solidFill>
                <a:latin typeface="Montserrat"/>
                <a:ea typeface="Montserrat"/>
                <a:cs typeface="Montserrat"/>
                <a:sym typeface="Montserrat"/>
              </a:rPr>
              <a:t>© </a:t>
            </a:r>
            <a:r>
              <a:rPr lang="en-US" sz="900">
                <a:solidFill>
                  <a:schemeClr val="dk1"/>
                </a:solidFill>
                <a:latin typeface="Montserrat"/>
                <a:ea typeface="Montserrat"/>
                <a:cs typeface="Montserrat"/>
                <a:sym typeface="Montserrat"/>
              </a:rPr>
              <a:t>2025</a:t>
            </a:r>
            <a:r>
              <a:rPr b="0" i="0" lang="en-US" sz="900" u="none" cap="none" strike="noStrike">
                <a:solidFill>
                  <a:schemeClr val="dk1"/>
                </a:solidFill>
                <a:latin typeface="Montserrat"/>
                <a:ea typeface="Montserrat"/>
                <a:cs typeface="Montserrat"/>
                <a:sym typeface="Montserrat"/>
              </a:rPr>
              <a:t> </a:t>
            </a:r>
            <a:r>
              <a:rPr b="1" i="0" lang="en-US" sz="900" u="none" cap="none" strike="noStrike">
                <a:solidFill>
                  <a:schemeClr val="dk1"/>
                </a:solidFill>
                <a:latin typeface="Montserrat"/>
                <a:ea typeface="Montserrat"/>
                <a:cs typeface="Montserrat"/>
                <a:sym typeface="Montserrat"/>
              </a:rPr>
              <a:t>Square 9</a:t>
            </a:r>
            <a:r>
              <a:rPr b="0" i="0" lang="en-US" sz="900" u="none" cap="none" strike="noStrike">
                <a:solidFill>
                  <a:schemeClr val="dk1"/>
                </a:solidFill>
                <a:latin typeface="Montserrat"/>
                <a:ea typeface="Montserrat"/>
                <a:cs typeface="Montserrat"/>
                <a:sym typeface="Montserrat"/>
              </a:rPr>
              <a:t>. All Rights Reserved.</a:t>
            </a:r>
            <a:endParaRPr b="0" i="0" sz="1500" u="none" cap="none" strike="noStrike">
              <a:solidFill>
                <a:srgbClr val="000000"/>
              </a:solidFill>
              <a:latin typeface="Arial"/>
              <a:ea typeface="Arial"/>
              <a:cs typeface="Arial"/>
              <a:sym typeface="Arial"/>
            </a:endParaRPr>
          </a:p>
        </p:txBody>
      </p:sp>
      <p:pic>
        <p:nvPicPr>
          <p:cNvPr descr="A blue and orange text on a black background&#10;&#10;Description automatically generated" id="98" name="Google Shape;98;p26"/>
          <p:cNvPicPr preferRelativeResize="0"/>
          <p:nvPr/>
        </p:nvPicPr>
        <p:blipFill rotWithShape="1">
          <a:blip r:embed="rId3">
            <a:alphaModFix/>
          </a:blip>
          <a:srcRect b="0" l="0" r="0" t="0"/>
          <a:stretch/>
        </p:blipFill>
        <p:spPr>
          <a:xfrm>
            <a:off x="357551" y="6064432"/>
            <a:ext cx="1551707" cy="447438"/>
          </a:xfrm>
          <a:prstGeom prst="rect">
            <a:avLst/>
          </a:prstGeom>
          <a:noFill/>
          <a:ln>
            <a:noFill/>
          </a:ln>
        </p:spPr>
      </p:pic>
      <p:sp>
        <p:nvSpPr>
          <p:cNvPr id="99" name="Google Shape;99;p26"/>
          <p:cNvSpPr txBox="1"/>
          <p:nvPr>
            <p:ph idx="1" type="body"/>
          </p:nvPr>
        </p:nvSpPr>
        <p:spPr>
          <a:xfrm>
            <a:off x="539188" y="551701"/>
            <a:ext cx="11113500" cy="584400"/>
          </a:xfrm>
          <a:prstGeom prst="rect">
            <a:avLst/>
          </a:prstGeom>
          <a:noFill/>
          <a:ln>
            <a:noFill/>
          </a:ln>
        </p:spPr>
        <p:txBody>
          <a:bodyPr anchorCtr="0" anchor="t" bIns="45700" lIns="91425" spcFirstLastPara="1" rIns="91425" wrap="square" tIns="45700">
            <a:noAutofit/>
          </a:bodyPr>
          <a:lstStyle>
            <a:lvl1pPr indent="-228600" lvl="0" marL="457200" marR="0" rtl="0" algn="l">
              <a:lnSpc>
                <a:spcPct val="90000"/>
              </a:lnSpc>
              <a:spcBef>
                <a:spcPts val="1100"/>
              </a:spcBef>
              <a:spcAft>
                <a:spcPts val="0"/>
              </a:spcAft>
              <a:buClr>
                <a:schemeClr val="accent2"/>
              </a:buClr>
              <a:buSzPts val="3600"/>
              <a:buFont typeface="Arial"/>
              <a:buNone/>
              <a:defRPr b="1" i="0" sz="3600" u="none" cap="none" strike="noStrike">
                <a:solidFill>
                  <a:schemeClr val="accent2"/>
                </a:solidFill>
                <a:latin typeface="Montserrat"/>
                <a:ea typeface="Montserrat"/>
                <a:cs typeface="Montserrat"/>
                <a:sym typeface="Montserrat"/>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Montserrat"/>
                <a:ea typeface="Montserrat"/>
                <a:cs typeface="Montserrat"/>
                <a:sym typeface="Montserrat"/>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Montserrat"/>
                <a:ea typeface="Montserrat"/>
                <a:cs typeface="Montserrat"/>
                <a:sym typeface="Montserrat"/>
              </a:defRPr>
            </a:lvl3pPr>
            <a:lvl4pPr indent="-349250" lvl="3" marL="1828800" marR="0" rtl="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4pPr>
            <a:lvl5pPr indent="-349250" lvl="4" marL="2286000" marR="0" rtl="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5pPr>
            <a:lvl6pPr indent="-349250" lvl="5" marL="2743200" marR="0" rtl="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6pPr>
            <a:lvl7pPr indent="-349250" lvl="6" marL="3200400" marR="0" rtl="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7pPr>
            <a:lvl8pPr indent="-349250" lvl="7" marL="3657600" marR="0" rtl="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8pPr>
            <a:lvl9pPr indent="-349250" lvl="8" marL="4114800" marR="0" rtl="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9pPr>
          </a:lstStyle>
          <a:p/>
        </p:txBody>
      </p:sp>
      <p:sp>
        <p:nvSpPr>
          <p:cNvPr id="100" name="Google Shape;100;p26"/>
          <p:cNvSpPr/>
          <p:nvPr/>
        </p:nvSpPr>
        <p:spPr>
          <a:xfrm>
            <a:off x="665019" y="1154545"/>
            <a:ext cx="489600" cy="138900"/>
          </a:xfrm>
          <a:prstGeom prst="roundRect">
            <a:avLst>
              <a:gd fmla="val 50000" name="adj"/>
            </a:avLst>
          </a:prstGeom>
          <a:solidFill>
            <a:schemeClr val="accen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900"/>
              <a:buFont typeface="Arial"/>
              <a:buNone/>
            </a:pPr>
            <a:r>
              <a:t/>
            </a:r>
            <a:endParaRPr b="0" i="0" sz="1900" u="none" cap="none" strike="noStrike">
              <a:solidFill>
                <a:schemeClr val="lt1"/>
              </a:solidFill>
              <a:latin typeface="Montserrat"/>
              <a:ea typeface="Montserrat"/>
              <a:cs typeface="Montserrat"/>
              <a:sym typeface="Montserrat"/>
            </a:endParaRPr>
          </a:p>
        </p:txBody>
      </p:sp>
      <p:sp>
        <p:nvSpPr>
          <p:cNvPr id="101" name="Google Shape;101;p26"/>
          <p:cNvSpPr txBox="1"/>
          <p:nvPr>
            <p:ph idx="2" type="body"/>
          </p:nvPr>
        </p:nvSpPr>
        <p:spPr>
          <a:xfrm>
            <a:off x="539194" y="1739275"/>
            <a:ext cx="5395500" cy="3879300"/>
          </a:xfrm>
          <a:prstGeom prst="rect">
            <a:avLst/>
          </a:prstGeom>
          <a:noFill/>
          <a:ln>
            <a:noFill/>
          </a:ln>
        </p:spPr>
        <p:txBody>
          <a:bodyPr anchorCtr="0" anchor="t" bIns="45700" lIns="91425" spcFirstLastPara="1" rIns="91425" wrap="square" tIns="45700">
            <a:noAutofit/>
          </a:bodyPr>
          <a:lstStyle>
            <a:lvl1pPr indent="-228600" lvl="0" marL="457200" marR="0" rtl="0" algn="l">
              <a:lnSpc>
                <a:spcPct val="90000"/>
              </a:lnSpc>
              <a:spcBef>
                <a:spcPts val="1100"/>
              </a:spcBef>
              <a:spcAft>
                <a:spcPts val="0"/>
              </a:spcAft>
              <a:buClr>
                <a:schemeClr val="accent6"/>
              </a:buClr>
              <a:buSzPts val="1300"/>
              <a:buFont typeface="Arial"/>
              <a:buNone/>
              <a:defRPr b="0" i="0" sz="1300" u="none" cap="none" strike="noStrike">
                <a:solidFill>
                  <a:schemeClr val="accent6"/>
                </a:solidFill>
                <a:latin typeface="Montserrat"/>
                <a:ea typeface="Montserrat"/>
                <a:cs typeface="Montserrat"/>
                <a:sym typeface="Montserrat"/>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Montserrat"/>
                <a:ea typeface="Montserrat"/>
                <a:cs typeface="Montserrat"/>
                <a:sym typeface="Montserrat"/>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Montserrat"/>
                <a:ea typeface="Montserrat"/>
                <a:cs typeface="Montserrat"/>
                <a:sym typeface="Montserrat"/>
              </a:defRPr>
            </a:lvl3pPr>
            <a:lvl4pPr indent="-349250" lvl="3" marL="1828800" marR="0" rtl="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4pPr>
            <a:lvl5pPr indent="-349250" lvl="4" marL="2286000" marR="0" rtl="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5pPr>
            <a:lvl6pPr indent="-349250" lvl="5" marL="2743200" marR="0" rtl="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6pPr>
            <a:lvl7pPr indent="-349250" lvl="6" marL="3200400" marR="0" rtl="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7pPr>
            <a:lvl8pPr indent="-349250" lvl="7" marL="3657600" marR="0" rtl="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8pPr>
            <a:lvl9pPr indent="-349250" lvl="8" marL="4114800" marR="0" rtl="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9pPr>
          </a:lstStyle>
          <a:p/>
        </p:txBody>
      </p:sp>
      <p:sp>
        <p:nvSpPr>
          <p:cNvPr id="102" name="Google Shape;102;p26"/>
          <p:cNvSpPr txBox="1"/>
          <p:nvPr>
            <p:ph idx="3" type="body"/>
          </p:nvPr>
        </p:nvSpPr>
        <p:spPr>
          <a:xfrm>
            <a:off x="6438844" y="1739275"/>
            <a:ext cx="5395500" cy="3879300"/>
          </a:xfrm>
          <a:prstGeom prst="rect">
            <a:avLst/>
          </a:prstGeom>
          <a:noFill/>
          <a:ln>
            <a:noFill/>
          </a:ln>
        </p:spPr>
        <p:txBody>
          <a:bodyPr anchorCtr="0" anchor="t" bIns="45700" lIns="91425" spcFirstLastPara="1" rIns="91425" wrap="square" tIns="45700">
            <a:noAutofit/>
          </a:bodyPr>
          <a:lstStyle>
            <a:lvl1pPr indent="-228600" lvl="0" marL="457200" marR="0" rtl="0" algn="l">
              <a:lnSpc>
                <a:spcPct val="90000"/>
              </a:lnSpc>
              <a:spcBef>
                <a:spcPts val="1100"/>
              </a:spcBef>
              <a:spcAft>
                <a:spcPts val="0"/>
              </a:spcAft>
              <a:buClr>
                <a:schemeClr val="accent6"/>
              </a:buClr>
              <a:buSzPts val="1300"/>
              <a:buFont typeface="Arial"/>
              <a:buNone/>
              <a:defRPr b="0" i="0" sz="1300" u="none" cap="none" strike="noStrike">
                <a:solidFill>
                  <a:schemeClr val="accent6"/>
                </a:solidFill>
                <a:latin typeface="Montserrat"/>
                <a:ea typeface="Montserrat"/>
                <a:cs typeface="Montserrat"/>
                <a:sym typeface="Montserrat"/>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Montserrat"/>
                <a:ea typeface="Montserrat"/>
                <a:cs typeface="Montserrat"/>
                <a:sym typeface="Montserrat"/>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Montserrat"/>
                <a:ea typeface="Montserrat"/>
                <a:cs typeface="Montserrat"/>
                <a:sym typeface="Montserrat"/>
              </a:defRPr>
            </a:lvl3pPr>
            <a:lvl4pPr indent="-349250" lvl="3" marL="1828800" marR="0" rtl="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4pPr>
            <a:lvl5pPr indent="-349250" lvl="4" marL="2286000" marR="0" rtl="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5pPr>
            <a:lvl6pPr indent="-349250" lvl="5" marL="2743200" marR="0" rtl="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6pPr>
            <a:lvl7pPr indent="-349250" lvl="6" marL="3200400" marR="0" rtl="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7pPr>
            <a:lvl8pPr indent="-349250" lvl="7" marL="3657600" marR="0" rtl="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8pPr>
            <a:lvl9pPr indent="-349250" lvl="8" marL="4114800" marR="0" rtl="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9pPr>
          </a:lstStyle>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Slide - 2 Column">
  <p:cSld name="8_Title Slide_1">
    <p:spTree>
      <p:nvGrpSpPr>
        <p:cNvPr id="1035" name="Shape 1035"/>
        <p:cNvGrpSpPr/>
        <p:nvPr/>
      </p:nvGrpSpPr>
      <p:grpSpPr>
        <a:xfrm>
          <a:off x="0" y="0"/>
          <a:ext cx="0" cy="0"/>
          <a:chOff x="0" y="0"/>
          <a:chExt cx="0" cy="0"/>
        </a:xfrm>
      </p:grpSpPr>
      <p:sp>
        <p:nvSpPr>
          <p:cNvPr id="1036" name="Google Shape;1036;g343d2673bcf_0_3319"/>
          <p:cNvSpPr/>
          <p:nvPr/>
        </p:nvSpPr>
        <p:spPr>
          <a:xfrm>
            <a:off x="0" y="-32550"/>
            <a:ext cx="12192000" cy="6923100"/>
          </a:xfrm>
          <a:prstGeom prst="rect">
            <a:avLst/>
          </a:prstGeom>
          <a:solidFill>
            <a:schemeClr val="lt1"/>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sz="1500"/>
          </a:p>
        </p:txBody>
      </p:sp>
      <p:pic>
        <p:nvPicPr>
          <p:cNvPr descr="A black and grey logo&#10;&#10;Description automatically generated with medium confidence" id="1037" name="Google Shape;1037;g343d2673bcf_0_3319"/>
          <p:cNvPicPr preferRelativeResize="0"/>
          <p:nvPr/>
        </p:nvPicPr>
        <p:blipFill rotWithShape="1">
          <a:blip r:embed="rId2">
            <a:alphaModFix/>
          </a:blip>
          <a:srcRect b="0" l="0" r="0" t="0"/>
          <a:stretch/>
        </p:blipFill>
        <p:spPr>
          <a:xfrm>
            <a:off x="9220823" y="0"/>
            <a:ext cx="2971177" cy="6858001"/>
          </a:xfrm>
          <a:prstGeom prst="rect">
            <a:avLst/>
          </a:prstGeom>
          <a:noFill/>
          <a:ln>
            <a:noFill/>
          </a:ln>
        </p:spPr>
      </p:pic>
      <p:sp>
        <p:nvSpPr>
          <p:cNvPr id="1038" name="Google Shape;1038;g343d2673bcf_0_3319"/>
          <p:cNvSpPr/>
          <p:nvPr/>
        </p:nvSpPr>
        <p:spPr>
          <a:xfrm>
            <a:off x="11597049" y="6274470"/>
            <a:ext cx="237300" cy="237300"/>
          </a:xfrm>
          <a:prstGeom prst="ellipse">
            <a:avLst/>
          </a:prstGeom>
          <a:solidFill>
            <a:schemeClr val="accen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900" u="none" cap="none" strike="noStrike">
              <a:solidFill>
                <a:schemeClr val="lt1"/>
              </a:solidFill>
              <a:latin typeface="Montserrat"/>
              <a:ea typeface="Montserrat"/>
              <a:cs typeface="Montserrat"/>
              <a:sym typeface="Montserrat"/>
            </a:endParaRPr>
          </a:p>
        </p:txBody>
      </p:sp>
      <p:sp>
        <p:nvSpPr>
          <p:cNvPr id="1039" name="Google Shape;1039;g343d2673bcf_0_3319"/>
          <p:cNvSpPr txBox="1"/>
          <p:nvPr/>
        </p:nvSpPr>
        <p:spPr>
          <a:xfrm>
            <a:off x="11513370" y="6277754"/>
            <a:ext cx="404700" cy="230700"/>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fld id="{00000000-1234-1234-1234-123412341234}" type="slidenum">
              <a:rPr b="1" i="0" lang="en-US" sz="900" u="none" cap="none" strike="noStrike">
                <a:solidFill>
                  <a:schemeClr val="lt1"/>
                </a:solidFill>
                <a:latin typeface="Montserrat"/>
                <a:ea typeface="Montserrat"/>
                <a:cs typeface="Montserrat"/>
                <a:sym typeface="Montserrat"/>
              </a:rPr>
              <a:t>‹#›</a:t>
            </a:fld>
            <a:endParaRPr b="1" i="0" sz="900" u="none" cap="none" strike="noStrike">
              <a:solidFill>
                <a:schemeClr val="lt1"/>
              </a:solidFill>
              <a:latin typeface="Montserrat"/>
              <a:ea typeface="Montserrat"/>
              <a:cs typeface="Montserrat"/>
              <a:sym typeface="Montserrat"/>
            </a:endParaRPr>
          </a:p>
        </p:txBody>
      </p:sp>
      <p:sp>
        <p:nvSpPr>
          <p:cNvPr id="1040" name="Google Shape;1040;g343d2673bcf_0_3319"/>
          <p:cNvSpPr/>
          <p:nvPr/>
        </p:nvSpPr>
        <p:spPr>
          <a:xfrm>
            <a:off x="2050474" y="6347450"/>
            <a:ext cx="6766500" cy="91500"/>
          </a:xfrm>
          <a:prstGeom prst="rect">
            <a:avLst/>
          </a:prstGeom>
          <a:solidFill>
            <a:srgbClr val="D8D8D8"/>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900" u="none" cap="none" strike="noStrike">
              <a:solidFill>
                <a:schemeClr val="lt1"/>
              </a:solidFill>
              <a:latin typeface="Montserrat"/>
              <a:ea typeface="Montserrat"/>
              <a:cs typeface="Montserrat"/>
              <a:sym typeface="Montserrat"/>
            </a:endParaRPr>
          </a:p>
        </p:txBody>
      </p:sp>
      <p:sp>
        <p:nvSpPr>
          <p:cNvPr id="1041" name="Google Shape;1041;g343d2673bcf_0_3319"/>
          <p:cNvSpPr txBox="1"/>
          <p:nvPr/>
        </p:nvSpPr>
        <p:spPr>
          <a:xfrm>
            <a:off x="8787442" y="6274470"/>
            <a:ext cx="2834700" cy="230700"/>
          </a:xfrm>
          <a:prstGeom prst="rect">
            <a:avLst/>
          </a:prstGeom>
          <a:noFill/>
          <a:ln>
            <a:noFill/>
          </a:ln>
        </p:spPr>
        <p:txBody>
          <a:bodyPr anchorCtr="0" anchor="t" bIns="45700" lIns="91425" spcFirstLastPara="1" rIns="91425" wrap="square" tIns="45700">
            <a:spAutoFit/>
          </a:bodyPr>
          <a:lstStyle/>
          <a:p>
            <a:pPr indent="0" lvl="0" marL="0" marR="0" rtl="0" algn="r">
              <a:spcBef>
                <a:spcPts val="0"/>
              </a:spcBef>
              <a:spcAft>
                <a:spcPts val="0"/>
              </a:spcAft>
              <a:buNone/>
            </a:pPr>
            <a:r>
              <a:rPr b="0" i="0" lang="en-US" sz="900" u="none" cap="none" strike="noStrike">
                <a:solidFill>
                  <a:schemeClr val="dk1"/>
                </a:solidFill>
                <a:latin typeface="Montserrat"/>
                <a:ea typeface="Montserrat"/>
                <a:cs typeface="Montserrat"/>
                <a:sym typeface="Montserrat"/>
              </a:rPr>
              <a:t>© 202</a:t>
            </a:r>
            <a:r>
              <a:rPr lang="en-US" sz="900">
                <a:solidFill>
                  <a:schemeClr val="dk1"/>
                </a:solidFill>
                <a:latin typeface="Montserrat"/>
                <a:ea typeface="Montserrat"/>
                <a:cs typeface="Montserrat"/>
                <a:sym typeface="Montserrat"/>
              </a:rPr>
              <a:t>5</a:t>
            </a:r>
            <a:r>
              <a:rPr b="0" i="0" lang="en-US" sz="900" u="none" cap="none" strike="noStrike">
                <a:solidFill>
                  <a:schemeClr val="dk1"/>
                </a:solidFill>
                <a:latin typeface="Montserrat"/>
                <a:ea typeface="Montserrat"/>
                <a:cs typeface="Montserrat"/>
                <a:sym typeface="Montserrat"/>
              </a:rPr>
              <a:t> </a:t>
            </a:r>
            <a:r>
              <a:rPr b="1" i="0" lang="en-US" sz="900" u="none" cap="none" strike="noStrike">
                <a:solidFill>
                  <a:schemeClr val="dk1"/>
                </a:solidFill>
                <a:latin typeface="Montserrat"/>
                <a:ea typeface="Montserrat"/>
                <a:cs typeface="Montserrat"/>
                <a:sym typeface="Montserrat"/>
              </a:rPr>
              <a:t>Square 9</a:t>
            </a:r>
            <a:r>
              <a:rPr b="0" i="0" lang="en-US" sz="900" u="none" cap="none" strike="noStrike">
                <a:solidFill>
                  <a:schemeClr val="dk1"/>
                </a:solidFill>
                <a:latin typeface="Montserrat"/>
                <a:ea typeface="Montserrat"/>
                <a:cs typeface="Montserrat"/>
                <a:sym typeface="Montserrat"/>
              </a:rPr>
              <a:t>. All Rights Reserved.</a:t>
            </a:r>
            <a:endParaRPr sz="1500"/>
          </a:p>
        </p:txBody>
      </p:sp>
      <p:pic>
        <p:nvPicPr>
          <p:cNvPr descr="A blue and orange text on a black background&#10;&#10;Description automatically generated" id="1042" name="Google Shape;1042;g343d2673bcf_0_3319"/>
          <p:cNvPicPr preferRelativeResize="0"/>
          <p:nvPr/>
        </p:nvPicPr>
        <p:blipFill rotWithShape="1">
          <a:blip r:embed="rId3">
            <a:alphaModFix/>
          </a:blip>
          <a:srcRect b="0" l="0" r="0" t="0"/>
          <a:stretch/>
        </p:blipFill>
        <p:spPr>
          <a:xfrm>
            <a:off x="357551" y="6064432"/>
            <a:ext cx="1551707" cy="447438"/>
          </a:xfrm>
          <a:prstGeom prst="rect">
            <a:avLst/>
          </a:prstGeom>
          <a:noFill/>
          <a:ln>
            <a:noFill/>
          </a:ln>
        </p:spPr>
      </p:pic>
      <p:sp>
        <p:nvSpPr>
          <p:cNvPr id="1043" name="Google Shape;1043;g343d2673bcf_0_3319"/>
          <p:cNvSpPr txBox="1"/>
          <p:nvPr>
            <p:ph idx="1" type="body"/>
          </p:nvPr>
        </p:nvSpPr>
        <p:spPr>
          <a:xfrm>
            <a:off x="539188" y="551701"/>
            <a:ext cx="11113500" cy="584400"/>
          </a:xfrm>
          <a:prstGeom prst="rect">
            <a:avLst/>
          </a:prstGeom>
          <a:noFill/>
          <a:ln>
            <a:noFill/>
          </a:ln>
        </p:spPr>
        <p:txBody>
          <a:bodyPr anchorCtr="0" anchor="t" bIns="45700" lIns="91425" spcFirstLastPara="1" rIns="91425" wrap="square" tIns="45700">
            <a:noAutofit/>
          </a:bodyPr>
          <a:lstStyle>
            <a:lvl1pPr indent="-228600" lvl="0" marL="457200" marR="0" algn="l">
              <a:lnSpc>
                <a:spcPct val="90000"/>
              </a:lnSpc>
              <a:spcBef>
                <a:spcPts val="1100"/>
              </a:spcBef>
              <a:spcAft>
                <a:spcPts val="0"/>
              </a:spcAft>
              <a:buClr>
                <a:schemeClr val="accent2"/>
              </a:buClr>
              <a:buSzPts val="3600"/>
              <a:buFont typeface="Arial"/>
              <a:buNone/>
              <a:defRPr b="1" i="0" sz="3600" u="none" cap="none" strike="noStrike">
                <a:solidFill>
                  <a:schemeClr val="accent2"/>
                </a:solidFill>
                <a:latin typeface="Montserrat Medium"/>
                <a:ea typeface="Montserrat Medium"/>
                <a:cs typeface="Montserrat Medium"/>
                <a:sym typeface="Montserrat Medium"/>
              </a:defRPr>
            </a:lvl1pPr>
            <a:lvl2pPr indent="-381000" lvl="1" marL="914400" marR="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Montserrat"/>
                <a:ea typeface="Montserrat"/>
                <a:cs typeface="Montserrat"/>
                <a:sym typeface="Montserrat"/>
              </a:defRPr>
            </a:lvl2pPr>
            <a:lvl3pPr indent="-355600" lvl="2" marL="1371600" marR="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Montserrat"/>
                <a:ea typeface="Montserrat"/>
                <a:cs typeface="Montserrat"/>
                <a:sym typeface="Montserrat"/>
              </a:defRPr>
            </a:lvl3pPr>
            <a:lvl4pPr indent="-349250" lvl="3" marL="1828800" marR="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4pPr>
            <a:lvl5pPr indent="-349250" lvl="4" marL="2286000" marR="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5pPr>
            <a:lvl6pPr indent="-349250" lvl="5" marL="2743200" marR="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6pPr>
            <a:lvl7pPr indent="-349250" lvl="6" marL="3200400" marR="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7pPr>
            <a:lvl8pPr indent="-349250" lvl="7" marL="3657600" marR="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8pPr>
            <a:lvl9pPr indent="-349250" lvl="8" marL="4114800" marR="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9pPr>
          </a:lstStyle>
          <a:p/>
        </p:txBody>
      </p:sp>
      <p:sp>
        <p:nvSpPr>
          <p:cNvPr id="1044" name="Google Shape;1044;g343d2673bcf_0_3319"/>
          <p:cNvSpPr/>
          <p:nvPr/>
        </p:nvSpPr>
        <p:spPr>
          <a:xfrm>
            <a:off x="665019" y="1154545"/>
            <a:ext cx="489600" cy="138900"/>
          </a:xfrm>
          <a:prstGeom prst="roundRect">
            <a:avLst>
              <a:gd fmla="val 50000" name="adj"/>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900" u="none" cap="none" strike="noStrike">
              <a:solidFill>
                <a:schemeClr val="lt1"/>
              </a:solidFill>
              <a:latin typeface="Montserrat"/>
              <a:ea typeface="Montserrat"/>
              <a:cs typeface="Montserrat"/>
              <a:sym typeface="Montserrat"/>
            </a:endParaRPr>
          </a:p>
        </p:txBody>
      </p:sp>
      <p:sp>
        <p:nvSpPr>
          <p:cNvPr id="1045" name="Google Shape;1045;g343d2673bcf_0_3319"/>
          <p:cNvSpPr txBox="1"/>
          <p:nvPr>
            <p:ph idx="2" type="body"/>
          </p:nvPr>
        </p:nvSpPr>
        <p:spPr>
          <a:xfrm>
            <a:off x="539194" y="1739275"/>
            <a:ext cx="5395500" cy="3879300"/>
          </a:xfrm>
          <a:prstGeom prst="rect">
            <a:avLst/>
          </a:prstGeom>
          <a:noFill/>
          <a:ln>
            <a:noFill/>
          </a:ln>
        </p:spPr>
        <p:txBody>
          <a:bodyPr anchorCtr="0" anchor="t" bIns="45700" lIns="91425" spcFirstLastPara="1" rIns="91425" wrap="square" tIns="45700">
            <a:noAutofit/>
          </a:bodyPr>
          <a:lstStyle>
            <a:lvl1pPr indent="-228600" lvl="0" marL="457200" marR="0" algn="l">
              <a:lnSpc>
                <a:spcPct val="90000"/>
              </a:lnSpc>
              <a:spcBef>
                <a:spcPts val="1100"/>
              </a:spcBef>
              <a:spcAft>
                <a:spcPts val="0"/>
              </a:spcAft>
              <a:buClr>
                <a:schemeClr val="accent6"/>
              </a:buClr>
              <a:buSzPts val="2000"/>
              <a:buFont typeface="Arial"/>
              <a:buNone/>
              <a:defRPr b="0" i="0" sz="2000" u="none" cap="none" strike="noStrike">
                <a:solidFill>
                  <a:schemeClr val="accent6"/>
                </a:solidFill>
                <a:latin typeface="Montserrat"/>
                <a:ea typeface="Montserrat"/>
                <a:cs typeface="Montserrat"/>
                <a:sym typeface="Montserrat"/>
              </a:defRPr>
            </a:lvl1pPr>
            <a:lvl2pPr indent="-355600" lvl="1" marL="914400" marR="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Montserrat"/>
                <a:ea typeface="Montserrat"/>
                <a:cs typeface="Montserrat"/>
                <a:sym typeface="Montserrat"/>
              </a:defRPr>
            </a:lvl2pPr>
            <a:lvl3pPr indent="-355600" lvl="2" marL="1371600" marR="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Montserrat"/>
                <a:ea typeface="Montserrat"/>
                <a:cs typeface="Montserrat"/>
                <a:sym typeface="Montserrat"/>
              </a:defRPr>
            </a:lvl3pPr>
            <a:lvl4pPr indent="-355600" lvl="3" marL="1828800" marR="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Montserrat"/>
                <a:ea typeface="Montserrat"/>
                <a:cs typeface="Montserrat"/>
                <a:sym typeface="Montserrat"/>
              </a:defRPr>
            </a:lvl4pPr>
            <a:lvl5pPr indent="-355600" lvl="4" marL="2286000" marR="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Montserrat"/>
                <a:ea typeface="Montserrat"/>
                <a:cs typeface="Montserrat"/>
                <a:sym typeface="Montserrat"/>
              </a:defRPr>
            </a:lvl5pPr>
            <a:lvl6pPr indent="-355600" lvl="5" marL="2743200" marR="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Montserrat"/>
                <a:ea typeface="Montserrat"/>
                <a:cs typeface="Montserrat"/>
                <a:sym typeface="Montserrat"/>
              </a:defRPr>
            </a:lvl6pPr>
            <a:lvl7pPr indent="-355600" lvl="6" marL="3200400" marR="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Montserrat"/>
                <a:ea typeface="Montserrat"/>
                <a:cs typeface="Montserrat"/>
                <a:sym typeface="Montserrat"/>
              </a:defRPr>
            </a:lvl7pPr>
            <a:lvl8pPr indent="-355600" lvl="7" marL="3657600" marR="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Montserrat"/>
                <a:ea typeface="Montserrat"/>
                <a:cs typeface="Montserrat"/>
                <a:sym typeface="Montserrat"/>
              </a:defRPr>
            </a:lvl8pPr>
            <a:lvl9pPr indent="-355600" lvl="8" marL="4114800" marR="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Montserrat"/>
                <a:ea typeface="Montserrat"/>
                <a:cs typeface="Montserrat"/>
                <a:sym typeface="Montserrat"/>
              </a:defRPr>
            </a:lvl9pPr>
          </a:lstStyle>
          <a:p/>
        </p:txBody>
      </p:sp>
      <p:sp>
        <p:nvSpPr>
          <p:cNvPr id="1046" name="Google Shape;1046;g343d2673bcf_0_3319"/>
          <p:cNvSpPr txBox="1"/>
          <p:nvPr>
            <p:ph idx="3" type="body"/>
          </p:nvPr>
        </p:nvSpPr>
        <p:spPr>
          <a:xfrm>
            <a:off x="6438844" y="1739275"/>
            <a:ext cx="5395500" cy="3879300"/>
          </a:xfrm>
          <a:prstGeom prst="rect">
            <a:avLst/>
          </a:prstGeom>
          <a:noFill/>
          <a:ln>
            <a:noFill/>
          </a:ln>
        </p:spPr>
        <p:txBody>
          <a:bodyPr anchorCtr="0" anchor="t" bIns="45700" lIns="91425" spcFirstLastPara="1" rIns="91425" wrap="square" tIns="45700">
            <a:noAutofit/>
          </a:bodyPr>
          <a:lstStyle>
            <a:lvl1pPr indent="-228600" lvl="0" marL="457200" marR="0" algn="l">
              <a:lnSpc>
                <a:spcPct val="90000"/>
              </a:lnSpc>
              <a:spcBef>
                <a:spcPts val="1100"/>
              </a:spcBef>
              <a:spcAft>
                <a:spcPts val="0"/>
              </a:spcAft>
              <a:buClr>
                <a:schemeClr val="accent6"/>
              </a:buClr>
              <a:buSzPts val="2000"/>
              <a:buFont typeface="Arial"/>
              <a:buNone/>
              <a:defRPr b="0" i="0" sz="2000" u="none" cap="none" strike="noStrike">
                <a:solidFill>
                  <a:schemeClr val="accent6"/>
                </a:solidFill>
                <a:latin typeface="Montserrat"/>
                <a:ea typeface="Montserrat"/>
                <a:cs typeface="Montserrat"/>
                <a:sym typeface="Montserrat"/>
              </a:defRPr>
            </a:lvl1pPr>
            <a:lvl2pPr indent="-355600" lvl="1" marL="914400" marR="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Montserrat"/>
                <a:ea typeface="Montserrat"/>
                <a:cs typeface="Montserrat"/>
                <a:sym typeface="Montserrat"/>
              </a:defRPr>
            </a:lvl2pPr>
            <a:lvl3pPr indent="-355600" lvl="2" marL="1371600" marR="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Montserrat"/>
                <a:ea typeface="Montserrat"/>
                <a:cs typeface="Montserrat"/>
                <a:sym typeface="Montserrat"/>
              </a:defRPr>
            </a:lvl3pPr>
            <a:lvl4pPr indent="-355600" lvl="3" marL="1828800" marR="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Montserrat"/>
                <a:ea typeface="Montserrat"/>
                <a:cs typeface="Montserrat"/>
                <a:sym typeface="Montserrat"/>
              </a:defRPr>
            </a:lvl4pPr>
            <a:lvl5pPr indent="-355600" lvl="4" marL="2286000" marR="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Montserrat"/>
                <a:ea typeface="Montserrat"/>
                <a:cs typeface="Montserrat"/>
                <a:sym typeface="Montserrat"/>
              </a:defRPr>
            </a:lvl5pPr>
            <a:lvl6pPr indent="-355600" lvl="5" marL="2743200" marR="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Montserrat"/>
                <a:ea typeface="Montserrat"/>
                <a:cs typeface="Montserrat"/>
                <a:sym typeface="Montserrat"/>
              </a:defRPr>
            </a:lvl6pPr>
            <a:lvl7pPr indent="-355600" lvl="6" marL="3200400" marR="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Montserrat"/>
                <a:ea typeface="Montserrat"/>
                <a:cs typeface="Montserrat"/>
                <a:sym typeface="Montserrat"/>
              </a:defRPr>
            </a:lvl7pPr>
            <a:lvl8pPr indent="-355600" lvl="7" marL="3657600" marR="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Montserrat"/>
                <a:ea typeface="Montserrat"/>
                <a:cs typeface="Montserrat"/>
                <a:sym typeface="Montserrat"/>
              </a:defRPr>
            </a:lvl8pPr>
            <a:lvl9pPr indent="-355600" lvl="8" marL="4114800" marR="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Montserrat"/>
                <a:ea typeface="Montserrat"/>
                <a:cs typeface="Montserrat"/>
                <a:sym typeface="Montserrat"/>
              </a:defRPr>
            </a:lvl9pPr>
          </a:lstStyle>
          <a:p/>
        </p:txBody>
      </p:sp>
    </p:spTree>
  </p:cSld>
  <p:clrMapOvr>
    <a:masterClrMapping/>
  </p:clrMapOvr>
</p:sldLayout>
</file>

<file path=ppt/slideLayouts/slideLayout4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Slide - Body &amp; 3 Bullet">
  <p:cSld name="Title Slide_2">
    <p:spTree>
      <p:nvGrpSpPr>
        <p:cNvPr id="1047" name="Shape 1047"/>
        <p:cNvGrpSpPr/>
        <p:nvPr/>
      </p:nvGrpSpPr>
      <p:grpSpPr>
        <a:xfrm>
          <a:off x="0" y="0"/>
          <a:ext cx="0" cy="0"/>
          <a:chOff x="0" y="0"/>
          <a:chExt cx="0" cy="0"/>
        </a:xfrm>
      </p:grpSpPr>
      <p:sp>
        <p:nvSpPr>
          <p:cNvPr id="1048" name="Google Shape;1048;g343d2673bcf_0_3331"/>
          <p:cNvSpPr/>
          <p:nvPr/>
        </p:nvSpPr>
        <p:spPr>
          <a:xfrm>
            <a:off x="25" y="0"/>
            <a:ext cx="12192000" cy="6923100"/>
          </a:xfrm>
          <a:prstGeom prst="rect">
            <a:avLst/>
          </a:prstGeom>
          <a:solidFill>
            <a:schemeClr val="lt1"/>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sz="1500"/>
          </a:p>
        </p:txBody>
      </p:sp>
      <p:pic>
        <p:nvPicPr>
          <p:cNvPr descr="A black and grey logo&#10;&#10;Description automatically generated with medium confidence" id="1049" name="Google Shape;1049;g343d2673bcf_0_3331"/>
          <p:cNvPicPr preferRelativeResize="0"/>
          <p:nvPr/>
        </p:nvPicPr>
        <p:blipFill rotWithShape="1">
          <a:blip r:embed="rId2">
            <a:alphaModFix/>
          </a:blip>
          <a:srcRect b="0" l="0" r="0" t="0"/>
          <a:stretch/>
        </p:blipFill>
        <p:spPr>
          <a:xfrm>
            <a:off x="9220823" y="0"/>
            <a:ext cx="2971177" cy="6858001"/>
          </a:xfrm>
          <a:prstGeom prst="rect">
            <a:avLst/>
          </a:prstGeom>
          <a:noFill/>
          <a:ln>
            <a:noFill/>
          </a:ln>
        </p:spPr>
      </p:pic>
      <p:sp>
        <p:nvSpPr>
          <p:cNvPr id="1050" name="Google Shape;1050;g343d2673bcf_0_3331"/>
          <p:cNvSpPr/>
          <p:nvPr/>
        </p:nvSpPr>
        <p:spPr>
          <a:xfrm>
            <a:off x="11597049" y="6274470"/>
            <a:ext cx="237300" cy="237300"/>
          </a:xfrm>
          <a:prstGeom prst="ellipse">
            <a:avLst/>
          </a:prstGeom>
          <a:solidFill>
            <a:schemeClr val="accen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900" u="none" cap="none" strike="noStrike">
              <a:solidFill>
                <a:schemeClr val="lt1"/>
              </a:solidFill>
              <a:latin typeface="Montserrat"/>
              <a:ea typeface="Montserrat"/>
              <a:cs typeface="Montserrat"/>
              <a:sym typeface="Montserrat"/>
            </a:endParaRPr>
          </a:p>
        </p:txBody>
      </p:sp>
      <p:sp>
        <p:nvSpPr>
          <p:cNvPr id="1051" name="Google Shape;1051;g343d2673bcf_0_3331"/>
          <p:cNvSpPr txBox="1"/>
          <p:nvPr/>
        </p:nvSpPr>
        <p:spPr>
          <a:xfrm>
            <a:off x="11513370" y="6277754"/>
            <a:ext cx="404700" cy="230700"/>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fld id="{00000000-1234-1234-1234-123412341234}" type="slidenum">
              <a:rPr b="1" i="0" lang="en-US" sz="900" u="none" cap="none" strike="noStrike">
                <a:solidFill>
                  <a:schemeClr val="lt1"/>
                </a:solidFill>
                <a:latin typeface="Montserrat"/>
                <a:ea typeface="Montserrat"/>
                <a:cs typeface="Montserrat"/>
                <a:sym typeface="Montserrat"/>
              </a:rPr>
              <a:t>‹#›</a:t>
            </a:fld>
            <a:endParaRPr b="1" i="0" sz="900" u="none" cap="none" strike="noStrike">
              <a:solidFill>
                <a:schemeClr val="lt1"/>
              </a:solidFill>
              <a:latin typeface="Montserrat"/>
              <a:ea typeface="Montserrat"/>
              <a:cs typeface="Montserrat"/>
              <a:sym typeface="Montserrat"/>
            </a:endParaRPr>
          </a:p>
        </p:txBody>
      </p:sp>
      <p:sp>
        <p:nvSpPr>
          <p:cNvPr id="1052" name="Google Shape;1052;g343d2673bcf_0_3331"/>
          <p:cNvSpPr/>
          <p:nvPr/>
        </p:nvSpPr>
        <p:spPr>
          <a:xfrm>
            <a:off x="2050474" y="6347450"/>
            <a:ext cx="6766500" cy="91500"/>
          </a:xfrm>
          <a:prstGeom prst="rect">
            <a:avLst/>
          </a:prstGeom>
          <a:solidFill>
            <a:srgbClr val="D8D8D8"/>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900" u="none" cap="none" strike="noStrike">
              <a:solidFill>
                <a:schemeClr val="lt1"/>
              </a:solidFill>
              <a:latin typeface="Montserrat"/>
              <a:ea typeface="Montserrat"/>
              <a:cs typeface="Montserrat"/>
              <a:sym typeface="Montserrat"/>
            </a:endParaRPr>
          </a:p>
        </p:txBody>
      </p:sp>
      <p:sp>
        <p:nvSpPr>
          <p:cNvPr id="1053" name="Google Shape;1053;g343d2673bcf_0_3331"/>
          <p:cNvSpPr txBox="1"/>
          <p:nvPr/>
        </p:nvSpPr>
        <p:spPr>
          <a:xfrm>
            <a:off x="8787442" y="6274470"/>
            <a:ext cx="2834700" cy="230700"/>
          </a:xfrm>
          <a:prstGeom prst="rect">
            <a:avLst/>
          </a:prstGeom>
          <a:noFill/>
          <a:ln>
            <a:noFill/>
          </a:ln>
        </p:spPr>
        <p:txBody>
          <a:bodyPr anchorCtr="0" anchor="t" bIns="45700" lIns="91425" spcFirstLastPara="1" rIns="91425" wrap="square" tIns="45700">
            <a:spAutoFit/>
          </a:bodyPr>
          <a:lstStyle/>
          <a:p>
            <a:pPr indent="0" lvl="0" marL="0" marR="0" rtl="0" algn="r">
              <a:spcBef>
                <a:spcPts val="0"/>
              </a:spcBef>
              <a:spcAft>
                <a:spcPts val="0"/>
              </a:spcAft>
              <a:buNone/>
            </a:pPr>
            <a:r>
              <a:rPr b="0" i="0" lang="en-US" sz="900" u="none" cap="none" strike="noStrike">
                <a:solidFill>
                  <a:schemeClr val="dk1"/>
                </a:solidFill>
                <a:latin typeface="Montserrat"/>
                <a:ea typeface="Montserrat"/>
                <a:cs typeface="Montserrat"/>
                <a:sym typeface="Montserrat"/>
              </a:rPr>
              <a:t>© </a:t>
            </a:r>
            <a:r>
              <a:rPr lang="en-US" sz="900">
                <a:solidFill>
                  <a:schemeClr val="dk1"/>
                </a:solidFill>
                <a:latin typeface="Montserrat"/>
                <a:ea typeface="Montserrat"/>
                <a:cs typeface="Montserrat"/>
                <a:sym typeface="Montserrat"/>
              </a:rPr>
              <a:t>2025</a:t>
            </a:r>
            <a:r>
              <a:rPr b="0" i="0" lang="en-US" sz="900" u="none" cap="none" strike="noStrike">
                <a:solidFill>
                  <a:schemeClr val="dk1"/>
                </a:solidFill>
                <a:latin typeface="Montserrat"/>
                <a:ea typeface="Montserrat"/>
                <a:cs typeface="Montserrat"/>
                <a:sym typeface="Montserrat"/>
              </a:rPr>
              <a:t> </a:t>
            </a:r>
            <a:r>
              <a:rPr b="1" i="0" lang="en-US" sz="900" u="none" cap="none" strike="noStrike">
                <a:solidFill>
                  <a:schemeClr val="dk1"/>
                </a:solidFill>
                <a:latin typeface="Montserrat"/>
                <a:ea typeface="Montserrat"/>
                <a:cs typeface="Montserrat"/>
                <a:sym typeface="Montserrat"/>
              </a:rPr>
              <a:t>Square 9</a:t>
            </a:r>
            <a:r>
              <a:rPr b="0" i="0" lang="en-US" sz="900" u="none" cap="none" strike="noStrike">
                <a:solidFill>
                  <a:schemeClr val="dk1"/>
                </a:solidFill>
                <a:latin typeface="Montserrat"/>
                <a:ea typeface="Montserrat"/>
                <a:cs typeface="Montserrat"/>
                <a:sym typeface="Montserrat"/>
              </a:rPr>
              <a:t>. All Rights Reserved.</a:t>
            </a:r>
            <a:endParaRPr sz="1500"/>
          </a:p>
        </p:txBody>
      </p:sp>
      <p:pic>
        <p:nvPicPr>
          <p:cNvPr descr="A blue and orange text on a black background&#10;&#10;Description automatically generated" id="1054" name="Google Shape;1054;g343d2673bcf_0_3331"/>
          <p:cNvPicPr preferRelativeResize="0"/>
          <p:nvPr/>
        </p:nvPicPr>
        <p:blipFill rotWithShape="1">
          <a:blip r:embed="rId3">
            <a:alphaModFix/>
          </a:blip>
          <a:srcRect b="0" l="0" r="0" t="0"/>
          <a:stretch/>
        </p:blipFill>
        <p:spPr>
          <a:xfrm>
            <a:off x="357551" y="6064432"/>
            <a:ext cx="1551707" cy="447438"/>
          </a:xfrm>
          <a:prstGeom prst="rect">
            <a:avLst/>
          </a:prstGeom>
          <a:noFill/>
          <a:ln>
            <a:noFill/>
          </a:ln>
        </p:spPr>
      </p:pic>
      <p:sp>
        <p:nvSpPr>
          <p:cNvPr id="1055" name="Google Shape;1055;g343d2673bcf_0_3331"/>
          <p:cNvSpPr txBox="1"/>
          <p:nvPr>
            <p:ph idx="1" type="body"/>
          </p:nvPr>
        </p:nvSpPr>
        <p:spPr>
          <a:xfrm>
            <a:off x="539188" y="551701"/>
            <a:ext cx="11113500" cy="584400"/>
          </a:xfrm>
          <a:prstGeom prst="rect">
            <a:avLst/>
          </a:prstGeom>
          <a:noFill/>
          <a:ln>
            <a:noFill/>
          </a:ln>
        </p:spPr>
        <p:txBody>
          <a:bodyPr anchorCtr="0" anchor="t" bIns="45700" lIns="91425" spcFirstLastPara="1" rIns="91425" wrap="square" tIns="45700">
            <a:noAutofit/>
          </a:bodyPr>
          <a:lstStyle>
            <a:lvl1pPr indent="-228600" lvl="0" marL="457200" marR="0" algn="l">
              <a:lnSpc>
                <a:spcPct val="90000"/>
              </a:lnSpc>
              <a:spcBef>
                <a:spcPts val="1100"/>
              </a:spcBef>
              <a:spcAft>
                <a:spcPts val="0"/>
              </a:spcAft>
              <a:buClr>
                <a:schemeClr val="accent2"/>
              </a:buClr>
              <a:buSzPts val="3600"/>
              <a:buFont typeface="Arial"/>
              <a:buNone/>
              <a:defRPr b="1" i="0" sz="3600" u="none" cap="none" strike="noStrike">
                <a:solidFill>
                  <a:schemeClr val="accent2"/>
                </a:solidFill>
                <a:latin typeface="Montserrat Medium"/>
                <a:ea typeface="Montserrat Medium"/>
                <a:cs typeface="Montserrat Medium"/>
                <a:sym typeface="Montserrat Medium"/>
              </a:defRPr>
            </a:lvl1pPr>
            <a:lvl2pPr indent="-381000" lvl="1" marL="914400" marR="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Montserrat"/>
                <a:ea typeface="Montserrat"/>
                <a:cs typeface="Montserrat"/>
                <a:sym typeface="Montserrat"/>
              </a:defRPr>
            </a:lvl2pPr>
            <a:lvl3pPr indent="-355600" lvl="2" marL="1371600" marR="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Montserrat"/>
                <a:ea typeface="Montserrat"/>
                <a:cs typeface="Montserrat"/>
                <a:sym typeface="Montserrat"/>
              </a:defRPr>
            </a:lvl3pPr>
            <a:lvl4pPr indent="-349250" lvl="3" marL="1828800" marR="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4pPr>
            <a:lvl5pPr indent="-349250" lvl="4" marL="2286000" marR="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5pPr>
            <a:lvl6pPr indent="-349250" lvl="5" marL="2743200" marR="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6pPr>
            <a:lvl7pPr indent="-349250" lvl="6" marL="3200400" marR="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7pPr>
            <a:lvl8pPr indent="-349250" lvl="7" marL="3657600" marR="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8pPr>
            <a:lvl9pPr indent="-349250" lvl="8" marL="4114800" marR="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9pPr>
          </a:lstStyle>
          <a:p/>
        </p:txBody>
      </p:sp>
      <p:sp>
        <p:nvSpPr>
          <p:cNvPr id="1056" name="Google Shape;1056;g343d2673bcf_0_3331"/>
          <p:cNvSpPr/>
          <p:nvPr/>
        </p:nvSpPr>
        <p:spPr>
          <a:xfrm>
            <a:off x="665019" y="1154545"/>
            <a:ext cx="489600" cy="138900"/>
          </a:xfrm>
          <a:prstGeom prst="roundRect">
            <a:avLst>
              <a:gd fmla="val 50000" name="adj"/>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900" u="none" cap="none" strike="noStrike">
              <a:solidFill>
                <a:schemeClr val="lt1"/>
              </a:solidFill>
              <a:latin typeface="Montserrat"/>
              <a:ea typeface="Montserrat"/>
              <a:cs typeface="Montserrat"/>
              <a:sym typeface="Montserrat"/>
            </a:endParaRPr>
          </a:p>
        </p:txBody>
      </p:sp>
      <p:sp>
        <p:nvSpPr>
          <p:cNvPr id="1057" name="Google Shape;1057;g343d2673bcf_0_3331"/>
          <p:cNvSpPr/>
          <p:nvPr/>
        </p:nvSpPr>
        <p:spPr>
          <a:xfrm>
            <a:off x="7804599" y="1881483"/>
            <a:ext cx="231300" cy="231300"/>
          </a:xfrm>
          <a:prstGeom prst="roundRect">
            <a:avLst>
              <a:gd fmla="val 16667" name="adj"/>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900" u="none" cap="none" strike="noStrike">
              <a:solidFill>
                <a:schemeClr val="lt1"/>
              </a:solidFill>
              <a:latin typeface="Montserrat"/>
              <a:ea typeface="Montserrat"/>
              <a:cs typeface="Montserrat"/>
              <a:sym typeface="Montserrat"/>
            </a:endParaRPr>
          </a:p>
        </p:txBody>
      </p:sp>
      <p:sp>
        <p:nvSpPr>
          <p:cNvPr id="1058" name="Google Shape;1058;g343d2673bcf_0_3331"/>
          <p:cNvSpPr txBox="1"/>
          <p:nvPr>
            <p:ph idx="2" type="body"/>
          </p:nvPr>
        </p:nvSpPr>
        <p:spPr>
          <a:xfrm>
            <a:off x="8087932" y="1840804"/>
            <a:ext cx="3142500" cy="282900"/>
          </a:xfrm>
          <a:prstGeom prst="rect">
            <a:avLst/>
          </a:prstGeom>
          <a:noFill/>
          <a:ln>
            <a:noFill/>
          </a:ln>
        </p:spPr>
        <p:txBody>
          <a:bodyPr anchorCtr="0" anchor="t" bIns="45700" lIns="91425" spcFirstLastPara="1" rIns="91425" wrap="square" tIns="45700">
            <a:noAutofit/>
          </a:bodyPr>
          <a:lstStyle>
            <a:lvl1pPr indent="-228600" lvl="0" marL="457200" marR="0" algn="l">
              <a:lnSpc>
                <a:spcPct val="90000"/>
              </a:lnSpc>
              <a:spcBef>
                <a:spcPts val="1100"/>
              </a:spcBef>
              <a:spcAft>
                <a:spcPts val="0"/>
              </a:spcAft>
              <a:buClr>
                <a:schemeClr val="accent1"/>
              </a:buClr>
              <a:buSzPts val="1900"/>
              <a:buFont typeface="Arial"/>
              <a:buNone/>
              <a:defRPr b="1" i="0" sz="1900" u="none" cap="none" strike="noStrike">
                <a:solidFill>
                  <a:schemeClr val="accent1"/>
                </a:solidFill>
                <a:latin typeface="Montserrat Medium"/>
                <a:ea typeface="Montserrat Medium"/>
                <a:cs typeface="Montserrat Medium"/>
                <a:sym typeface="Montserrat Medium"/>
              </a:defRPr>
            </a:lvl1pPr>
            <a:lvl2pPr indent="-381000" lvl="1" marL="914400" marR="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Montserrat"/>
                <a:ea typeface="Montserrat"/>
                <a:cs typeface="Montserrat"/>
                <a:sym typeface="Montserrat"/>
              </a:defRPr>
            </a:lvl2pPr>
            <a:lvl3pPr indent="-355600" lvl="2" marL="1371600" marR="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Montserrat"/>
                <a:ea typeface="Montserrat"/>
                <a:cs typeface="Montserrat"/>
                <a:sym typeface="Montserrat"/>
              </a:defRPr>
            </a:lvl3pPr>
            <a:lvl4pPr indent="-349250" lvl="3" marL="1828800" marR="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4pPr>
            <a:lvl5pPr indent="-349250" lvl="4" marL="2286000" marR="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5pPr>
            <a:lvl6pPr indent="-349250" lvl="5" marL="2743200" marR="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6pPr>
            <a:lvl7pPr indent="-349250" lvl="6" marL="3200400" marR="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7pPr>
            <a:lvl8pPr indent="-349250" lvl="7" marL="3657600" marR="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8pPr>
            <a:lvl9pPr indent="-349250" lvl="8" marL="4114800" marR="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9pPr>
          </a:lstStyle>
          <a:p/>
        </p:txBody>
      </p:sp>
      <p:sp>
        <p:nvSpPr>
          <p:cNvPr id="1059" name="Google Shape;1059;g343d2673bcf_0_3331"/>
          <p:cNvSpPr txBox="1"/>
          <p:nvPr>
            <p:ph idx="3" type="body"/>
          </p:nvPr>
        </p:nvSpPr>
        <p:spPr>
          <a:xfrm>
            <a:off x="8087932" y="2200851"/>
            <a:ext cx="3142500" cy="744000"/>
          </a:xfrm>
          <a:prstGeom prst="rect">
            <a:avLst/>
          </a:prstGeom>
          <a:noFill/>
          <a:ln>
            <a:noFill/>
          </a:ln>
        </p:spPr>
        <p:txBody>
          <a:bodyPr anchorCtr="0" anchor="t" bIns="45700" lIns="91425" spcFirstLastPara="1" rIns="91425" wrap="square" tIns="45700">
            <a:noAutofit/>
          </a:bodyPr>
          <a:lstStyle>
            <a:lvl1pPr indent="-228600" lvl="0" marL="457200" marR="0" algn="l">
              <a:lnSpc>
                <a:spcPct val="90000"/>
              </a:lnSpc>
              <a:spcBef>
                <a:spcPts val="1100"/>
              </a:spcBef>
              <a:spcAft>
                <a:spcPts val="0"/>
              </a:spcAft>
              <a:buClr>
                <a:schemeClr val="accent6"/>
              </a:buClr>
              <a:buSzPts val="1300"/>
              <a:buFont typeface="Arial"/>
              <a:buNone/>
              <a:defRPr b="0" i="0" sz="1300" u="none" cap="none" strike="noStrike">
                <a:solidFill>
                  <a:schemeClr val="accent6"/>
                </a:solidFill>
                <a:latin typeface="Montserrat"/>
                <a:ea typeface="Montserrat"/>
                <a:cs typeface="Montserrat"/>
                <a:sym typeface="Montserrat"/>
              </a:defRPr>
            </a:lvl1pPr>
            <a:lvl2pPr indent="-381000" lvl="1" marL="914400" marR="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Montserrat"/>
                <a:ea typeface="Montserrat"/>
                <a:cs typeface="Montserrat"/>
                <a:sym typeface="Montserrat"/>
              </a:defRPr>
            </a:lvl2pPr>
            <a:lvl3pPr indent="-355600" lvl="2" marL="1371600" marR="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Montserrat"/>
                <a:ea typeface="Montserrat"/>
                <a:cs typeface="Montserrat"/>
                <a:sym typeface="Montserrat"/>
              </a:defRPr>
            </a:lvl3pPr>
            <a:lvl4pPr indent="-349250" lvl="3" marL="1828800" marR="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4pPr>
            <a:lvl5pPr indent="-349250" lvl="4" marL="2286000" marR="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5pPr>
            <a:lvl6pPr indent="-349250" lvl="5" marL="2743200" marR="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6pPr>
            <a:lvl7pPr indent="-349250" lvl="6" marL="3200400" marR="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7pPr>
            <a:lvl8pPr indent="-349250" lvl="7" marL="3657600" marR="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8pPr>
            <a:lvl9pPr indent="-349250" lvl="8" marL="4114800" marR="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9pPr>
          </a:lstStyle>
          <a:p/>
        </p:txBody>
      </p:sp>
      <p:sp>
        <p:nvSpPr>
          <p:cNvPr id="1060" name="Google Shape;1060;g343d2673bcf_0_3331"/>
          <p:cNvSpPr/>
          <p:nvPr/>
        </p:nvSpPr>
        <p:spPr>
          <a:xfrm>
            <a:off x="7804599" y="3181969"/>
            <a:ext cx="231300" cy="231300"/>
          </a:xfrm>
          <a:prstGeom prst="roundRect">
            <a:avLst>
              <a:gd fmla="val 16667" name="adj"/>
            </a:avLst>
          </a:prstGeom>
          <a:solidFill>
            <a:schemeClr val="accen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900" u="none" cap="none" strike="noStrike">
              <a:solidFill>
                <a:schemeClr val="lt1"/>
              </a:solidFill>
              <a:latin typeface="Montserrat"/>
              <a:ea typeface="Montserrat"/>
              <a:cs typeface="Montserrat"/>
              <a:sym typeface="Montserrat"/>
            </a:endParaRPr>
          </a:p>
        </p:txBody>
      </p:sp>
      <p:sp>
        <p:nvSpPr>
          <p:cNvPr id="1061" name="Google Shape;1061;g343d2673bcf_0_3331"/>
          <p:cNvSpPr txBox="1"/>
          <p:nvPr>
            <p:ph idx="4" type="body"/>
          </p:nvPr>
        </p:nvSpPr>
        <p:spPr>
          <a:xfrm>
            <a:off x="8087932" y="3141290"/>
            <a:ext cx="3142500" cy="282900"/>
          </a:xfrm>
          <a:prstGeom prst="rect">
            <a:avLst/>
          </a:prstGeom>
          <a:noFill/>
          <a:ln>
            <a:noFill/>
          </a:ln>
        </p:spPr>
        <p:txBody>
          <a:bodyPr anchorCtr="0" anchor="t" bIns="45700" lIns="91425" spcFirstLastPara="1" rIns="91425" wrap="square" tIns="45700">
            <a:noAutofit/>
          </a:bodyPr>
          <a:lstStyle>
            <a:lvl1pPr indent="-228600" lvl="0" marL="457200" marR="0" algn="l">
              <a:lnSpc>
                <a:spcPct val="90000"/>
              </a:lnSpc>
              <a:spcBef>
                <a:spcPts val="1100"/>
              </a:spcBef>
              <a:spcAft>
                <a:spcPts val="0"/>
              </a:spcAft>
              <a:buClr>
                <a:schemeClr val="accent2"/>
              </a:buClr>
              <a:buSzPts val="1900"/>
              <a:buFont typeface="Arial"/>
              <a:buNone/>
              <a:defRPr b="1" i="0" sz="1900" u="none" cap="none" strike="noStrike">
                <a:solidFill>
                  <a:schemeClr val="accent2"/>
                </a:solidFill>
                <a:latin typeface="Montserrat Medium"/>
                <a:ea typeface="Montserrat Medium"/>
                <a:cs typeface="Montserrat Medium"/>
                <a:sym typeface="Montserrat Medium"/>
              </a:defRPr>
            </a:lvl1pPr>
            <a:lvl2pPr indent="-381000" lvl="1" marL="914400" marR="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Montserrat"/>
                <a:ea typeface="Montserrat"/>
                <a:cs typeface="Montserrat"/>
                <a:sym typeface="Montserrat"/>
              </a:defRPr>
            </a:lvl2pPr>
            <a:lvl3pPr indent="-355600" lvl="2" marL="1371600" marR="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Montserrat"/>
                <a:ea typeface="Montserrat"/>
                <a:cs typeface="Montserrat"/>
                <a:sym typeface="Montserrat"/>
              </a:defRPr>
            </a:lvl3pPr>
            <a:lvl4pPr indent="-349250" lvl="3" marL="1828800" marR="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4pPr>
            <a:lvl5pPr indent="-349250" lvl="4" marL="2286000" marR="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5pPr>
            <a:lvl6pPr indent="-349250" lvl="5" marL="2743200" marR="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6pPr>
            <a:lvl7pPr indent="-349250" lvl="6" marL="3200400" marR="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7pPr>
            <a:lvl8pPr indent="-349250" lvl="7" marL="3657600" marR="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8pPr>
            <a:lvl9pPr indent="-349250" lvl="8" marL="4114800" marR="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9pPr>
          </a:lstStyle>
          <a:p/>
        </p:txBody>
      </p:sp>
      <p:sp>
        <p:nvSpPr>
          <p:cNvPr id="1062" name="Google Shape;1062;g343d2673bcf_0_3331"/>
          <p:cNvSpPr txBox="1"/>
          <p:nvPr>
            <p:ph idx="5" type="body"/>
          </p:nvPr>
        </p:nvSpPr>
        <p:spPr>
          <a:xfrm>
            <a:off x="8087932" y="3501337"/>
            <a:ext cx="3142500" cy="744000"/>
          </a:xfrm>
          <a:prstGeom prst="rect">
            <a:avLst/>
          </a:prstGeom>
          <a:noFill/>
          <a:ln>
            <a:noFill/>
          </a:ln>
        </p:spPr>
        <p:txBody>
          <a:bodyPr anchorCtr="0" anchor="t" bIns="45700" lIns="91425" spcFirstLastPara="1" rIns="91425" wrap="square" tIns="45700">
            <a:noAutofit/>
          </a:bodyPr>
          <a:lstStyle>
            <a:lvl1pPr indent="-228600" lvl="0" marL="457200" marR="0" algn="l">
              <a:lnSpc>
                <a:spcPct val="90000"/>
              </a:lnSpc>
              <a:spcBef>
                <a:spcPts val="1100"/>
              </a:spcBef>
              <a:spcAft>
                <a:spcPts val="0"/>
              </a:spcAft>
              <a:buClr>
                <a:schemeClr val="accent6"/>
              </a:buClr>
              <a:buSzPts val="1300"/>
              <a:buFont typeface="Arial"/>
              <a:buNone/>
              <a:defRPr b="0" i="0" sz="1300" u="none" cap="none" strike="noStrike">
                <a:solidFill>
                  <a:schemeClr val="accent6"/>
                </a:solidFill>
                <a:latin typeface="Montserrat"/>
                <a:ea typeface="Montserrat"/>
                <a:cs typeface="Montserrat"/>
                <a:sym typeface="Montserrat"/>
              </a:defRPr>
            </a:lvl1pPr>
            <a:lvl2pPr indent="-381000" lvl="1" marL="914400" marR="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Montserrat"/>
                <a:ea typeface="Montserrat"/>
                <a:cs typeface="Montserrat"/>
                <a:sym typeface="Montserrat"/>
              </a:defRPr>
            </a:lvl2pPr>
            <a:lvl3pPr indent="-355600" lvl="2" marL="1371600" marR="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Montserrat"/>
                <a:ea typeface="Montserrat"/>
                <a:cs typeface="Montserrat"/>
                <a:sym typeface="Montserrat"/>
              </a:defRPr>
            </a:lvl3pPr>
            <a:lvl4pPr indent="-349250" lvl="3" marL="1828800" marR="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4pPr>
            <a:lvl5pPr indent="-349250" lvl="4" marL="2286000" marR="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5pPr>
            <a:lvl6pPr indent="-349250" lvl="5" marL="2743200" marR="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6pPr>
            <a:lvl7pPr indent="-349250" lvl="6" marL="3200400" marR="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7pPr>
            <a:lvl8pPr indent="-349250" lvl="7" marL="3657600" marR="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8pPr>
            <a:lvl9pPr indent="-349250" lvl="8" marL="4114800" marR="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9pPr>
          </a:lstStyle>
          <a:p/>
        </p:txBody>
      </p:sp>
      <p:sp>
        <p:nvSpPr>
          <p:cNvPr id="1063" name="Google Shape;1063;g343d2673bcf_0_3331"/>
          <p:cNvSpPr/>
          <p:nvPr/>
        </p:nvSpPr>
        <p:spPr>
          <a:xfrm>
            <a:off x="7804599" y="4482455"/>
            <a:ext cx="231300" cy="231300"/>
          </a:xfrm>
          <a:prstGeom prst="roundRect">
            <a:avLst>
              <a:gd fmla="val 16667" name="adj"/>
            </a:avLst>
          </a:prstGeom>
          <a:solidFill>
            <a:schemeClr val="accent3"/>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900" u="none" cap="none" strike="noStrike">
              <a:solidFill>
                <a:schemeClr val="lt1"/>
              </a:solidFill>
              <a:latin typeface="Montserrat"/>
              <a:ea typeface="Montserrat"/>
              <a:cs typeface="Montserrat"/>
              <a:sym typeface="Montserrat"/>
            </a:endParaRPr>
          </a:p>
        </p:txBody>
      </p:sp>
      <p:sp>
        <p:nvSpPr>
          <p:cNvPr id="1064" name="Google Shape;1064;g343d2673bcf_0_3331"/>
          <p:cNvSpPr txBox="1"/>
          <p:nvPr>
            <p:ph idx="6" type="body"/>
          </p:nvPr>
        </p:nvSpPr>
        <p:spPr>
          <a:xfrm>
            <a:off x="8087932" y="4441776"/>
            <a:ext cx="3142500" cy="282900"/>
          </a:xfrm>
          <a:prstGeom prst="rect">
            <a:avLst/>
          </a:prstGeom>
          <a:noFill/>
          <a:ln>
            <a:noFill/>
          </a:ln>
        </p:spPr>
        <p:txBody>
          <a:bodyPr anchorCtr="0" anchor="t" bIns="45700" lIns="91425" spcFirstLastPara="1" rIns="91425" wrap="square" tIns="45700">
            <a:noAutofit/>
          </a:bodyPr>
          <a:lstStyle>
            <a:lvl1pPr indent="-228600" lvl="0" marL="457200" marR="0" algn="l">
              <a:lnSpc>
                <a:spcPct val="90000"/>
              </a:lnSpc>
              <a:spcBef>
                <a:spcPts val="1100"/>
              </a:spcBef>
              <a:spcAft>
                <a:spcPts val="0"/>
              </a:spcAft>
              <a:buClr>
                <a:schemeClr val="accent3"/>
              </a:buClr>
              <a:buSzPts val="1900"/>
              <a:buFont typeface="Arial"/>
              <a:buNone/>
              <a:defRPr b="1" i="0" sz="1900" u="none" cap="none" strike="noStrike">
                <a:solidFill>
                  <a:schemeClr val="accent3"/>
                </a:solidFill>
                <a:latin typeface="Montserrat Medium"/>
                <a:ea typeface="Montserrat Medium"/>
                <a:cs typeface="Montserrat Medium"/>
                <a:sym typeface="Montserrat Medium"/>
              </a:defRPr>
            </a:lvl1pPr>
            <a:lvl2pPr indent="-381000" lvl="1" marL="914400" marR="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Montserrat"/>
                <a:ea typeface="Montserrat"/>
                <a:cs typeface="Montserrat"/>
                <a:sym typeface="Montserrat"/>
              </a:defRPr>
            </a:lvl2pPr>
            <a:lvl3pPr indent="-355600" lvl="2" marL="1371600" marR="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Montserrat"/>
                <a:ea typeface="Montserrat"/>
                <a:cs typeface="Montserrat"/>
                <a:sym typeface="Montserrat"/>
              </a:defRPr>
            </a:lvl3pPr>
            <a:lvl4pPr indent="-349250" lvl="3" marL="1828800" marR="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4pPr>
            <a:lvl5pPr indent="-349250" lvl="4" marL="2286000" marR="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5pPr>
            <a:lvl6pPr indent="-349250" lvl="5" marL="2743200" marR="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6pPr>
            <a:lvl7pPr indent="-349250" lvl="6" marL="3200400" marR="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7pPr>
            <a:lvl8pPr indent="-349250" lvl="7" marL="3657600" marR="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8pPr>
            <a:lvl9pPr indent="-349250" lvl="8" marL="4114800" marR="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9pPr>
          </a:lstStyle>
          <a:p/>
        </p:txBody>
      </p:sp>
      <p:sp>
        <p:nvSpPr>
          <p:cNvPr id="1065" name="Google Shape;1065;g343d2673bcf_0_3331"/>
          <p:cNvSpPr txBox="1"/>
          <p:nvPr>
            <p:ph idx="7" type="body"/>
          </p:nvPr>
        </p:nvSpPr>
        <p:spPr>
          <a:xfrm>
            <a:off x="8087932" y="4801823"/>
            <a:ext cx="3142500" cy="744000"/>
          </a:xfrm>
          <a:prstGeom prst="rect">
            <a:avLst/>
          </a:prstGeom>
          <a:noFill/>
          <a:ln>
            <a:noFill/>
          </a:ln>
        </p:spPr>
        <p:txBody>
          <a:bodyPr anchorCtr="0" anchor="t" bIns="45700" lIns="91425" spcFirstLastPara="1" rIns="91425" wrap="square" tIns="45700">
            <a:noAutofit/>
          </a:bodyPr>
          <a:lstStyle>
            <a:lvl1pPr indent="-228600" lvl="0" marL="457200" marR="0" algn="l">
              <a:lnSpc>
                <a:spcPct val="90000"/>
              </a:lnSpc>
              <a:spcBef>
                <a:spcPts val="1100"/>
              </a:spcBef>
              <a:spcAft>
                <a:spcPts val="0"/>
              </a:spcAft>
              <a:buClr>
                <a:schemeClr val="accent6"/>
              </a:buClr>
              <a:buSzPts val="1300"/>
              <a:buFont typeface="Arial"/>
              <a:buNone/>
              <a:defRPr b="0" i="0" sz="1300" u="none" cap="none" strike="noStrike">
                <a:solidFill>
                  <a:schemeClr val="accent6"/>
                </a:solidFill>
                <a:latin typeface="Montserrat"/>
                <a:ea typeface="Montserrat"/>
                <a:cs typeface="Montserrat"/>
                <a:sym typeface="Montserrat"/>
              </a:defRPr>
            </a:lvl1pPr>
            <a:lvl2pPr indent="-381000" lvl="1" marL="914400" marR="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Montserrat"/>
                <a:ea typeface="Montserrat"/>
                <a:cs typeface="Montserrat"/>
                <a:sym typeface="Montserrat"/>
              </a:defRPr>
            </a:lvl2pPr>
            <a:lvl3pPr indent="-355600" lvl="2" marL="1371600" marR="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Montserrat"/>
                <a:ea typeface="Montserrat"/>
                <a:cs typeface="Montserrat"/>
                <a:sym typeface="Montserrat"/>
              </a:defRPr>
            </a:lvl3pPr>
            <a:lvl4pPr indent="-349250" lvl="3" marL="1828800" marR="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4pPr>
            <a:lvl5pPr indent="-349250" lvl="4" marL="2286000" marR="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5pPr>
            <a:lvl6pPr indent="-349250" lvl="5" marL="2743200" marR="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6pPr>
            <a:lvl7pPr indent="-349250" lvl="6" marL="3200400" marR="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7pPr>
            <a:lvl8pPr indent="-349250" lvl="7" marL="3657600" marR="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8pPr>
            <a:lvl9pPr indent="-349250" lvl="8" marL="4114800" marR="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9pPr>
          </a:lstStyle>
          <a:p/>
        </p:txBody>
      </p:sp>
      <p:cxnSp>
        <p:nvCxnSpPr>
          <p:cNvPr id="1066" name="Google Shape;1066;g343d2673bcf_0_3331"/>
          <p:cNvCxnSpPr/>
          <p:nvPr/>
        </p:nvCxnSpPr>
        <p:spPr>
          <a:xfrm>
            <a:off x="7431111" y="1840804"/>
            <a:ext cx="0" cy="3705300"/>
          </a:xfrm>
          <a:prstGeom prst="straightConnector1">
            <a:avLst/>
          </a:prstGeom>
          <a:noFill/>
          <a:ln cap="flat" cmpd="sng" w="12700">
            <a:solidFill>
              <a:srgbClr val="F2F2F2"/>
            </a:solidFill>
            <a:prstDash val="solid"/>
            <a:miter lim="800000"/>
            <a:headEnd len="sm" w="sm" type="none"/>
            <a:tailEnd len="sm" w="sm" type="none"/>
          </a:ln>
        </p:spPr>
      </p:cxnSp>
      <p:sp>
        <p:nvSpPr>
          <p:cNvPr id="1067" name="Google Shape;1067;g343d2673bcf_0_3331"/>
          <p:cNvSpPr txBox="1"/>
          <p:nvPr>
            <p:ph idx="8" type="body"/>
          </p:nvPr>
        </p:nvSpPr>
        <p:spPr>
          <a:xfrm>
            <a:off x="539195" y="1699500"/>
            <a:ext cx="6518400" cy="3879300"/>
          </a:xfrm>
          <a:prstGeom prst="rect">
            <a:avLst/>
          </a:prstGeom>
          <a:noFill/>
          <a:ln>
            <a:noFill/>
          </a:ln>
        </p:spPr>
        <p:txBody>
          <a:bodyPr anchorCtr="0" anchor="t" bIns="45700" lIns="91425" spcFirstLastPara="1" rIns="91425" wrap="square" tIns="45700">
            <a:noAutofit/>
          </a:bodyPr>
          <a:lstStyle>
            <a:lvl1pPr indent="-228600" lvl="0" marL="457200" marR="0" algn="l">
              <a:lnSpc>
                <a:spcPct val="90000"/>
              </a:lnSpc>
              <a:spcBef>
                <a:spcPts val="1100"/>
              </a:spcBef>
              <a:spcAft>
                <a:spcPts val="0"/>
              </a:spcAft>
              <a:buClr>
                <a:schemeClr val="accent6"/>
              </a:buClr>
              <a:buSzPts val="2000"/>
              <a:buFont typeface="Arial"/>
              <a:buNone/>
              <a:defRPr b="0" i="0" sz="2000" u="none" cap="none" strike="noStrike">
                <a:solidFill>
                  <a:schemeClr val="accent6"/>
                </a:solidFill>
                <a:latin typeface="Montserrat"/>
                <a:ea typeface="Montserrat"/>
                <a:cs typeface="Montserrat"/>
                <a:sym typeface="Montserrat"/>
              </a:defRPr>
            </a:lvl1pPr>
            <a:lvl2pPr indent="-355600" lvl="1" marL="914400" marR="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Montserrat"/>
                <a:ea typeface="Montserrat"/>
                <a:cs typeface="Montserrat"/>
                <a:sym typeface="Montserrat"/>
              </a:defRPr>
            </a:lvl2pPr>
            <a:lvl3pPr indent="-355600" lvl="2" marL="1371600" marR="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Montserrat"/>
                <a:ea typeface="Montserrat"/>
                <a:cs typeface="Montserrat"/>
                <a:sym typeface="Montserrat"/>
              </a:defRPr>
            </a:lvl3pPr>
            <a:lvl4pPr indent="-355600" lvl="3" marL="1828800" marR="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Montserrat"/>
                <a:ea typeface="Montserrat"/>
                <a:cs typeface="Montserrat"/>
                <a:sym typeface="Montserrat"/>
              </a:defRPr>
            </a:lvl4pPr>
            <a:lvl5pPr indent="-355600" lvl="4" marL="2286000" marR="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Montserrat"/>
                <a:ea typeface="Montserrat"/>
                <a:cs typeface="Montserrat"/>
                <a:sym typeface="Montserrat"/>
              </a:defRPr>
            </a:lvl5pPr>
            <a:lvl6pPr indent="-355600" lvl="5" marL="2743200" marR="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Montserrat"/>
                <a:ea typeface="Montserrat"/>
                <a:cs typeface="Montserrat"/>
                <a:sym typeface="Montserrat"/>
              </a:defRPr>
            </a:lvl6pPr>
            <a:lvl7pPr indent="-355600" lvl="6" marL="3200400" marR="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Montserrat"/>
                <a:ea typeface="Montserrat"/>
                <a:cs typeface="Montserrat"/>
                <a:sym typeface="Montserrat"/>
              </a:defRPr>
            </a:lvl7pPr>
            <a:lvl8pPr indent="-355600" lvl="7" marL="3657600" marR="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Montserrat"/>
                <a:ea typeface="Montserrat"/>
                <a:cs typeface="Montserrat"/>
                <a:sym typeface="Montserrat"/>
              </a:defRPr>
            </a:lvl8pPr>
            <a:lvl9pPr indent="-355600" lvl="8" marL="4114800" marR="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Montserrat"/>
                <a:ea typeface="Montserrat"/>
                <a:cs typeface="Montserrat"/>
                <a:sym typeface="Montserrat"/>
              </a:defRPr>
            </a:lvl9pPr>
          </a:lstStyle>
          <a:p/>
        </p:txBody>
      </p:sp>
    </p:spTree>
  </p:cSld>
  <p:clrMapOvr>
    <a:masterClrMapping/>
  </p:clrMapOvr>
</p:sldLayout>
</file>

<file path=ppt/slideLayouts/slideLayout4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Slide - 2 Column w/ 3 Icons">
  <p:cSld name="2_Title Slide_2">
    <p:spTree>
      <p:nvGrpSpPr>
        <p:cNvPr id="1068" name="Shape 1068"/>
        <p:cNvGrpSpPr/>
        <p:nvPr/>
      </p:nvGrpSpPr>
      <p:grpSpPr>
        <a:xfrm>
          <a:off x="0" y="0"/>
          <a:ext cx="0" cy="0"/>
          <a:chOff x="0" y="0"/>
          <a:chExt cx="0" cy="0"/>
        </a:xfrm>
      </p:grpSpPr>
      <p:sp>
        <p:nvSpPr>
          <p:cNvPr id="1069" name="Google Shape;1069;g343d2673bcf_0_3352"/>
          <p:cNvSpPr/>
          <p:nvPr/>
        </p:nvSpPr>
        <p:spPr>
          <a:xfrm>
            <a:off x="25" y="0"/>
            <a:ext cx="12192000" cy="6923100"/>
          </a:xfrm>
          <a:prstGeom prst="rect">
            <a:avLst/>
          </a:prstGeom>
          <a:solidFill>
            <a:schemeClr val="lt1"/>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sz="1500"/>
          </a:p>
        </p:txBody>
      </p:sp>
      <p:pic>
        <p:nvPicPr>
          <p:cNvPr descr="A black and grey logo&#10;&#10;Description automatically generated with medium confidence" id="1070" name="Google Shape;1070;g343d2673bcf_0_3352"/>
          <p:cNvPicPr preferRelativeResize="0"/>
          <p:nvPr/>
        </p:nvPicPr>
        <p:blipFill rotWithShape="1">
          <a:blip r:embed="rId2">
            <a:alphaModFix/>
          </a:blip>
          <a:srcRect b="0" l="0" r="0" t="0"/>
          <a:stretch/>
        </p:blipFill>
        <p:spPr>
          <a:xfrm>
            <a:off x="9220823" y="0"/>
            <a:ext cx="2971177" cy="6858001"/>
          </a:xfrm>
          <a:prstGeom prst="rect">
            <a:avLst/>
          </a:prstGeom>
          <a:noFill/>
          <a:ln>
            <a:noFill/>
          </a:ln>
        </p:spPr>
      </p:pic>
      <p:sp>
        <p:nvSpPr>
          <p:cNvPr id="1071" name="Google Shape;1071;g343d2673bcf_0_3352"/>
          <p:cNvSpPr/>
          <p:nvPr/>
        </p:nvSpPr>
        <p:spPr>
          <a:xfrm>
            <a:off x="11597049" y="6274470"/>
            <a:ext cx="237300" cy="237300"/>
          </a:xfrm>
          <a:prstGeom prst="ellipse">
            <a:avLst/>
          </a:prstGeom>
          <a:solidFill>
            <a:schemeClr val="accen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900" u="none" cap="none" strike="noStrike">
              <a:solidFill>
                <a:schemeClr val="lt1"/>
              </a:solidFill>
              <a:latin typeface="Montserrat"/>
              <a:ea typeface="Montserrat"/>
              <a:cs typeface="Montserrat"/>
              <a:sym typeface="Montserrat"/>
            </a:endParaRPr>
          </a:p>
        </p:txBody>
      </p:sp>
      <p:sp>
        <p:nvSpPr>
          <p:cNvPr id="1072" name="Google Shape;1072;g343d2673bcf_0_3352"/>
          <p:cNvSpPr txBox="1"/>
          <p:nvPr/>
        </p:nvSpPr>
        <p:spPr>
          <a:xfrm>
            <a:off x="11513370" y="6277754"/>
            <a:ext cx="404700" cy="230700"/>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fld id="{00000000-1234-1234-1234-123412341234}" type="slidenum">
              <a:rPr b="1" i="0" lang="en-US" sz="900" u="none" cap="none" strike="noStrike">
                <a:solidFill>
                  <a:schemeClr val="lt1"/>
                </a:solidFill>
                <a:latin typeface="Montserrat"/>
                <a:ea typeface="Montserrat"/>
                <a:cs typeface="Montserrat"/>
                <a:sym typeface="Montserrat"/>
              </a:rPr>
              <a:t>‹#›</a:t>
            </a:fld>
            <a:endParaRPr b="1" i="0" sz="900" u="none" cap="none" strike="noStrike">
              <a:solidFill>
                <a:schemeClr val="lt1"/>
              </a:solidFill>
              <a:latin typeface="Montserrat"/>
              <a:ea typeface="Montserrat"/>
              <a:cs typeface="Montserrat"/>
              <a:sym typeface="Montserrat"/>
            </a:endParaRPr>
          </a:p>
        </p:txBody>
      </p:sp>
      <p:sp>
        <p:nvSpPr>
          <p:cNvPr id="1073" name="Google Shape;1073;g343d2673bcf_0_3352"/>
          <p:cNvSpPr/>
          <p:nvPr/>
        </p:nvSpPr>
        <p:spPr>
          <a:xfrm>
            <a:off x="2050474" y="6347450"/>
            <a:ext cx="6766500" cy="91500"/>
          </a:xfrm>
          <a:prstGeom prst="rect">
            <a:avLst/>
          </a:prstGeom>
          <a:solidFill>
            <a:srgbClr val="D8D8D8"/>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900" u="none" cap="none" strike="noStrike">
              <a:solidFill>
                <a:schemeClr val="lt1"/>
              </a:solidFill>
              <a:latin typeface="Montserrat"/>
              <a:ea typeface="Montserrat"/>
              <a:cs typeface="Montserrat"/>
              <a:sym typeface="Montserrat"/>
            </a:endParaRPr>
          </a:p>
        </p:txBody>
      </p:sp>
      <p:sp>
        <p:nvSpPr>
          <p:cNvPr id="1074" name="Google Shape;1074;g343d2673bcf_0_3352"/>
          <p:cNvSpPr txBox="1"/>
          <p:nvPr/>
        </p:nvSpPr>
        <p:spPr>
          <a:xfrm>
            <a:off x="8787442" y="6274470"/>
            <a:ext cx="2834700" cy="230700"/>
          </a:xfrm>
          <a:prstGeom prst="rect">
            <a:avLst/>
          </a:prstGeom>
          <a:noFill/>
          <a:ln>
            <a:noFill/>
          </a:ln>
        </p:spPr>
        <p:txBody>
          <a:bodyPr anchorCtr="0" anchor="t" bIns="45700" lIns="91425" spcFirstLastPara="1" rIns="91425" wrap="square" tIns="45700">
            <a:spAutoFit/>
          </a:bodyPr>
          <a:lstStyle/>
          <a:p>
            <a:pPr indent="0" lvl="0" marL="0" marR="0" rtl="0" algn="r">
              <a:spcBef>
                <a:spcPts val="0"/>
              </a:spcBef>
              <a:spcAft>
                <a:spcPts val="0"/>
              </a:spcAft>
              <a:buNone/>
            </a:pPr>
            <a:r>
              <a:rPr b="0" i="0" lang="en-US" sz="900" u="none" cap="none" strike="noStrike">
                <a:solidFill>
                  <a:schemeClr val="dk1"/>
                </a:solidFill>
                <a:latin typeface="Montserrat"/>
                <a:ea typeface="Montserrat"/>
                <a:cs typeface="Montserrat"/>
                <a:sym typeface="Montserrat"/>
              </a:rPr>
              <a:t>© 202</a:t>
            </a:r>
            <a:r>
              <a:rPr lang="en-US" sz="900">
                <a:solidFill>
                  <a:schemeClr val="dk1"/>
                </a:solidFill>
                <a:latin typeface="Montserrat"/>
                <a:ea typeface="Montserrat"/>
                <a:cs typeface="Montserrat"/>
                <a:sym typeface="Montserrat"/>
              </a:rPr>
              <a:t>5</a:t>
            </a:r>
            <a:r>
              <a:rPr b="0" i="0" lang="en-US" sz="900" u="none" cap="none" strike="noStrike">
                <a:solidFill>
                  <a:schemeClr val="dk1"/>
                </a:solidFill>
                <a:latin typeface="Montserrat"/>
                <a:ea typeface="Montserrat"/>
                <a:cs typeface="Montserrat"/>
                <a:sym typeface="Montserrat"/>
              </a:rPr>
              <a:t> </a:t>
            </a:r>
            <a:r>
              <a:rPr b="1" i="0" lang="en-US" sz="900" u="none" cap="none" strike="noStrike">
                <a:solidFill>
                  <a:schemeClr val="dk1"/>
                </a:solidFill>
                <a:latin typeface="Montserrat"/>
                <a:ea typeface="Montserrat"/>
                <a:cs typeface="Montserrat"/>
                <a:sym typeface="Montserrat"/>
              </a:rPr>
              <a:t>Square 9</a:t>
            </a:r>
            <a:r>
              <a:rPr b="0" i="0" lang="en-US" sz="900" u="none" cap="none" strike="noStrike">
                <a:solidFill>
                  <a:schemeClr val="dk1"/>
                </a:solidFill>
                <a:latin typeface="Montserrat"/>
                <a:ea typeface="Montserrat"/>
                <a:cs typeface="Montserrat"/>
                <a:sym typeface="Montserrat"/>
              </a:rPr>
              <a:t>. All Rights Reserved.</a:t>
            </a:r>
            <a:endParaRPr sz="1500"/>
          </a:p>
        </p:txBody>
      </p:sp>
      <p:pic>
        <p:nvPicPr>
          <p:cNvPr descr="A blue and orange text on a black background&#10;&#10;Description automatically generated" id="1075" name="Google Shape;1075;g343d2673bcf_0_3352"/>
          <p:cNvPicPr preferRelativeResize="0"/>
          <p:nvPr/>
        </p:nvPicPr>
        <p:blipFill rotWithShape="1">
          <a:blip r:embed="rId3">
            <a:alphaModFix/>
          </a:blip>
          <a:srcRect b="0" l="0" r="0" t="0"/>
          <a:stretch/>
        </p:blipFill>
        <p:spPr>
          <a:xfrm>
            <a:off x="357551" y="6064432"/>
            <a:ext cx="1551707" cy="447438"/>
          </a:xfrm>
          <a:prstGeom prst="rect">
            <a:avLst/>
          </a:prstGeom>
          <a:noFill/>
          <a:ln>
            <a:noFill/>
          </a:ln>
        </p:spPr>
      </p:pic>
      <p:sp>
        <p:nvSpPr>
          <p:cNvPr id="1076" name="Google Shape;1076;g343d2673bcf_0_3352"/>
          <p:cNvSpPr txBox="1"/>
          <p:nvPr>
            <p:ph idx="1" type="body"/>
          </p:nvPr>
        </p:nvSpPr>
        <p:spPr>
          <a:xfrm>
            <a:off x="539188" y="551701"/>
            <a:ext cx="4601100" cy="584400"/>
          </a:xfrm>
          <a:prstGeom prst="rect">
            <a:avLst/>
          </a:prstGeom>
          <a:noFill/>
          <a:ln>
            <a:noFill/>
          </a:ln>
        </p:spPr>
        <p:txBody>
          <a:bodyPr anchorCtr="0" anchor="t" bIns="45700" lIns="91425" spcFirstLastPara="1" rIns="91425" wrap="square" tIns="45700">
            <a:noAutofit/>
          </a:bodyPr>
          <a:lstStyle>
            <a:lvl1pPr indent="-228600" lvl="0" marL="457200" marR="0" algn="l">
              <a:lnSpc>
                <a:spcPct val="90000"/>
              </a:lnSpc>
              <a:spcBef>
                <a:spcPts val="1100"/>
              </a:spcBef>
              <a:spcAft>
                <a:spcPts val="0"/>
              </a:spcAft>
              <a:buClr>
                <a:schemeClr val="accent2"/>
              </a:buClr>
              <a:buSzPts val="3600"/>
              <a:buFont typeface="Arial"/>
              <a:buNone/>
              <a:defRPr b="1" i="0" sz="3600" u="none" cap="none" strike="noStrike">
                <a:solidFill>
                  <a:schemeClr val="accent2"/>
                </a:solidFill>
                <a:latin typeface="Montserrat Medium"/>
                <a:ea typeface="Montserrat Medium"/>
                <a:cs typeface="Montserrat Medium"/>
                <a:sym typeface="Montserrat Medium"/>
              </a:defRPr>
            </a:lvl1pPr>
            <a:lvl2pPr indent="-381000" lvl="1" marL="914400" marR="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Montserrat"/>
                <a:ea typeface="Montserrat"/>
                <a:cs typeface="Montserrat"/>
                <a:sym typeface="Montserrat"/>
              </a:defRPr>
            </a:lvl2pPr>
            <a:lvl3pPr indent="-355600" lvl="2" marL="1371600" marR="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Montserrat"/>
                <a:ea typeface="Montserrat"/>
                <a:cs typeface="Montserrat"/>
                <a:sym typeface="Montserrat"/>
              </a:defRPr>
            </a:lvl3pPr>
            <a:lvl4pPr indent="-349250" lvl="3" marL="1828800" marR="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4pPr>
            <a:lvl5pPr indent="-349250" lvl="4" marL="2286000" marR="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5pPr>
            <a:lvl6pPr indent="-349250" lvl="5" marL="2743200" marR="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6pPr>
            <a:lvl7pPr indent="-349250" lvl="6" marL="3200400" marR="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7pPr>
            <a:lvl8pPr indent="-349250" lvl="7" marL="3657600" marR="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8pPr>
            <a:lvl9pPr indent="-349250" lvl="8" marL="4114800" marR="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9pPr>
          </a:lstStyle>
          <a:p/>
        </p:txBody>
      </p:sp>
      <p:sp>
        <p:nvSpPr>
          <p:cNvPr id="1077" name="Google Shape;1077;g343d2673bcf_0_3352"/>
          <p:cNvSpPr/>
          <p:nvPr/>
        </p:nvSpPr>
        <p:spPr>
          <a:xfrm>
            <a:off x="665019" y="1154545"/>
            <a:ext cx="489600" cy="138900"/>
          </a:xfrm>
          <a:prstGeom prst="roundRect">
            <a:avLst>
              <a:gd fmla="val 50000" name="adj"/>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900" u="none" cap="none" strike="noStrike">
              <a:solidFill>
                <a:schemeClr val="lt1"/>
              </a:solidFill>
              <a:latin typeface="Montserrat"/>
              <a:ea typeface="Montserrat"/>
              <a:cs typeface="Montserrat"/>
              <a:sym typeface="Montserrat"/>
            </a:endParaRPr>
          </a:p>
        </p:txBody>
      </p:sp>
      <p:sp>
        <p:nvSpPr>
          <p:cNvPr id="1078" name="Google Shape;1078;g343d2673bcf_0_3352"/>
          <p:cNvSpPr txBox="1"/>
          <p:nvPr>
            <p:ph idx="2" type="body"/>
          </p:nvPr>
        </p:nvSpPr>
        <p:spPr>
          <a:xfrm>
            <a:off x="1671196" y="2017786"/>
            <a:ext cx="3468900" cy="893700"/>
          </a:xfrm>
          <a:prstGeom prst="rect">
            <a:avLst/>
          </a:prstGeom>
          <a:noFill/>
          <a:ln>
            <a:noFill/>
          </a:ln>
        </p:spPr>
        <p:txBody>
          <a:bodyPr anchorCtr="0" anchor="ctr" bIns="45700" lIns="91425" spcFirstLastPara="1" rIns="91425" wrap="square" tIns="45700">
            <a:noAutofit/>
          </a:bodyPr>
          <a:lstStyle>
            <a:lvl1pPr indent="-228600" lvl="0" marL="457200" marR="0" algn="l">
              <a:lnSpc>
                <a:spcPct val="90000"/>
              </a:lnSpc>
              <a:spcBef>
                <a:spcPts val="1500"/>
              </a:spcBef>
              <a:spcAft>
                <a:spcPts val="0"/>
              </a:spcAft>
              <a:buClr>
                <a:schemeClr val="accent1"/>
              </a:buClr>
              <a:buSzPts val="2000"/>
              <a:buFont typeface="Arial"/>
              <a:buNone/>
              <a:defRPr b="0" i="0" sz="2000" u="none" cap="none" strike="noStrike">
                <a:solidFill>
                  <a:schemeClr val="accent6"/>
                </a:solidFill>
                <a:latin typeface="Montserrat"/>
                <a:ea typeface="Montserrat"/>
                <a:cs typeface="Montserrat"/>
                <a:sym typeface="Montserrat"/>
              </a:defRPr>
            </a:lvl1pPr>
            <a:lvl2pPr indent="-355600" lvl="1" marL="914400" marR="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Montserrat"/>
                <a:ea typeface="Montserrat"/>
                <a:cs typeface="Montserrat"/>
                <a:sym typeface="Montserrat"/>
              </a:defRPr>
            </a:lvl2pPr>
            <a:lvl3pPr indent="-355600" lvl="2" marL="1371600" marR="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Montserrat"/>
                <a:ea typeface="Montserrat"/>
                <a:cs typeface="Montserrat"/>
                <a:sym typeface="Montserrat"/>
              </a:defRPr>
            </a:lvl3pPr>
            <a:lvl4pPr indent="-355600" lvl="3" marL="1828800" marR="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Montserrat"/>
                <a:ea typeface="Montserrat"/>
                <a:cs typeface="Montserrat"/>
                <a:sym typeface="Montserrat"/>
              </a:defRPr>
            </a:lvl4pPr>
            <a:lvl5pPr indent="-355600" lvl="4" marL="2286000" marR="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Montserrat"/>
                <a:ea typeface="Montserrat"/>
                <a:cs typeface="Montserrat"/>
                <a:sym typeface="Montserrat"/>
              </a:defRPr>
            </a:lvl5pPr>
            <a:lvl6pPr indent="-355600" lvl="5" marL="2743200" marR="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Montserrat"/>
                <a:ea typeface="Montserrat"/>
                <a:cs typeface="Montserrat"/>
                <a:sym typeface="Montserrat"/>
              </a:defRPr>
            </a:lvl6pPr>
            <a:lvl7pPr indent="-355600" lvl="6" marL="3200400" marR="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Montserrat"/>
                <a:ea typeface="Montserrat"/>
                <a:cs typeface="Montserrat"/>
                <a:sym typeface="Montserrat"/>
              </a:defRPr>
            </a:lvl7pPr>
            <a:lvl8pPr indent="-355600" lvl="7" marL="3657600" marR="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Montserrat"/>
                <a:ea typeface="Montserrat"/>
                <a:cs typeface="Montserrat"/>
                <a:sym typeface="Montserrat"/>
              </a:defRPr>
            </a:lvl8pPr>
            <a:lvl9pPr indent="-355600" lvl="8" marL="4114800" marR="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Montserrat"/>
                <a:ea typeface="Montserrat"/>
                <a:cs typeface="Montserrat"/>
                <a:sym typeface="Montserrat"/>
              </a:defRPr>
            </a:lvl9pPr>
          </a:lstStyle>
          <a:p/>
        </p:txBody>
      </p:sp>
      <p:sp>
        <p:nvSpPr>
          <p:cNvPr id="1079" name="Google Shape;1079;g343d2673bcf_0_3352"/>
          <p:cNvSpPr txBox="1"/>
          <p:nvPr>
            <p:ph idx="3" type="body"/>
          </p:nvPr>
        </p:nvSpPr>
        <p:spPr>
          <a:xfrm>
            <a:off x="1671196" y="3235617"/>
            <a:ext cx="3468900" cy="893700"/>
          </a:xfrm>
          <a:prstGeom prst="rect">
            <a:avLst/>
          </a:prstGeom>
          <a:noFill/>
          <a:ln>
            <a:noFill/>
          </a:ln>
        </p:spPr>
        <p:txBody>
          <a:bodyPr anchorCtr="0" anchor="ctr" bIns="45700" lIns="91425" spcFirstLastPara="1" rIns="91425" wrap="square" tIns="45700">
            <a:noAutofit/>
          </a:bodyPr>
          <a:lstStyle>
            <a:lvl1pPr indent="-228600" lvl="0" marL="457200" marR="0" algn="l">
              <a:lnSpc>
                <a:spcPct val="90000"/>
              </a:lnSpc>
              <a:spcBef>
                <a:spcPts val="1500"/>
              </a:spcBef>
              <a:spcAft>
                <a:spcPts val="0"/>
              </a:spcAft>
              <a:buClr>
                <a:schemeClr val="accent1"/>
              </a:buClr>
              <a:buSzPts val="2000"/>
              <a:buFont typeface="Arial"/>
              <a:buNone/>
              <a:defRPr b="0" i="0" sz="2000" u="none" cap="none" strike="noStrike">
                <a:solidFill>
                  <a:schemeClr val="accent6"/>
                </a:solidFill>
                <a:latin typeface="Montserrat"/>
                <a:ea typeface="Montserrat"/>
                <a:cs typeface="Montserrat"/>
                <a:sym typeface="Montserrat"/>
              </a:defRPr>
            </a:lvl1pPr>
            <a:lvl2pPr indent="-355600" lvl="1" marL="914400" marR="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Montserrat"/>
                <a:ea typeface="Montserrat"/>
                <a:cs typeface="Montserrat"/>
                <a:sym typeface="Montserrat"/>
              </a:defRPr>
            </a:lvl2pPr>
            <a:lvl3pPr indent="-355600" lvl="2" marL="1371600" marR="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Montserrat"/>
                <a:ea typeface="Montserrat"/>
                <a:cs typeface="Montserrat"/>
                <a:sym typeface="Montserrat"/>
              </a:defRPr>
            </a:lvl3pPr>
            <a:lvl4pPr indent="-355600" lvl="3" marL="1828800" marR="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Montserrat"/>
                <a:ea typeface="Montserrat"/>
                <a:cs typeface="Montserrat"/>
                <a:sym typeface="Montserrat"/>
              </a:defRPr>
            </a:lvl4pPr>
            <a:lvl5pPr indent="-355600" lvl="4" marL="2286000" marR="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Montserrat"/>
                <a:ea typeface="Montserrat"/>
                <a:cs typeface="Montserrat"/>
                <a:sym typeface="Montserrat"/>
              </a:defRPr>
            </a:lvl5pPr>
            <a:lvl6pPr indent="-355600" lvl="5" marL="2743200" marR="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Montserrat"/>
                <a:ea typeface="Montserrat"/>
                <a:cs typeface="Montserrat"/>
                <a:sym typeface="Montserrat"/>
              </a:defRPr>
            </a:lvl6pPr>
            <a:lvl7pPr indent="-355600" lvl="6" marL="3200400" marR="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Montserrat"/>
                <a:ea typeface="Montserrat"/>
                <a:cs typeface="Montserrat"/>
                <a:sym typeface="Montserrat"/>
              </a:defRPr>
            </a:lvl7pPr>
            <a:lvl8pPr indent="-355600" lvl="7" marL="3657600" marR="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Montserrat"/>
                <a:ea typeface="Montserrat"/>
                <a:cs typeface="Montserrat"/>
                <a:sym typeface="Montserrat"/>
              </a:defRPr>
            </a:lvl8pPr>
            <a:lvl9pPr indent="-355600" lvl="8" marL="4114800" marR="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Montserrat"/>
                <a:ea typeface="Montserrat"/>
                <a:cs typeface="Montserrat"/>
                <a:sym typeface="Montserrat"/>
              </a:defRPr>
            </a:lvl9pPr>
          </a:lstStyle>
          <a:p/>
        </p:txBody>
      </p:sp>
      <p:sp>
        <p:nvSpPr>
          <p:cNvPr id="1080" name="Google Shape;1080;g343d2673bcf_0_3352"/>
          <p:cNvSpPr txBox="1"/>
          <p:nvPr>
            <p:ph idx="4" type="body"/>
          </p:nvPr>
        </p:nvSpPr>
        <p:spPr>
          <a:xfrm>
            <a:off x="1671196" y="4453448"/>
            <a:ext cx="3468900" cy="893700"/>
          </a:xfrm>
          <a:prstGeom prst="rect">
            <a:avLst/>
          </a:prstGeom>
          <a:noFill/>
          <a:ln>
            <a:noFill/>
          </a:ln>
        </p:spPr>
        <p:txBody>
          <a:bodyPr anchorCtr="0" anchor="ctr" bIns="45700" lIns="91425" spcFirstLastPara="1" rIns="91425" wrap="square" tIns="45700">
            <a:noAutofit/>
          </a:bodyPr>
          <a:lstStyle>
            <a:lvl1pPr indent="-228600" lvl="0" marL="457200" marR="0" algn="l">
              <a:lnSpc>
                <a:spcPct val="90000"/>
              </a:lnSpc>
              <a:spcBef>
                <a:spcPts val="1500"/>
              </a:spcBef>
              <a:spcAft>
                <a:spcPts val="0"/>
              </a:spcAft>
              <a:buClr>
                <a:schemeClr val="accent1"/>
              </a:buClr>
              <a:buSzPts val="2000"/>
              <a:buFont typeface="Arial"/>
              <a:buNone/>
              <a:defRPr b="0" i="0" sz="2000" u="none" cap="none" strike="noStrike">
                <a:solidFill>
                  <a:schemeClr val="accent6"/>
                </a:solidFill>
                <a:latin typeface="Montserrat"/>
                <a:ea typeface="Montserrat"/>
                <a:cs typeface="Montserrat"/>
                <a:sym typeface="Montserrat"/>
              </a:defRPr>
            </a:lvl1pPr>
            <a:lvl2pPr indent="-355600" lvl="1" marL="914400" marR="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Montserrat"/>
                <a:ea typeface="Montserrat"/>
                <a:cs typeface="Montserrat"/>
                <a:sym typeface="Montserrat"/>
              </a:defRPr>
            </a:lvl2pPr>
            <a:lvl3pPr indent="-355600" lvl="2" marL="1371600" marR="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Montserrat"/>
                <a:ea typeface="Montserrat"/>
                <a:cs typeface="Montserrat"/>
                <a:sym typeface="Montserrat"/>
              </a:defRPr>
            </a:lvl3pPr>
            <a:lvl4pPr indent="-355600" lvl="3" marL="1828800" marR="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Montserrat"/>
                <a:ea typeface="Montserrat"/>
                <a:cs typeface="Montserrat"/>
                <a:sym typeface="Montserrat"/>
              </a:defRPr>
            </a:lvl4pPr>
            <a:lvl5pPr indent="-355600" lvl="4" marL="2286000" marR="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Montserrat"/>
                <a:ea typeface="Montserrat"/>
                <a:cs typeface="Montserrat"/>
                <a:sym typeface="Montserrat"/>
              </a:defRPr>
            </a:lvl5pPr>
            <a:lvl6pPr indent="-355600" lvl="5" marL="2743200" marR="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Montserrat"/>
                <a:ea typeface="Montserrat"/>
                <a:cs typeface="Montserrat"/>
                <a:sym typeface="Montserrat"/>
              </a:defRPr>
            </a:lvl6pPr>
            <a:lvl7pPr indent="-355600" lvl="6" marL="3200400" marR="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Montserrat"/>
                <a:ea typeface="Montserrat"/>
                <a:cs typeface="Montserrat"/>
                <a:sym typeface="Montserrat"/>
              </a:defRPr>
            </a:lvl7pPr>
            <a:lvl8pPr indent="-355600" lvl="7" marL="3657600" marR="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Montserrat"/>
                <a:ea typeface="Montserrat"/>
                <a:cs typeface="Montserrat"/>
                <a:sym typeface="Montserrat"/>
              </a:defRPr>
            </a:lvl8pPr>
            <a:lvl9pPr indent="-355600" lvl="8" marL="4114800" marR="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Montserrat"/>
                <a:ea typeface="Montserrat"/>
                <a:cs typeface="Montserrat"/>
                <a:sym typeface="Montserrat"/>
              </a:defRPr>
            </a:lvl9pPr>
          </a:lstStyle>
          <a:p/>
        </p:txBody>
      </p:sp>
      <p:sp>
        <p:nvSpPr>
          <p:cNvPr id="1081" name="Google Shape;1081;g343d2673bcf_0_3352"/>
          <p:cNvSpPr/>
          <p:nvPr>
            <p:ph idx="5" type="pic"/>
          </p:nvPr>
        </p:nvSpPr>
        <p:spPr>
          <a:xfrm>
            <a:off x="665019" y="2017785"/>
            <a:ext cx="893700" cy="893700"/>
          </a:xfrm>
          <a:prstGeom prst="ellipse">
            <a:avLst/>
          </a:prstGeom>
          <a:solidFill>
            <a:schemeClr val="accent1"/>
          </a:solidFill>
          <a:ln>
            <a:noFill/>
          </a:ln>
        </p:spPr>
      </p:sp>
      <p:sp>
        <p:nvSpPr>
          <p:cNvPr id="1082" name="Google Shape;1082;g343d2673bcf_0_3352"/>
          <p:cNvSpPr/>
          <p:nvPr>
            <p:ph idx="6" type="pic"/>
          </p:nvPr>
        </p:nvSpPr>
        <p:spPr>
          <a:xfrm>
            <a:off x="665019" y="3235617"/>
            <a:ext cx="893700" cy="893700"/>
          </a:xfrm>
          <a:prstGeom prst="ellipse">
            <a:avLst/>
          </a:prstGeom>
          <a:solidFill>
            <a:schemeClr val="accent2"/>
          </a:solidFill>
          <a:ln>
            <a:noFill/>
          </a:ln>
        </p:spPr>
      </p:sp>
      <p:sp>
        <p:nvSpPr>
          <p:cNvPr id="1083" name="Google Shape;1083;g343d2673bcf_0_3352"/>
          <p:cNvSpPr/>
          <p:nvPr>
            <p:ph idx="7" type="pic"/>
          </p:nvPr>
        </p:nvSpPr>
        <p:spPr>
          <a:xfrm>
            <a:off x="665019" y="4453448"/>
            <a:ext cx="893700" cy="893700"/>
          </a:xfrm>
          <a:prstGeom prst="ellipse">
            <a:avLst/>
          </a:prstGeom>
          <a:solidFill>
            <a:schemeClr val="accent3"/>
          </a:solidFill>
          <a:ln>
            <a:noFill/>
          </a:ln>
        </p:spPr>
      </p:sp>
      <p:sp>
        <p:nvSpPr>
          <p:cNvPr id="1084" name="Google Shape;1084;g343d2673bcf_0_3352"/>
          <p:cNvSpPr txBox="1"/>
          <p:nvPr>
            <p:ph idx="8" type="body"/>
          </p:nvPr>
        </p:nvSpPr>
        <p:spPr>
          <a:xfrm>
            <a:off x="5486400" y="2017800"/>
            <a:ext cx="6040500" cy="3329100"/>
          </a:xfrm>
          <a:prstGeom prst="rect">
            <a:avLst/>
          </a:prstGeom>
          <a:noFill/>
          <a:ln>
            <a:noFill/>
          </a:ln>
        </p:spPr>
        <p:txBody>
          <a:bodyPr anchorCtr="0" anchor="t" bIns="45700" lIns="91425" spcFirstLastPara="1" rIns="91425" wrap="square" tIns="45700">
            <a:noAutofit/>
          </a:bodyPr>
          <a:lstStyle>
            <a:lvl1pPr indent="-228600" lvl="0" marL="457200" marR="0" algn="ctr">
              <a:lnSpc>
                <a:spcPct val="90000"/>
              </a:lnSpc>
              <a:spcBef>
                <a:spcPts val="1100"/>
              </a:spcBef>
              <a:spcAft>
                <a:spcPts val="0"/>
              </a:spcAft>
              <a:buClr>
                <a:schemeClr val="accent6"/>
              </a:buClr>
              <a:buSzPts val="2000"/>
              <a:buFont typeface="Arial"/>
              <a:buNone/>
              <a:defRPr b="0" i="0" sz="2000" u="none" cap="none" strike="noStrike">
                <a:solidFill>
                  <a:schemeClr val="accent6"/>
                </a:solidFill>
                <a:latin typeface="Montserrat"/>
                <a:ea typeface="Montserrat"/>
                <a:cs typeface="Montserrat"/>
                <a:sym typeface="Montserrat"/>
              </a:defRPr>
            </a:lvl1pPr>
            <a:lvl2pPr indent="-355600" lvl="1" marL="914400" marR="0" algn="ctr">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Montserrat"/>
                <a:ea typeface="Montserrat"/>
                <a:cs typeface="Montserrat"/>
                <a:sym typeface="Montserrat"/>
              </a:defRPr>
            </a:lvl2pPr>
            <a:lvl3pPr indent="-355600" lvl="2" marL="1371600" marR="0" algn="ctr">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Montserrat"/>
                <a:ea typeface="Montserrat"/>
                <a:cs typeface="Montserrat"/>
                <a:sym typeface="Montserrat"/>
              </a:defRPr>
            </a:lvl3pPr>
            <a:lvl4pPr indent="-355600" lvl="3" marL="1828800" marR="0" algn="ctr">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Montserrat"/>
                <a:ea typeface="Montserrat"/>
                <a:cs typeface="Montserrat"/>
                <a:sym typeface="Montserrat"/>
              </a:defRPr>
            </a:lvl4pPr>
            <a:lvl5pPr indent="-355600" lvl="4" marL="2286000" marR="0" algn="ctr">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Montserrat"/>
                <a:ea typeface="Montserrat"/>
                <a:cs typeface="Montserrat"/>
                <a:sym typeface="Montserrat"/>
              </a:defRPr>
            </a:lvl5pPr>
            <a:lvl6pPr indent="-355600" lvl="5" marL="2743200" marR="0" algn="ctr">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Montserrat"/>
                <a:ea typeface="Montserrat"/>
                <a:cs typeface="Montserrat"/>
                <a:sym typeface="Montserrat"/>
              </a:defRPr>
            </a:lvl6pPr>
            <a:lvl7pPr indent="-355600" lvl="6" marL="3200400" marR="0" algn="ctr">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Montserrat"/>
                <a:ea typeface="Montserrat"/>
                <a:cs typeface="Montserrat"/>
                <a:sym typeface="Montserrat"/>
              </a:defRPr>
            </a:lvl7pPr>
            <a:lvl8pPr indent="-355600" lvl="7" marL="3657600" marR="0" algn="ctr">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Montserrat"/>
                <a:ea typeface="Montserrat"/>
                <a:cs typeface="Montserrat"/>
                <a:sym typeface="Montserrat"/>
              </a:defRPr>
            </a:lvl8pPr>
            <a:lvl9pPr indent="-355600" lvl="8" marL="4114800" marR="0" algn="ctr">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Montserrat"/>
                <a:ea typeface="Montserrat"/>
                <a:cs typeface="Montserrat"/>
                <a:sym typeface="Montserrat"/>
              </a:defRPr>
            </a:lvl9pPr>
          </a:lstStyle>
          <a:p/>
        </p:txBody>
      </p:sp>
    </p:spTree>
  </p:cSld>
  <p:clrMapOvr>
    <a:masterClrMapping/>
  </p:clrMapOvr>
</p:sldLayout>
</file>

<file path=ppt/slideLayouts/slideLayout4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Slide - No Body">
  <p:cSld name="1_Title Slide_4">
    <p:spTree>
      <p:nvGrpSpPr>
        <p:cNvPr id="1085" name="Shape 1085"/>
        <p:cNvGrpSpPr/>
        <p:nvPr/>
      </p:nvGrpSpPr>
      <p:grpSpPr>
        <a:xfrm>
          <a:off x="0" y="0"/>
          <a:ext cx="0" cy="0"/>
          <a:chOff x="0" y="0"/>
          <a:chExt cx="0" cy="0"/>
        </a:xfrm>
      </p:grpSpPr>
      <p:sp>
        <p:nvSpPr>
          <p:cNvPr id="1086" name="Google Shape;1086;g343d2673bcf_0_3369"/>
          <p:cNvSpPr/>
          <p:nvPr/>
        </p:nvSpPr>
        <p:spPr>
          <a:xfrm>
            <a:off x="25" y="0"/>
            <a:ext cx="12192000" cy="6923100"/>
          </a:xfrm>
          <a:prstGeom prst="rect">
            <a:avLst/>
          </a:prstGeom>
          <a:solidFill>
            <a:schemeClr val="lt1"/>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sz="1500"/>
          </a:p>
        </p:txBody>
      </p:sp>
      <p:pic>
        <p:nvPicPr>
          <p:cNvPr descr="A black and grey logo&#10;&#10;Description automatically generated with medium confidence" id="1087" name="Google Shape;1087;g343d2673bcf_0_3369"/>
          <p:cNvPicPr preferRelativeResize="0"/>
          <p:nvPr/>
        </p:nvPicPr>
        <p:blipFill rotWithShape="1">
          <a:blip r:embed="rId2">
            <a:alphaModFix/>
          </a:blip>
          <a:srcRect b="0" l="0" r="0" t="0"/>
          <a:stretch/>
        </p:blipFill>
        <p:spPr>
          <a:xfrm>
            <a:off x="9220823" y="0"/>
            <a:ext cx="2971177" cy="6858001"/>
          </a:xfrm>
          <a:prstGeom prst="rect">
            <a:avLst/>
          </a:prstGeom>
          <a:noFill/>
          <a:ln>
            <a:noFill/>
          </a:ln>
        </p:spPr>
      </p:pic>
      <p:sp>
        <p:nvSpPr>
          <p:cNvPr id="1088" name="Google Shape;1088;g343d2673bcf_0_3369"/>
          <p:cNvSpPr/>
          <p:nvPr/>
        </p:nvSpPr>
        <p:spPr>
          <a:xfrm>
            <a:off x="11597049" y="6274470"/>
            <a:ext cx="237300" cy="237300"/>
          </a:xfrm>
          <a:prstGeom prst="ellipse">
            <a:avLst/>
          </a:prstGeom>
          <a:solidFill>
            <a:schemeClr val="accen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900" u="none" cap="none" strike="noStrike">
              <a:solidFill>
                <a:schemeClr val="lt1"/>
              </a:solidFill>
              <a:latin typeface="Montserrat"/>
              <a:ea typeface="Montserrat"/>
              <a:cs typeface="Montserrat"/>
              <a:sym typeface="Montserrat"/>
            </a:endParaRPr>
          </a:p>
        </p:txBody>
      </p:sp>
      <p:sp>
        <p:nvSpPr>
          <p:cNvPr id="1089" name="Google Shape;1089;g343d2673bcf_0_3369"/>
          <p:cNvSpPr txBox="1"/>
          <p:nvPr/>
        </p:nvSpPr>
        <p:spPr>
          <a:xfrm>
            <a:off x="11513370" y="6277754"/>
            <a:ext cx="404700" cy="230700"/>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fld id="{00000000-1234-1234-1234-123412341234}" type="slidenum">
              <a:rPr b="1" i="0" lang="en-US" sz="900" u="none" cap="none" strike="noStrike">
                <a:solidFill>
                  <a:schemeClr val="lt1"/>
                </a:solidFill>
                <a:latin typeface="Montserrat"/>
                <a:ea typeface="Montserrat"/>
                <a:cs typeface="Montserrat"/>
                <a:sym typeface="Montserrat"/>
              </a:rPr>
              <a:t>‹#›</a:t>
            </a:fld>
            <a:endParaRPr b="1" i="0" sz="900" u="none" cap="none" strike="noStrike">
              <a:solidFill>
                <a:schemeClr val="lt1"/>
              </a:solidFill>
              <a:latin typeface="Montserrat"/>
              <a:ea typeface="Montserrat"/>
              <a:cs typeface="Montserrat"/>
              <a:sym typeface="Montserrat"/>
            </a:endParaRPr>
          </a:p>
        </p:txBody>
      </p:sp>
      <p:sp>
        <p:nvSpPr>
          <p:cNvPr id="1090" name="Google Shape;1090;g343d2673bcf_0_3369"/>
          <p:cNvSpPr/>
          <p:nvPr/>
        </p:nvSpPr>
        <p:spPr>
          <a:xfrm>
            <a:off x="2050474" y="6347450"/>
            <a:ext cx="6766500" cy="91500"/>
          </a:xfrm>
          <a:prstGeom prst="rect">
            <a:avLst/>
          </a:prstGeom>
          <a:solidFill>
            <a:srgbClr val="D8D8D8"/>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900" u="none" cap="none" strike="noStrike">
              <a:solidFill>
                <a:schemeClr val="lt1"/>
              </a:solidFill>
              <a:latin typeface="Montserrat"/>
              <a:ea typeface="Montserrat"/>
              <a:cs typeface="Montserrat"/>
              <a:sym typeface="Montserrat"/>
            </a:endParaRPr>
          </a:p>
        </p:txBody>
      </p:sp>
      <p:sp>
        <p:nvSpPr>
          <p:cNvPr id="1091" name="Google Shape;1091;g343d2673bcf_0_3369"/>
          <p:cNvSpPr txBox="1"/>
          <p:nvPr/>
        </p:nvSpPr>
        <p:spPr>
          <a:xfrm>
            <a:off x="8787442" y="6274470"/>
            <a:ext cx="2834700" cy="230700"/>
          </a:xfrm>
          <a:prstGeom prst="rect">
            <a:avLst/>
          </a:prstGeom>
          <a:noFill/>
          <a:ln>
            <a:noFill/>
          </a:ln>
        </p:spPr>
        <p:txBody>
          <a:bodyPr anchorCtr="0" anchor="t" bIns="45700" lIns="91425" spcFirstLastPara="1" rIns="91425" wrap="square" tIns="45700">
            <a:spAutoFit/>
          </a:bodyPr>
          <a:lstStyle/>
          <a:p>
            <a:pPr indent="0" lvl="0" marL="0" marR="0" rtl="0" algn="r">
              <a:spcBef>
                <a:spcPts val="0"/>
              </a:spcBef>
              <a:spcAft>
                <a:spcPts val="0"/>
              </a:spcAft>
              <a:buNone/>
            </a:pPr>
            <a:r>
              <a:rPr b="0" i="0" lang="en-US" sz="900" u="none" cap="none" strike="noStrike">
                <a:solidFill>
                  <a:schemeClr val="dk1"/>
                </a:solidFill>
                <a:latin typeface="Montserrat"/>
                <a:ea typeface="Montserrat"/>
                <a:cs typeface="Montserrat"/>
                <a:sym typeface="Montserrat"/>
              </a:rPr>
              <a:t>© </a:t>
            </a:r>
            <a:r>
              <a:rPr lang="en-US" sz="900">
                <a:solidFill>
                  <a:schemeClr val="dk1"/>
                </a:solidFill>
                <a:latin typeface="Montserrat"/>
                <a:ea typeface="Montserrat"/>
                <a:cs typeface="Montserrat"/>
                <a:sym typeface="Montserrat"/>
              </a:rPr>
              <a:t>2025</a:t>
            </a:r>
            <a:r>
              <a:rPr b="0" i="0" lang="en-US" sz="900" u="none" cap="none" strike="noStrike">
                <a:solidFill>
                  <a:schemeClr val="dk1"/>
                </a:solidFill>
                <a:latin typeface="Montserrat"/>
                <a:ea typeface="Montserrat"/>
                <a:cs typeface="Montserrat"/>
                <a:sym typeface="Montserrat"/>
              </a:rPr>
              <a:t> </a:t>
            </a:r>
            <a:r>
              <a:rPr b="1" i="0" lang="en-US" sz="900" u="none" cap="none" strike="noStrike">
                <a:solidFill>
                  <a:schemeClr val="dk1"/>
                </a:solidFill>
                <a:latin typeface="Montserrat"/>
                <a:ea typeface="Montserrat"/>
                <a:cs typeface="Montserrat"/>
                <a:sym typeface="Montserrat"/>
              </a:rPr>
              <a:t>Square 9</a:t>
            </a:r>
            <a:r>
              <a:rPr b="0" i="0" lang="en-US" sz="900" u="none" cap="none" strike="noStrike">
                <a:solidFill>
                  <a:schemeClr val="dk1"/>
                </a:solidFill>
                <a:latin typeface="Montserrat"/>
                <a:ea typeface="Montserrat"/>
                <a:cs typeface="Montserrat"/>
                <a:sym typeface="Montserrat"/>
              </a:rPr>
              <a:t>. All Rights Reserved.</a:t>
            </a:r>
            <a:endParaRPr sz="1500"/>
          </a:p>
        </p:txBody>
      </p:sp>
      <p:pic>
        <p:nvPicPr>
          <p:cNvPr descr="A blue and orange text on a black background&#10;&#10;Description automatically generated" id="1092" name="Google Shape;1092;g343d2673bcf_0_3369"/>
          <p:cNvPicPr preferRelativeResize="0"/>
          <p:nvPr/>
        </p:nvPicPr>
        <p:blipFill rotWithShape="1">
          <a:blip r:embed="rId3">
            <a:alphaModFix/>
          </a:blip>
          <a:srcRect b="0" l="0" r="0" t="0"/>
          <a:stretch/>
        </p:blipFill>
        <p:spPr>
          <a:xfrm>
            <a:off x="357551" y="6064432"/>
            <a:ext cx="1551707" cy="447438"/>
          </a:xfrm>
          <a:prstGeom prst="rect">
            <a:avLst/>
          </a:prstGeom>
          <a:noFill/>
          <a:ln>
            <a:noFill/>
          </a:ln>
        </p:spPr>
      </p:pic>
      <p:sp>
        <p:nvSpPr>
          <p:cNvPr id="1093" name="Google Shape;1093;g343d2673bcf_0_3369"/>
          <p:cNvSpPr txBox="1"/>
          <p:nvPr>
            <p:ph idx="1" type="body"/>
          </p:nvPr>
        </p:nvSpPr>
        <p:spPr>
          <a:xfrm>
            <a:off x="539188" y="551701"/>
            <a:ext cx="11113500" cy="584400"/>
          </a:xfrm>
          <a:prstGeom prst="rect">
            <a:avLst/>
          </a:prstGeom>
          <a:noFill/>
          <a:ln>
            <a:noFill/>
          </a:ln>
        </p:spPr>
        <p:txBody>
          <a:bodyPr anchorCtr="0" anchor="t" bIns="45700" lIns="91425" spcFirstLastPara="1" rIns="91425" wrap="square" tIns="45700">
            <a:noAutofit/>
          </a:bodyPr>
          <a:lstStyle>
            <a:lvl1pPr indent="-228600" lvl="0" marL="457200" marR="0" algn="l">
              <a:lnSpc>
                <a:spcPct val="90000"/>
              </a:lnSpc>
              <a:spcBef>
                <a:spcPts val="1100"/>
              </a:spcBef>
              <a:spcAft>
                <a:spcPts val="0"/>
              </a:spcAft>
              <a:buClr>
                <a:schemeClr val="accent2"/>
              </a:buClr>
              <a:buSzPts val="3600"/>
              <a:buFont typeface="Arial"/>
              <a:buNone/>
              <a:defRPr b="1" i="0" sz="3600" u="none" cap="none" strike="noStrike">
                <a:solidFill>
                  <a:schemeClr val="accent2"/>
                </a:solidFill>
                <a:latin typeface="Montserrat Medium"/>
                <a:ea typeface="Montserrat Medium"/>
                <a:cs typeface="Montserrat Medium"/>
                <a:sym typeface="Montserrat Medium"/>
              </a:defRPr>
            </a:lvl1pPr>
            <a:lvl2pPr indent="-381000" lvl="1" marL="914400" marR="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Montserrat"/>
                <a:ea typeface="Montserrat"/>
                <a:cs typeface="Montserrat"/>
                <a:sym typeface="Montserrat"/>
              </a:defRPr>
            </a:lvl2pPr>
            <a:lvl3pPr indent="-355600" lvl="2" marL="1371600" marR="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Montserrat"/>
                <a:ea typeface="Montserrat"/>
                <a:cs typeface="Montserrat"/>
                <a:sym typeface="Montserrat"/>
              </a:defRPr>
            </a:lvl3pPr>
            <a:lvl4pPr indent="-349250" lvl="3" marL="1828800" marR="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4pPr>
            <a:lvl5pPr indent="-349250" lvl="4" marL="2286000" marR="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5pPr>
            <a:lvl6pPr indent="-349250" lvl="5" marL="2743200" marR="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6pPr>
            <a:lvl7pPr indent="-349250" lvl="6" marL="3200400" marR="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7pPr>
            <a:lvl8pPr indent="-349250" lvl="7" marL="3657600" marR="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8pPr>
            <a:lvl9pPr indent="-349250" lvl="8" marL="4114800" marR="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9pPr>
          </a:lstStyle>
          <a:p/>
        </p:txBody>
      </p:sp>
      <p:sp>
        <p:nvSpPr>
          <p:cNvPr id="1094" name="Google Shape;1094;g343d2673bcf_0_3369"/>
          <p:cNvSpPr/>
          <p:nvPr/>
        </p:nvSpPr>
        <p:spPr>
          <a:xfrm>
            <a:off x="665019" y="1154545"/>
            <a:ext cx="489600" cy="138900"/>
          </a:xfrm>
          <a:prstGeom prst="roundRect">
            <a:avLst>
              <a:gd fmla="val 50000" name="adj"/>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900" u="none" cap="none" strike="noStrike">
              <a:solidFill>
                <a:schemeClr val="lt1"/>
              </a:solidFill>
              <a:latin typeface="Montserrat"/>
              <a:ea typeface="Montserrat"/>
              <a:cs typeface="Montserrat"/>
              <a:sym typeface="Montserrat"/>
            </a:endParaRPr>
          </a:p>
        </p:txBody>
      </p:sp>
    </p:spTree>
  </p:cSld>
  <p:clrMapOvr>
    <a:masterClrMapping/>
  </p:clrMapOvr>
</p:sldLayout>
</file>

<file path=ppt/slideLayouts/slideLayout4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Slide - 3 Tier Boxes">
  <p:cSld name="10_Title Slide">
    <p:spTree>
      <p:nvGrpSpPr>
        <p:cNvPr id="1095" name="Shape 1095"/>
        <p:cNvGrpSpPr/>
        <p:nvPr/>
      </p:nvGrpSpPr>
      <p:grpSpPr>
        <a:xfrm>
          <a:off x="0" y="0"/>
          <a:ext cx="0" cy="0"/>
          <a:chOff x="0" y="0"/>
          <a:chExt cx="0" cy="0"/>
        </a:xfrm>
      </p:grpSpPr>
      <p:sp>
        <p:nvSpPr>
          <p:cNvPr id="1096" name="Google Shape;1096;g343d2673bcf_0_3379"/>
          <p:cNvSpPr/>
          <p:nvPr/>
        </p:nvSpPr>
        <p:spPr>
          <a:xfrm>
            <a:off x="25" y="0"/>
            <a:ext cx="12192000" cy="6923100"/>
          </a:xfrm>
          <a:prstGeom prst="rect">
            <a:avLst/>
          </a:prstGeom>
          <a:solidFill>
            <a:schemeClr val="lt1"/>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sz="1500"/>
          </a:p>
        </p:txBody>
      </p:sp>
      <p:sp>
        <p:nvSpPr>
          <p:cNvPr id="1097" name="Google Shape;1097;g343d2673bcf_0_3379"/>
          <p:cNvSpPr txBox="1"/>
          <p:nvPr>
            <p:ph idx="1" type="body"/>
          </p:nvPr>
        </p:nvSpPr>
        <p:spPr>
          <a:xfrm>
            <a:off x="9161464" y="1445982"/>
            <a:ext cx="2471100" cy="462600"/>
          </a:xfrm>
          <a:prstGeom prst="rect">
            <a:avLst/>
          </a:prstGeom>
          <a:noFill/>
          <a:ln>
            <a:noFill/>
          </a:ln>
        </p:spPr>
        <p:txBody>
          <a:bodyPr anchorCtr="0" anchor="ctr" bIns="45700" lIns="91425" spcFirstLastPara="1" rIns="91425" wrap="square" tIns="45700">
            <a:noAutofit/>
          </a:bodyPr>
          <a:lstStyle>
            <a:lvl1pPr indent="-228600" lvl="0" marL="457200" marR="0" algn="ctr">
              <a:lnSpc>
                <a:spcPct val="90000"/>
              </a:lnSpc>
              <a:spcBef>
                <a:spcPts val="1100"/>
              </a:spcBef>
              <a:spcAft>
                <a:spcPts val="0"/>
              </a:spcAft>
              <a:buClr>
                <a:schemeClr val="lt1"/>
              </a:buClr>
              <a:buSzPts val="1900"/>
              <a:buFont typeface="Arial"/>
              <a:buNone/>
              <a:defRPr b="1" i="0" sz="1900" u="none" cap="none" strike="noStrike">
                <a:solidFill>
                  <a:schemeClr val="lt1"/>
                </a:solidFill>
                <a:latin typeface="Montserrat Medium"/>
                <a:ea typeface="Montserrat Medium"/>
                <a:cs typeface="Montserrat Medium"/>
                <a:sym typeface="Montserrat Medium"/>
              </a:defRPr>
            </a:lvl1pPr>
            <a:lvl2pPr indent="-381000" lvl="1" marL="914400" marR="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Montserrat"/>
                <a:ea typeface="Montserrat"/>
                <a:cs typeface="Montserrat"/>
                <a:sym typeface="Montserrat"/>
              </a:defRPr>
            </a:lvl2pPr>
            <a:lvl3pPr indent="-355600" lvl="2" marL="1371600" marR="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Montserrat"/>
                <a:ea typeface="Montserrat"/>
                <a:cs typeface="Montserrat"/>
                <a:sym typeface="Montserrat"/>
              </a:defRPr>
            </a:lvl3pPr>
            <a:lvl4pPr indent="-349250" lvl="3" marL="1828800" marR="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4pPr>
            <a:lvl5pPr indent="-349250" lvl="4" marL="2286000" marR="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5pPr>
            <a:lvl6pPr indent="-349250" lvl="5" marL="2743200" marR="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6pPr>
            <a:lvl7pPr indent="-349250" lvl="6" marL="3200400" marR="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7pPr>
            <a:lvl8pPr indent="-349250" lvl="7" marL="3657600" marR="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8pPr>
            <a:lvl9pPr indent="-349250" lvl="8" marL="4114800" marR="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9pPr>
          </a:lstStyle>
          <a:p/>
        </p:txBody>
      </p:sp>
      <p:pic>
        <p:nvPicPr>
          <p:cNvPr descr="A black and grey logo&#10;&#10;Description automatically generated with medium confidence" id="1098" name="Google Shape;1098;g343d2673bcf_0_3379"/>
          <p:cNvPicPr preferRelativeResize="0"/>
          <p:nvPr/>
        </p:nvPicPr>
        <p:blipFill rotWithShape="1">
          <a:blip r:embed="rId2">
            <a:alphaModFix/>
          </a:blip>
          <a:srcRect b="0" l="0" r="0" t="0"/>
          <a:stretch/>
        </p:blipFill>
        <p:spPr>
          <a:xfrm>
            <a:off x="9220823" y="0"/>
            <a:ext cx="2971177" cy="6858001"/>
          </a:xfrm>
          <a:prstGeom prst="rect">
            <a:avLst/>
          </a:prstGeom>
          <a:noFill/>
          <a:ln>
            <a:noFill/>
          </a:ln>
        </p:spPr>
      </p:pic>
      <p:sp>
        <p:nvSpPr>
          <p:cNvPr id="1099" name="Google Shape;1099;g343d2673bcf_0_3379"/>
          <p:cNvSpPr/>
          <p:nvPr/>
        </p:nvSpPr>
        <p:spPr>
          <a:xfrm>
            <a:off x="11597049" y="6274470"/>
            <a:ext cx="237300" cy="237300"/>
          </a:xfrm>
          <a:prstGeom prst="ellipse">
            <a:avLst/>
          </a:prstGeom>
          <a:solidFill>
            <a:schemeClr val="accen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900" u="none" cap="none" strike="noStrike">
              <a:solidFill>
                <a:schemeClr val="lt1"/>
              </a:solidFill>
              <a:latin typeface="Montserrat"/>
              <a:ea typeface="Montserrat"/>
              <a:cs typeface="Montserrat"/>
              <a:sym typeface="Montserrat"/>
            </a:endParaRPr>
          </a:p>
        </p:txBody>
      </p:sp>
      <p:sp>
        <p:nvSpPr>
          <p:cNvPr id="1100" name="Google Shape;1100;g343d2673bcf_0_3379"/>
          <p:cNvSpPr txBox="1"/>
          <p:nvPr/>
        </p:nvSpPr>
        <p:spPr>
          <a:xfrm>
            <a:off x="11513370" y="6277754"/>
            <a:ext cx="404700" cy="230700"/>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fld id="{00000000-1234-1234-1234-123412341234}" type="slidenum">
              <a:rPr b="1" i="0" lang="en-US" sz="900" u="none" cap="none" strike="noStrike">
                <a:solidFill>
                  <a:schemeClr val="lt1"/>
                </a:solidFill>
                <a:latin typeface="Montserrat"/>
                <a:ea typeface="Montserrat"/>
                <a:cs typeface="Montserrat"/>
                <a:sym typeface="Montserrat"/>
              </a:rPr>
              <a:t>‹#›</a:t>
            </a:fld>
            <a:endParaRPr b="1" i="0" sz="900" u="none" cap="none" strike="noStrike">
              <a:solidFill>
                <a:schemeClr val="lt1"/>
              </a:solidFill>
              <a:latin typeface="Montserrat"/>
              <a:ea typeface="Montserrat"/>
              <a:cs typeface="Montserrat"/>
              <a:sym typeface="Montserrat"/>
            </a:endParaRPr>
          </a:p>
        </p:txBody>
      </p:sp>
      <p:sp>
        <p:nvSpPr>
          <p:cNvPr id="1101" name="Google Shape;1101;g343d2673bcf_0_3379"/>
          <p:cNvSpPr/>
          <p:nvPr/>
        </p:nvSpPr>
        <p:spPr>
          <a:xfrm>
            <a:off x="2050474" y="6347450"/>
            <a:ext cx="6766500" cy="91500"/>
          </a:xfrm>
          <a:prstGeom prst="rect">
            <a:avLst/>
          </a:prstGeom>
          <a:solidFill>
            <a:srgbClr val="D8D8D8"/>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900" u="none" cap="none" strike="noStrike">
              <a:solidFill>
                <a:schemeClr val="lt1"/>
              </a:solidFill>
              <a:latin typeface="Montserrat"/>
              <a:ea typeface="Montserrat"/>
              <a:cs typeface="Montserrat"/>
              <a:sym typeface="Montserrat"/>
            </a:endParaRPr>
          </a:p>
        </p:txBody>
      </p:sp>
      <p:sp>
        <p:nvSpPr>
          <p:cNvPr id="1102" name="Google Shape;1102;g343d2673bcf_0_3379"/>
          <p:cNvSpPr txBox="1"/>
          <p:nvPr/>
        </p:nvSpPr>
        <p:spPr>
          <a:xfrm>
            <a:off x="8787442" y="6274470"/>
            <a:ext cx="2834700" cy="230700"/>
          </a:xfrm>
          <a:prstGeom prst="rect">
            <a:avLst/>
          </a:prstGeom>
          <a:noFill/>
          <a:ln>
            <a:noFill/>
          </a:ln>
        </p:spPr>
        <p:txBody>
          <a:bodyPr anchorCtr="0" anchor="t" bIns="45700" lIns="91425" spcFirstLastPara="1" rIns="91425" wrap="square" tIns="45700">
            <a:spAutoFit/>
          </a:bodyPr>
          <a:lstStyle/>
          <a:p>
            <a:pPr indent="0" lvl="0" marL="0" marR="0" rtl="0" algn="r">
              <a:spcBef>
                <a:spcPts val="0"/>
              </a:spcBef>
              <a:spcAft>
                <a:spcPts val="0"/>
              </a:spcAft>
              <a:buNone/>
            </a:pPr>
            <a:r>
              <a:rPr b="0" i="0" lang="en-US" sz="900" u="none" cap="none" strike="noStrike">
                <a:solidFill>
                  <a:schemeClr val="dk1"/>
                </a:solidFill>
                <a:latin typeface="Montserrat"/>
                <a:ea typeface="Montserrat"/>
                <a:cs typeface="Montserrat"/>
                <a:sym typeface="Montserrat"/>
              </a:rPr>
              <a:t>© </a:t>
            </a:r>
            <a:r>
              <a:rPr lang="en-US" sz="900">
                <a:solidFill>
                  <a:schemeClr val="dk1"/>
                </a:solidFill>
                <a:latin typeface="Montserrat"/>
                <a:ea typeface="Montserrat"/>
                <a:cs typeface="Montserrat"/>
                <a:sym typeface="Montserrat"/>
              </a:rPr>
              <a:t>2025</a:t>
            </a:r>
            <a:r>
              <a:rPr b="0" i="0" lang="en-US" sz="900" u="none" cap="none" strike="noStrike">
                <a:solidFill>
                  <a:schemeClr val="dk1"/>
                </a:solidFill>
                <a:latin typeface="Montserrat"/>
                <a:ea typeface="Montserrat"/>
                <a:cs typeface="Montserrat"/>
                <a:sym typeface="Montserrat"/>
              </a:rPr>
              <a:t> </a:t>
            </a:r>
            <a:r>
              <a:rPr b="1" i="0" lang="en-US" sz="900" u="none" cap="none" strike="noStrike">
                <a:solidFill>
                  <a:schemeClr val="dk1"/>
                </a:solidFill>
                <a:latin typeface="Montserrat"/>
                <a:ea typeface="Montserrat"/>
                <a:cs typeface="Montserrat"/>
                <a:sym typeface="Montserrat"/>
              </a:rPr>
              <a:t>Square 9</a:t>
            </a:r>
            <a:r>
              <a:rPr b="0" i="0" lang="en-US" sz="900" u="none" cap="none" strike="noStrike">
                <a:solidFill>
                  <a:schemeClr val="dk1"/>
                </a:solidFill>
                <a:latin typeface="Montserrat"/>
                <a:ea typeface="Montserrat"/>
                <a:cs typeface="Montserrat"/>
                <a:sym typeface="Montserrat"/>
              </a:rPr>
              <a:t>. All Rights Reserved.</a:t>
            </a:r>
            <a:endParaRPr sz="1500"/>
          </a:p>
        </p:txBody>
      </p:sp>
      <p:pic>
        <p:nvPicPr>
          <p:cNvPr descr="A blue and orange text on a black background&#10;&#10;Description automatically generated" id="1103" name="Google Shape;1103;g343d2673bcf_0_3379"/>
          <p:cNvPicPr preferRelativeResize="0"/>
          <p:nvPr/>
        </p:nvPicPr>
        <p:blipFill rotWithShape="1">
          <a:blip r:embed="rId3">
            <a:alphaModFix/>
          </a:blip>
          <a:srcRect b="0" l="0" r="0" t="0"/>
          <a:stretch/>
        </p:blipFill>
        <p:spPr>
          <a:xfrm>
            <a:off x="357551" y="6064432"/>
            <a:ext cx="1551707" cy="447438"/>
          </a:xfrm>
          <a:prstGeom prst="rect">
            <a:avLst/>
          </a:prstGeom>
          <a:noFill/>
          <a:ln>
            <a:noFill/>
          </a:ln>
        </p:spPr>
      </p:pic>
      <p:sp>
        <p:nvSpPr>
          <p:cNvPr id="1104" name="Google Shape;1104;g343d2673bcf_0_3379"/>
          <p:cNvSpPr/>
          <p:nvPr/>
        </p:nvSpPr>
        <p:spPr>
          <a:xfrm>
            <a:off x="1391963" y="1322550"/>
            <a:ext cx="2736000" cy="4327200"/>
          </a:xfrm>
          <a:prstGeom prst="roundRect">
            <a:avLst>
              <a:gd fmla="val 7279" name="adj"/>
            </a:avLst>
          </a:prstGeom>
          <a:solidFill>
            <a:srgbClr val="EFF4F6"/>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900" u="none" cap="none" strike="noStrike">
              <a:solidFill>
                <a:schemeClr val="lt1"/>
              </a:solidFill>
              <a:latin typeface="Montserrat"/>
              <a:ea typeface="Montserrat"/>
              <a:cs typeface="Montserrat"/>
              <a:sym typeface="Montserrat"/>
            </a:endParaRPr>
          </a:p>
        </p:txBody>
      </p:sp>
      <p:sp>
        <p:nvSpPr>
          <p:cNvPr id="1105" name="Google Shape;1105;g343d2673bcf_0_3379"/>
          <p:cNvSpPr/>
          <p:nvPr/>
        </p:nvSpPr>
        <p:spPr>
          <a:xfrm>
            <a:off x="1391963" y="1322550"/>
            <a:ext cx="2738224" cy="821301"/>
          </a:xfrm>
          <a:custGeom>
            <a:rect b="b" l="l" r="r" t="t"/>
            <a:pathLst>
              <a:path extrusionOk="0" h="1052950" w="3700303">
                <a:moveTo>
                  <a:pt x="269345" y="0"/>
                </a:moveTo>
                <a:lnTo>
                  <a:pt x="3430958" y="0"/>
                </a:lnTo>
                <a:cubicBezTo>
                  <a:pt x="3579713" y="0"/>
                  <a:pt x="3700303" y="120590"/>
                  <a:pt x="3700303" y="269345"/>
                </a:cubicBezTo>
                <a:lnTo>
                  <a:pt x="3700303" y="1052950"/>
                </a:lnTo>
                <a:lnTo>
                  <a:pt x="0" y="1052950"/>
                </a:lnTo>
                <a:lnTo>
                  <a:pt x="0" y="269345"/>
                </a:lnTo>
                <a:cubicBezTo>
                  <a:pt x="0" y="120590"/>
                  <a:pt x="120590" y="0"/>
                  <a:pt x="269345" y="0"/>
                </a:cubicBezTo>
                <a:close/>
              </a:path>
            </a:pathLst>
          </a:cu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900" u="none" cap="none" strike="noStrike">
              <a:solidFill>
                <a:schemeClr val="lt1"/>
              </a:solidFill>
              <a:latin typeface="Montserrat"/>
              <a:ea typeface="Montserrat"/>
              <a:cs typeface="Montserrat"/>
              <a:sym typeface="Montserrat"/>
            </a:endParaRPr>
          </a:p>
        </p:txBody>
      </p:sp>
      <p:sp>
        <p:nvSpPr>
          <p:cNvPr id="1106" name="Google Shape;1106;g343d2673bcf_0_3379"/>
          <p:cNvSpPr txBox="1"/>
          <p:nvPr>
            <p:ph idx="2" type="body"/>
          </p:nvPr>
        </p:nvSpPr>
        <p:spPr>
          <a:xfrm>
            <a:off x="1524274" y="1503132"/>
            <a:ext cx="2471100" cy="462600"/>
          </a:xfrm>
          <a:prstGeom prst="rect">
            <a:avLst/>
          </a:prstGeom>
          <a:noFill/>
          <a:ln>
            <a:noFill/>
          </a:ln>
        </p:spPr>
        <p:txBody>
          <a:bodyPr anchorCtr="0" anchor="ctr" bIns="45700" lIns="91425" spcFirstLastPara="1" rIns="91425" wrap="square" tIns="45700">
            <a:noAutofit/>
          </a:bodyPr>
          <a:lstStyle>
            <a:lvl1pPr indent="-228600" lvl="0" marL="457200" marR="0" algn="ctr">
              <a:lnSpc>
                <a:spcPct val="90000"/>
              </a:lnSpc>
              <a:spcBef>
                <a:spcPts val="1100"/>
              </a:spcBef>
              <a:spcAft>
                <a:spcPts val="0"/>
              </a:spcAft>
              <a:buClr>
                <a:schemeClr val="lt1"/>
              </a:buClr>
              <a:buSzPts val="1900"/>
              <a:buFont typeface="Arial"/>
              <a:buNone/>
              <a:defRPr b="1" i="0" sz="1900" u="none" cap="none" strike="noStrike">
                <a:solidFill>
                  <a:schemeClr val="lt1"/>
                </a:solidFill>
                <a:latin typeface="Montserrat Medium"/>
                <a:ea typeface="Montserrat Medium"/>
                <a:cs typeface="Montserrat Medium"/>
                <a:sym typeface="Montserrat Medium"/>
              </a:defRPr>
            </a:lvl1pPr>
            <a:lvl2pPr indent="-381000" lvl="1" marL="914400" marR="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Montserrat"/>
                <a:ea typeface="Montserrat"/>
                <a:cs typeface="Montserrat"/>
                <a:sym typeface="Montserrat"/>
              </a:defRPr>
            </a:lvl2pPr>
            <a:lvl3pPr indent="-355600" lvl="2" marL="1371600" marR="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Montserrat"/>
                <a:ea typeface="Montserrat"/>
                <a:cs typeface="Montserrat"/>
                <a:sym typeface="Montserrat"/>
              </a:defRPr>
            </a:lvl3pPr>
            <a:lvl4pPr indent="-349250" lvl="3" marL="1828800" marR="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4pPr>
            <a:lvl5pPr indent="-349250" lvl="4" marL="2286000" marR="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5pPr>
            <a:lvl6pPr indent="-349250" lvl="5" marL="2743200" marR="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6pPr>
            <a:lvl7pPr indent="-349250" lvl="6" marL="3200400" marR="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7pPr>
            <a:lvl8pPr indent="-349250" lvl="7" marL="3657600" marR="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8pPr>
            <a:lvl9pPr indent="-349250" lvl="8" marL="4114800" marR="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9pPr>
          </a:lstStyle>
          <a:p/>
        </p:txBody>
      </p:sp>
      <p:sp>
        <p:nvSpPr>
          <p:cNvPr id="1107" name="Google Shape;1107;g343d2673bcf_0_3379"/>
          <p:cNvSpPr txBox="1"/>
          <p:nvPr>
            <p:ph idx="3" type="body"/>
          </p:nvPr>
        </p:nvSpPr>
        <p:spPr>
          <a:xfrm>
            <a:off x="1524274" y="2355477"/>
            <a:ext cx="2471100" cy="462600"/>
          </a:xfrm>
          <a:prstGeom prst="rect">
            <a:avLst/>
          </a:prstGeom>
          <a:noFill/>
          <a:ln>
            <a:noFill/>
          </a:ln>
        </p:spPr>
        <p:txBody>
          <a:bodyPr anchorCtr="0" anchor="t" bIns="45700" lIns="91425" spcFirstLastPara="1" rIns="91425" wrap="square" tIns="45700">
            <a:noAutofit/>
          </a:bodyPr>
          <a:lstStyle>
            <a:lvl1pPr indent="-228600" lvl="0" marL="457200" marR="0" algn="ctr">
              <a:lnSpc>
                <a:spcPct val="90000"/>
              </a:lnSpc>
              <a:spcBef>
                <a:spcPts val="1100"/>
              </a:spcBef>
              <a:spcAft>
                <a:spcPts val="0"/>
              </a:spcAft>
              <a:buClr>
                <a:schemeClr val="accent1"/>
              </a:buClr>
              <a:buSzPts val="4000"/>
              <a:buFont typeface="Arial"/>
              <a:buNone/>
              <a:defRPr b="1" i="0" sz="4000" u="none" cap="none" strike="noStrike">
                <a:solidFill>
                  <a:schemeClr val="accent1"/>
                </a:solidFill>
                <a:latin typeface="Montserrat Medium"/>
                <a:ea typeface="Montserrat Medium"/>
                <a:cs typeface="Montserrat Medium"/>
                <a:sym typeface="Montserrat Medium"/>
              </a:defRPr>
            </a:lvl1pPr>
            <a:lvl2pPr indent="-381000" lvl="1" marL="914400" marR="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Montserrat"/>
                <a:ea typeface="Montserrat"/>
                <a:cs typeface="Montserrat"/>
                <a:sym typeface="Montserrat"/>
              </a:defRPr>
            </a:lvl2pPr>
            <a:lvl3pPr indent="-355600" lvl="2" marL="1371600" marR="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Montserrat"/>
                <a:ea typeface="Montserrat"/>
                <a:cs typeface="Montserrat"/>
                <a:sym typeface="Montserrat"/>
              </a:defRPr>
            </a:lvl3pPr>
            <a:lvl4pPr indent="-349250" lvl="3" marL="1828800" marR="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4pPr>
            <a:lvl5pPr indent="-349250" lvl="4" marL="2286000" marR="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5pPr>
            <a:lvl6pPr indent="-349250" lvl="5" marL="2743200" marR="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6pPr>
            <a:lvl7pPr indent="-349250" lvl="6" marL="3200400" marR="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7pPr>
            <a:lvl8pPr indent="-349250" lvl="7" marL="3657600" marR="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8pPr>
            <a:lvl9pPr indent="-349250" lvl="8" marL="4114800" marR="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9pPr>
          </a:lstStyle>
          <a:p/>
        </p:txBody>
      </p:sp>
      <p:sp>
        <p:nvSpPr>
          <p:cNvPr id="1108" name="Google Shape;1108;g343d2673bcf_0_3379"/>
          <p:cNvSpPr txBox="1"/>
          <p:nvPr>
            <p:ph idx="4" type="body"/>
          </p:nvPr>
        </p:nvSpPr>
        <p:spPr>
          <a:xfrm>
            <a:off x="1524274" y="2309327"/>
            <a:ext cx="2471100" cy="211800"/>
          </a:xfrm>
          <a:prstGeom prst="rect">
            <a:avLst/>
          </a:prstGeom>
          <a:noFill/>
          <a:ln>
            <a:noFill/>
          </a:ln>
        </p:spPr>
        <p:txBody>
          <a:bodyPr anchorCtr="0" anchor="t" bIns="45700" lIns="91425" spcFirstLastPara="1" rIns="91425" wrap="square" tIns="45700">
            <a:noAutofit/>
          </a:bodyPr>
          <a:lstStyle>
            <a:lvl1pPr indent="-228600" lvl="0" marL="457200" marR="0" algn="ctr">
              <a:lnSpc>
                <a:spcPct val="90000"/>
              </a:lnSpc>
              <a:spcBef>
                <a:spcPts val="1100"/>
              </a:spcBef>
              <a:spcAft>
                <a:spcPts val="0"/>
              </a:spcAft>
              <a:buClr>
                <a:schemeClr val="accent6"/>
              </a:buClr>
              <a:buSzPts val="1500"/>
              <a:buFont typeface="Arial"/>
              <a:buNone/>
              <a:defRPr b="0" i="0" sz="1500" u="none" cap="none" strike="noStrike">
                <a:solidFill>
                  <a:schemeClr val="accent6"/>
                </a:solidFill>
                <a:latin typeface="Montserrat"/>
                <a:ea typeface="Montserrat"/>
                <a:cs typeface="Montserrat"/>
                <a:sym typeface="Montserrat"/>
              </a:defRPr>
            </a:lvl1pPr>
            <a:lvl2pPr indent="-381000" lvl="1" marL="914400" marR="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Montserrat"/>
                <a:ea typeface="Montserrat"/>
                <a:cs typeface="Montserrat"/>
                <a:sym typeface="Montserrat"/>
              </a:defRPr>
            </a:lvl2pPr>
            <a:lvl3pPr indent="-355600" lvl="2" marL="1371600" marR="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Montserrat"/>
                <a:ea typeface="Montserrat"/>
                <a:cs typeface="Montserrat"/>
                <a:sym typeface="Montserrat"/>
              </a:defRPr>
            </a:lvl3pPr>
            <a:lvl4pPr indent="-349250" lvl="3" marL="1828800" marR="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4pPr>
            <a:lvl5pPr indent="-349250" lvl="4" marL="2286000" marR="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5pPr>
            <a:lvl6pPr indent="-349250" lvl="5" marL="2743200" marR="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6pPr>
            <a:lvl7pPr indent="-349250" lvl="6" marL="3200400" marR="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7pPr>
            <a:lvl8pPr indent="-349250" lvl="7" marL="3657600" marR="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8pPr>
            <a:lvl9pPr indent="-349250" lvl="8" marL="4114800" marR="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9pPr>
          </a:lstStyle>
          <a:p/>
        </p:txBody>
      </p:sp>
      <p:sp>
        <p:nvSpPr>
          <p:cNvPr id="1109" name="Google Shape;1109;g343d2673bcf_0_3379"/>
          <p:cNvSpPr txBox="1"/>
          <p:nvPr>
            <p:ph idx="5" type="body"/>
          </p:nvPr>
        </p:nvSpPr>
        <p:spPr>
          <a:xfrm>
            <a:off x="1524274" y="2609528"/>
            <a:ext cx="2471100" cy="211800"/>
          </a:xfrm>
          <a:prstGeom prst="rect">
            <a:avLst/>
          </a:prstGeom>
          <a:noFill/>
          <a:ln>
            <a:noFill/>
          </a:ln>
        </p:spPr>
        <p:txBody>
          <a:bodyPr anchorCtr="0" anchor="t" bIns="45700" lIns="91425" spcFirstLastPara="1" rIns="91425" wrap="square" tIns="45700">
            <a:noAutofit/>
          </a:bodyPr>
          <a:lstStyle>
            <a:lvl1pPr indent="-228600" lvl="0" marL="457200" marR="0" algn="ctr">
              <a:lnSpc>
                <a:spcPct val="90000"/>
              </a:lnSpc>
              <a:spcBef>
                <a:spcPts val="1100"/>
              </a:spcBef>
              <a:spcAft>
                <a:spcPts val="0"/>
              </a:spcAft>
              <a:buClr>
                <a:schemeClr val="accent1"/>
              </a:buClr>
              <a:buSzPts val="1500"/>
              <a:buFont typeface="Arial"/>
              <a:buNone/>
              <a:defRPr b="1" i="0" sz="1500" u="none" cap="none" strike="noStrike">
                <a:solidFill>
                  <a:schemeClr val="accent1"/>
                </a:solidFill>
                <a:latin typeface="Montserrat Medium"/>
                <a:ea typeface="Montserrat Medium"/>
                <a:cs typeface="Montserrat Medium"/>
                <a:sym typeface="Montserrat Medium"/>
              </a:defRPr>
            </a:lvl1pPr>
            <a:lvl2pPr indent="-381000" lvl="1" marL="914400" marR="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Montserrat"/>
                <a:ea typeface="Montserrat"/>
                <a:cs typeface="Montserrat"/>
                <a:sym typeface="Montserrat"/>
              </a:defRPr>
            </a:lvl2pPr>
            <a:lvl3pPr indent="-355600" lvl="2" marL="1371600" marR="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Montserrat"/>
                <a:ea typeface="Montserrat"/>
                <a:cs typeface="Montserrat"/>
                <a:sym typeface="Montserrat"/>
              </a:defRPr>
            </a:lvl3pPr>
            <a:lvl4pPr indent="-349250" lvl="3" marL="1828800" marR="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4pPr>
            <a:lvl5pPr indent="-349250" lvl="4" marL="2286000" marR="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5pPr>
            <a:lvl6pPr indent="-349250" lvl="5" marL="2743200" marR="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6pPr>
            <a:lvl7pPr indent="-349250" lvl="6" marL="3200400" marR="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7pPr>
            <a:lvl8pPr indent="-349250" lvl="7" marL="3657600" marR="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8pPr>
            <a:lvl9pPr indent="-349250" lvl="8" marL="4114800" marR="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9pPr>
          </a:lstStyle>
          <a:p/>
        </p:txBody>
      </p:sp>
      <p:sp>
        <p:nvSpPr>
          <p:cNvPr id="1110" name="Google Shape;1110;g343d2673bcf_0_3379"/>
          <p:cNvSpPr txBox="1"/>
          <p:nvPr>
            <p:ph idx="6" type="body"/>
          </p:nvPr>
        </p:nvSpPr>
        <p:spPr>
          <a:xfrm>
            <a:off x="1524274" y="3070402"/>
            <a:ext cx="2471100" cy="2232600"/>
          </a:xfrm>
          <a:prstGeom prst="rect">
            <a:avLst/>
          </a:prstGeom>
          <a:noFill/>
          <a:ln>
            <a:noFill/>
          </a:ln>
        </p:spPr>
        <p:txBody>
          <a:bodyPr anchorCtr="0" anchor="t" bIns="45700" lIns="91425" spcFirstLastPara="1" rIns="91425" wrap="square" tIns="45700">
            <a:noAutofit/>
          </a:bodyPr>
          <a:lstStyle>
            <a:lvl1pPr indent="-228600" lvl="0" marL="457200" marR="0" algn="ctr">
              <a:lnSpc>
                <a:spcPct val="90000"/>
              </a:lnSpc>
              <a:spcBef>
                <a:spcPts val="1100"/>
              </a:spcBef>
              <a:spcAft>
                <a:spcPts val="0"/>
              </a:spcAft>
              <a:buClr>
                <a:schemeClr val="accent6"/>
              </a:buClr>
              <a:buSzPts val="1500"/>
              <a:buFont typeface="Arial"/>
              <a:buNone/>
              <a:defRPr b="0" i="0" sz="1500" u="none" cap="none" strike="noStrike">
                <a:solidFill>
                  <a:schemeClr val="accent6"/>
                </a:solidFill>
                <a:latin typeface="Montserrat"/>
                <a:ea typeface="Montserrat"/>
                <a:cs typeface="Montserrat"/>
                <a:sym typeface="Montserrat"/>
              </a:defRPr>
            </a:lvl1pPr>
            <a:lvl2pPr indent="-381000" lvl="1" marL="914400" marR="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Montserrat"/>
                <a:ea typeface="Montserrat"/>
                <a:cs typeface="Montserrat"/>
                <a:sym typeface="Montserrat"/>
              </a:defRPr>
            </a:lvl2pPr>
            <a:lvl3pPr indent="-355600" lvl="2" marL="1371600" marR="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Montserrat"/>
                <a:ea typeface="Montserrat"/>
                <a:cs typeface="Montserrat"/>
                <a:sym typeface="Montserrat"/>
              </a:defRPr>
            </a:lvl3pPr>
            <a:lvl4pPr indent="-349250" lvl="3" marL="1828800" marR="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4pPr>
            <a:lvl5pPr indent="-349250" lvl="4" marL="2286000" marR="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5pPr>
            <a:lvl6pPr indent="-349250" lvl="5" marL="2743200" marR="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6pPr>
            <a:lvl7pPr indent="-349250" lvl="6" marL="3200400" marR="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7pPr>
            <a:lvl8pPr indent="-349250" lvl="7" marL="3657600" marR="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8pPr>
            <a:lvl9pPr indent="-349250" lvl="8" marL="4114800" marR="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9pPr>
          </a:lstStyle>
          <a:p/>
        </p:txBody>
      </p:sp>
      <p:sp>
        <p:nvSpPr>
          <p:cNvPr id="1111" name="Google Shape;1111;g343d2673bcf_0_3379"/>
          <p:cNvSpPr/>
          <p:nvPr/>
        </p:nvSpPr>
        <p:spPr>
          <a:xfrm>
            <a:off x="4726864" y="1322550"/>
            <a:ext cx="2736000" cy="4327200"/>
          </a:xfrm>
          <a:prstGeom prst="roundRect">
            <a:avLst>
              <a:gd fmla="val 7279" name="adj"/>
            </a:avLst>
          </a:prstGeom>
          <a:solidFill>
            <a:srgbClr val="EFF4F6"/>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900" u="none" cap="none" strike="noStrike">
              <a:solidFill>
                <a:schemeClr val="lt1"/>
              </a:solidFill>
              <a:latin typeface="Montserrat"/>
              <a:ea typeface="Montserrat"/>
              <a:cs typeface="Montserrat"/>
              <a:sym typeface="Montserrat"/>
            </a:endParaRPr>
          </a:p>
        </p:txBody>
      </p:sp>
      <p:sp>
        <p:nvSpPr>
          <p:cNvPr id="1112" name="Google Shape;1112;g343d2673bcf_0_3379"/>
          <p:cNvSpPr/>
          <p:nvPr/>
        </p:nvSpPr>
        <p:spPr>
          <a:xfrm>
            <a:off x="4726864" y="1322550"/>
            <a:ext cx="2738224" cy="821301"/>
          </a:xfrm>
          <a:custGeom>
            <a:rect b="b" l="l" r="r" t="t"/>
            <a:pathLst>
              <a:path extrusionOk="0" h="1052950" w="3700303">
                <a:moveTo>
                  <a:pt x="269345" y="0"/>
                </a:moveTo>
                <a:lnTo>
                  <a:pt x="3430958" y="0"/>
                </a:lnTo>
                <a:cubicBezTo>
                  <a:pt x="3579713" y="0"/>
                  <a:pt x="3700303" y="120590"/>
                  <a:pt x="3700303" y="269345"/>
                </a:cubicBezTo>
                <a:lnTo>
                  <a:pt x="3700303" y="1052950"/>
                </a:lnTo>
                <a:lnTo>
                  <a:pt x="0" y="1052950"/>
                </a:lnTo>
                <a:lnTo>
                  <a:pt x="0" y="269345"/>
                </a:lnTo>
                <a:cubicBezTo>
                  <a:pt x="0" y="120590"/>
                  <a:pt x="120590" y="0"/>
                  <a:pt x="269345" y="0"/>
                </a:cubicBezTo>
                <a:close/>
              </a:path>
            </a:pathLst>
          </a:custGeom>
          <a:solidFill>
            <a:schemeClr val="accen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900" u="none" cap="none" strike="noStrike">
              <a:solidFill>
                <a:schemeClr val="lt1"/>
              </a:solidFill>
              <a:latin typeface="Montserrat"/>
              <a:ea typeface="Montserrat"/>
              <a:cs typeface="Montserrat"/>
              <a:sym typeface="Montserrat"/>
            </a:endParaRPr>
          </a:p>
        </p:txBody>
      </p:sp>
      <p:sp>
        <p:nvSpPr>
          <p:cNvPr id="1113" name="Google Shape;1113;g343d2673bcf_0_3379"/>
          <p:cNvSpPr txBox="1"/>
          <p:nvPr>
            <p:ph idx="7" type="body"/>
          </p:nvPr>
        </p:nvSpPr>
        <p:spPr>
          <a:xfrm>
            <a:off x="4859175" y="1503132"/>
            <a:ext cx="2471100" cy="462600"/>
          </a:xfrm>
          <a:prstGeom prst="rect">
            <a:avLst/>
          </a:prstGeom>
          <a:noFill/>
          <a:ln>
            <a:noFill/>
          </a:ln>
        </p:spPr>
        <p:txBody>
          <a:bodyPr anchorCtr="0" anchor="ctr" bIns="45700" lIns="91425" spcFirstLastPara="1" rIns="91425" wrap="square" tIns="45700">
            <a:noAutofit/>
          </a:bodyPr>
          <a:lstStyle>
            <a:lvl1pPr indent="-228600" lvl="0" marL="457200" marR="0" algn="ctr">
              <a:lnSpc>
                <a:spcPct val="90000"/>
              </a:lnSpc>
              <a:spcBef>
                <a:spcPts val="1100"/>
              </a:spcBef>
              <a:spcAft>
                <a:spcPts val="0"/>
              </a:spcAft>
              <a:buClr>
                <a:schemeClr val="lt1"/>
              </a:buClr>
              <a:buSzPts val="1900"/>
              <a:buFont typeface="Arial"/>
              <a:buNone/>
              <a:defRPr b="1" i="0" sz="1900" u="none" cap="none" strike="noStrike">
                <a:solidFill>
                  <a:schemeClr val="lt1"/>
                </a:solidFill>
                <a:latin typeface="Montserrat Medium"/>
                <a:ea typeface="Montserrat Medium"/>
                <a:cs typeface="Montserrat Medium"/>
                <a:sym typeface="Montserrat Medium"/>
              </a:defRPr>
            </a:lvl1pPr>
            <a:lvl2pPr indent="-381000" lvl="1" marL="914400" marR="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Montserrat"/>
                <a:ea typeface="Montserrat"/>
                <a:cs typeface="Montserrat"/>
                <a:sym typeface="Montserrat"/>
              </a:defRPr>
            </a:lvl2pPr>
            <a:lvl3pPr indent="-355600" lvl="2" marL="1371600" marR="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Montserrat"/>
                <a:ea typeface="Montserrat"/>
                <a:cs typeface="Montserrat"/>
                <a:sym typeface="Montserrat"/>
              </a:defRPr>
            </a:lvl3pPr>
            <a:lvl4pPr indent="-349250" lvl="3" marL="1828800" marR="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4pPr>
            <a:lvl5pPr indent="-349250" lvl="4" marL="2286000" marR="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5pPr>
            <a:lvl6pPr indent="-349250" lvl="5" marL="2743200" marR="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6pPr>
            <a:lvl7pPr indent="-349250" lvl="6" marL="3200400" marR="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7pPr>
            <a:lvl8pPr indent="-349250" lvl="7" marL="3657600" marR="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8pPr>
            <a:lvl9pPr indent="-349250" lvl="8" marL="4114800" marR="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9pPr>
          </a:lstStyle>
          <a:p/>
        </p:txBody>
      </p:sp>
      <p:sp>
        <p:nvSpPr>
          <p:cNvPr id="1114" name="Google Shape;1114;g343d2673bcf_0_3379"/>
          <p:cNvSpPr txBox="1"/>
          <p:nvPr>
            <p:ph idx="8" type="body"/>
          </p:nvPr>
        </p:nvSpPr>
        <p:spPr>
          <a:xfrm>
            <a:off x="4859175" y="2355477"/>
            <a:ext cx="2471100" cy="462600"/>
          </a:xfrm>
          <a:prstGeom prst="rect">
            <a:avLst/>
          </a:prstGeom>
          <a:noFill/>
          <a:ln>
            <a:noFill/>
          </a:ln>
        </p:spPr>
        <p:txBody>
          <a:bodyPr anchorCtr="0" anchor="t" bIns="45700" lIns="91425" spcFirstLastPara="1" rIns="91425" wrap="square" tIns="45700">
            <a:noAutofit/>
          </a:bodyPr>
          <a:lstStyle>
            <a:lvl1pPr indent="-228600" lvl="0" marL="457200" marR="0" algn="ctr">
              <a:lnSpc>
                <a:spcPct val="90000"/>
              </a:lnSpc>
              <a:spcBef>
                <a:spcPts val="1100"/>
              </a:spcBef>
              <a:spcAft>
                <a:spcPts val="0"/>
              </a:spcAft>
              <a:buClr>
                <a:schemeClr val="accent6"/>
              </a:buClr>
              <a:buSzPts val="4000"/>
              <a:buFont typeface="Arial"/>
              <a:buNone/>
              <a:defRPr b="1" i="0" sz="4000" u="none" cap="none" strike="noStrike">
                <a:solidFill>
                  <a:schemeClr val="accent6"/>
                </a:solidFill>
                <a:latin typeface="Montserrat Medium"/>
                <a:ea typeface="Montserrat Medium"/>
                <a:cs typeface="Montserrat Medium"/>
                <a:sym typeface="Montserrat Medium"/>
              </a:defRPr>
            </a:lvl1pPr>
            <a:lvl2pPr indent="-381000" lvl="1" marL="914400" marR="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Montserrat"/>
                <a:ea typeface="Montserrat"/>
                <a:cs typeface="Montserrat"/>
                <a:sym typeface="Montserrat"/>
              </a:defRPr>
            </a:lvl2pPr>
            <a:lvl3pPr indent="-355600" lvl="2" marL="1371600" marR="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Montserrat"/>
                <a:ea typeface="Montserrat"/>
                <a:cs typeface="Montserrat"/>
                <a:sym typeface="Montserrat"/>
              </a:defRPr>
            </a:lvl3pPr>
            <a:lvl4pPr indent="-349250" lvl="3" marL="1828800" marR="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4pPr>
            <a:lvl5pPr indent="-349250" lvl="4" marL="2286000" marR="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5pPr>
            <a:lvl6pPr indent="-349250" lvl="5" marL="2743200" marR="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6pPr>
            <a:lvl7pPr indent="-349250" lvl="6" marL="3200400" marR="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7pPr>
            <a:lvl8pPr indent="-349250" lvl="7" marL="3657600" marR="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8pPr>
            <a:lvl9pPr indent="-349250" lvl="8" marL="4114800" marR="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9pPr>
          </a:lstStyle>
          <a:p/>
        </p:txBody>
      </p:sp>
      <p:sp>
        <p:nvSpPr>
          <p:cNvPr id="1115" name="Google Shape;1115;g343d2673bcf_0_3379"/>
          <p:cNvSpPr txBox="1"/>
          <p:nvPr>
            <p:ph idx="9" type="body"/>
          </p:nvPr>
        </p:nvSpPr>
        <p:spPr>
          <a:xfrm>
            <a:off x="4859175" y="2309327"/>
            <a:ext cx="2471100" cy="211800"/>
          </a:xfrm>
          <a:prstGeom prst="rect">
            <a:avLst/>
          </a:prstGeom>
          <a:noFill/>
          <a:ln>
            <a:noFill/>
          </a:ln>
        </p:spPr>
        <p:txBody>
          <a:bodyPr anchorCtr="0" anchor="t" bIns="45700" lIns="91425" spcFirstLastPara="1" rIns="91425" wrap="square" tIns="45700">
            <a:noAutofit/>
          </a:bodyPr>
          <a:lstStyle>
            <a:lvl1pPr indent="-228600" lvl="0" marL="457200" marR="0" algn="ctr">
              <a:lnSpc>
                <a:spcPct val="90000"/>
              </a:lnSpc>
              <a:spcBef>
                <a:spcPts val="1100"/>
              </a:spcBef>
              <a:spcAft>
                <a:spcPts val="0"/>
              </a:spcAft>
              <a:buClr>
                <a:schemeClr val="accent6"/>
              </a:buClr>
              <a:buSzPts val="1500"/>
              <a:buFont typeface="Arial"/>
              <a:buNone/>
              <a:defRPr b="0" i="0" sz="1500" u="none" cap="none" strike="noStrike">
                <a:solidFill>
                  <a:schemeClr val="accent6"/>
                </a:solidFill>
                <a:latin typeface="Montserrat"/>
                <a:ea typeface="Montserrat"/>
                <a:cs typeface="Montserrat"/>
                <a:sym typeface="Montserrat"/>
              </a:defRPr>
            </a:lvl1pPr>
            <a:lvl2pPr indent="-381000" lvl="1" marL="914400" marR="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Montserrat"/>
                <a:ea typeface="Montserrat"/>
                <a:cs typeface="Montserrat"/>
                <a:sym typeface="Montserrat"/>
              </a:defRPr>
            </a:lvl2pPr>
            <a:lvl3pPr indent="-355600" lvl="2" marL="1371600" marR="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Montserrat"/>
                <a:ea typeface="Montserrat"/>
                <a:cs typeface="Montserrat"/>
                <a:sym typeface="Montserrat"/>
              </a:defRPr>
            </a:lvl3pPr>
            <a:lvl4pPr indent="-349250" lvl="3" marL="1828800" marR="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4pPr>
            <a:lvl5pPr indent="-349250" lvl="4" marL="2286000" marR="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5pPr>
            <a:lvl6pPr indent="-349250" lvl="5" marL="2743200" marR="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6pPr>
            <a:lvl7pPr indent="-349250" lvl="6" marL="3200400" marR="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7pPr>
            <a:lvl8pPr indent="-349250" lvl="7" marL="3657600" marR="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8pPr>
            <a:lvl9pPr indent="-349250" lvl="8" marL="4114800" marR="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9pPr>
          </a:lstStyle>
          <a:p/>
        </p:txBody>
      </p:sp>
      <p:sp>
        <p:nvSpPr>
          <p:cNvPr id="1116" name="Google Shape;1116;g343d2673bcf_0_3379"/>
          <p:cNvSpPr txBox="1"/>
          <p:nvPr>
            <p:ph idx="13" type="body"/>
          </p:nvPr>
        </p:nvSpPr>
        <p:spPr>
          <a:xfrm>
            <a:off x="4859175" y="2609528"/>
            <a:ext cx="2471100" cy="211800"/>
          </a:xfrm>
          <a:prstGeom prst="rect">
            <a:avLst/>
          </a:prstGeom>
          <a:noFill/>
          <a:ln>
            <a:noFill/>
          </a:ln>
        </p:spPr>
        <p:txBody>
          <a:bodyPr anchorCtr="0" anchor="t" bIns="45700" lIns="91425" spcFirstLastPara="1" rIns="91425" wrap="square" tIns="45700">
            <a:noAutofit/>
          </a:bodyPr>
          <a:lstStyle>
            <a:lvl1pPr indent="-228600" lvl="0" marL="457200" marR="0" algn="ctr">
              <a:lnSpc>
                <a:spcPct val="90000"/>
              </a:lnSpc>
              <a:spcBef>
                <a:spcPts val="1100"/>
              </a:spcBef>
              <a:spcAft>
                <a:spcPts val="0"/>
              </a:spcAft>
              <a:buClr>
                <a:schemeClr val="accent2"/>
              </a:buClr>
              <a:buSzPts val="1500"/>
              <a:buFont typeface="Arial"/>
              <a:buNone/>
              <a:defRPr b="1" i="0" sz="1500" u="none" cap="none" strike="noStrike">
                <a:solidFill>
                  <a:schemeClr val="accent2"/>
                </a:solidFill>
                <a:latin typeface="Montserrat Medium"/>
                <a:ea typeface="Montserrat Medium"/>
                <a:cs typeface="Montserrat Medium"/>
                <a:sym typeface="Montserrat Medium"/>
              </a:defRPr>
            </a:lvl1pPr>
            <a:lvl2pPr indent="-381000" lvl="1" marL="914400" marR="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Montserrat"/>
                <a:ea typeface="Montserrat"/>
                <a:cs typeface="Montserrat"/>
                <a:sym typeface="Montserrat"/>
              </a:defRPr>
            </a:lvl2pPr>
            <a:lvl3pPr indent="-355600" lvl="2" marL="1371600" marR="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Montserrat"/>
                <a:ea typeface="Montserrat"/>
                <a:cs typeface="Montserrat"/>
                <a:sym typeface="Montserrat"/>
              </a:defRPr>
            </a:lvl3pPr>
            <a:lvl4pPr indent="-349250" lvl="3" marL="1828800" marR="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4pPr>
            <a:lvl5pPr indent="-349250" lvl="4" marL="2286000" marR="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5pPr>
            <a:lvl6pPr indent="-349250" lvl="5" marL="2743200" marR="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6pPr>
            <a:lvl7pPr indent="-349250" lvl="6" marL="3200400" marR="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7pPr>
            <a:lvl8pPr indent="-349250" lvl="7" marL="3657600" marR="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8pPr>
            <a:lvl9pPr indent="-349250" lvl="8" marL="4114800" marR="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9pPr>
          </a:lstStyle>
          <a:p/>
        </p:txBody>
      </p:sp>
      <p:sp>
        <p:nvSpPr>
          <p:cNvPr id="1117" name="Google Shape;1117;g343d2673bcf_0_3379"/>
          <p:cNvSpPr txBox="1"/>
          <p:nvPr>
            <p:ph idx="14" type="body"/>
          </p:nvPr>
        </p:nvSpPr>
        <p:spPr>
          <a:xfrm>
            <a:off x="4859175" y="3070402"/>
            <a:ext cx="2471100" cy="2232600"/>
          </a:xfrm>
          <a:prstGeom prst="rect">
            <a:avLst/>
          </a:prstGeom>
          <a:noFill/>
          <a:ln>
            <a:noFill/>
          </a:ln>
        </p:spPr>
        <p:txBody>
          <a:bodyPr anchorCtr="0" anchor="t" bIns="45700" lIns="91425" spcFirstLastPara="1" rIns="91425" wrap="square" tIns="45700">
            <a:noAutofit/>
          </a:bodyPr>
          <a:lstStyle>
            <a:lvl1pPr indent="-228600" lvl="0" marL="457200" marR="0" algn="ctr">
              <a:lnSpc>
                <a:spcPct val="90000"/>
              </a:lnSpc>
              <a:spcBef>
                <a:spcPts val="1100"/>
              </a:spcBef>
              <a:spcAft>
                <a:spcPts val="0"/>
              </a:spcAft>
              <a:buClr>
                <a:schemeClr val="accent6"/>
              </a:buClr>
              <a:buSzPts val="1500"/>
              <a:buFont typeface="Arial"/>
              <a:buNone/>
              <a:defRPr b="0" i="0" sz="1500" u="none" cap="none" strike="noStrike">
                <a:solidFill>
                  <a:schemeClr val="accent6"/>
                </a:solidFill>
                <a:latin typeface="Montserrat"/>
                <a:ea typeface="Montserrat"/>
                <a:cs typeface="Montserrat"/>
                <a:sym typeface="Montserrat"/>
              </a:defRPr>
            </a:lvl1pPr>
            <a:lvl2pPr indent="-381000" lvl="1" marL="914400" marR="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Montserrat"/>
                <a:ea typeface="Montserrat"/>
                <a:cs typeface="Montserrat"/>
                <a:sym typeface="Montserrat"/>
              </a:defRPr>
            </a:lvl2pPr>
            <a:lvl3pPr indent="-355600" lvl="2" marL="1371600" marR="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Montserrat"/>
                <a:ea typeface="Montserrat"/>
                <a:cs typeface="Montserrat"/>
                <a:sym typeface="Montserrat"/>
              </a:defRPr>
            </a:lvl3pPr>
            <a:lvl4pPr indent="-349250" lvl="3" marL="1828800" marR="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4pPr>
            <a:lvl5pPr indent="-349250" lvl="4" marL="2286000" marR="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5pPr>
            <a:lvl6pPr indent="-349250" lvl="5" marL="2743200" marR="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6pPr>
            <a:lvl7pPr indent="-349250" lvl="6" marL="3200400" marR="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7pPr>
            <a:lvl8pPr indent="-349250" lvl="7" marL="3657600" marR="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8pPr>
            <a:lvl9pPr indent="-349250" lvl="8" marL="4114800" marR="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9pPr>
          </a:lstStyle>
          <a:p/>
        </p:txBody>
      </p:sp>
      <p:sp>
        <p:nvSpPr>
          <p:cNvPr id="1118" name="Google Shape;1118;g343d2673bcf_0_3379"/>
          <p:cNvSpPr/>
          <p:nvPr/>
        </p:nvSpPr>
        <p:spPr>
          <a:xfrm>
            <a:off x="8061803" y="1322550"/>
            <a:ext cx="2736000" cy="4327200"/>
          </a:xfrm>
          <a:prstGeom prst="roundRect">
            <a:avLst>
              <a:gd fmla="val 7279" name="adj"/>
            </a:avLst>
          </a:prstGeom>
          <a:solidFill>
            <a:srgbClr val="EFF4F6"/>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900" u="none" cap="none" strike="noStrike">
              <a:solidFill>
                <a:schemeClr val="lt1"/>
              </a:solidFill>
              <a:latin typeface="Montserrat"/>
              <a:ea typeface="Montserrat"/>
              <a:cs typeface="Montserrat"/>
              <a:sym typeface="Montserrat"/>
            </a:endParaRPr>
          </a:p>
        </p:txBody>
      </p:sp>
      <p:sp>
        <p:nvSpPr>
          <p:cNvPr id="1119" name="Google Shape;1119;g343d2673bcf_0_3379"/>
          <p:cNvSpPr/>
          <p:nvPr/>
        </p:nvSpPr>
        <p:spPr>
          <a:xfrm>
            <a:off x="8061803" y="1322550"/>
            <a:ext cx="2738224" cy="821301"/>
          </a:xfrm>
          <a:custGeom>
            <a:rect b="b" l="l" r="r" t="t"/>
            <a:pathLst>
              <a:path extrusionOk="0" h="1052950" w="3700303">
                <a:moveTo>
                  <a:pt x="269345" y="0"/>
                </a:moveTo>
                <a:lnTo>
                  <a:pt x="3430958" y="0"/>
                </a:lnTo>
                <a:cubicBezTo>
                  <a:pt x="3579713" y="0"/>
                  <a:pt x="3700303" y="120590"/>
                  <a:pt x="3700303" y="269345"/>
                </a:cubicBezTo>
                <a:lnTo>
                  <a:pt x="3700303" y="1052950"/>
                </a:lnTo>
                <a:lnTo>
                  <a:pt x="0" y="1052950"/>
                </a:lnTo>
                <a:lnTo>
                  <a:pt x="0" y="269345"/>
                </a:lnTo>
                <a:cubicBezTo>
                  <a:pt x="0" y="120590"/>
                  <a:pt x="120590" y="0"/>
                  <a:pt x="269345" y="0"/>
                </a:cubicBezTo>
                <a:close/>
              </a:path>
            </a:pathLst>
          </a:cu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900" u="none" cap="none" strike="noStrike">
              <a:solidFill>
                <a:schemeClr val="lt1"/>
              </a:solidFill>
              <a:latin typeface="Montserrat"/>
              <a:ea typeface="Montserrat"/>
              <a:cs typeface="Montserrat"/>
              <a:sym typeface="Montserrat"/>
            </a:endParaRPr>
          </a:p>
        </p:txBody>
      </p:sp>
      <p:sp>
        <p:nvSpPr>
          <p:cNvPr id="1120" name="Google Shape;1120;g343d2673bcf_0_3379"/>
          <p:cNvSpPr txBox="1"/>
          <p:nvPr>
            <p:ph idx="15" type="body"/>
          </p:nvPr>
        </p:nvSpPr>
        <p:spPr>
          <a:xfrm>
            <a:off x="8194114" y="2355477"/>
            <a:ext cx="2471100" cy="462600"/>
          </a:xfrm>
          <a:prstGeom prst="rect">
            <a:avLst/>
          </a:prstGeom>
          <a:noFill/>
          <a:ln>
            <a:noFill/>
          </a:ln>
        </p:spPr>
        <p:txBody>
          <a:bodyPr anchorCtr="0" anchor="t" bIns="45700" lIns="91425" spcFirstLastPara="1" rIns="91425" wrap="square" tIns="45700">
            <a:noAutofit/>
          </a:bodyPr>
          <a:lstStyle>
            <a:lvl1pPr indent="-228600" lvl="0" marL="457200" marR="0" algn="ctr">
              <a:lnSpc>
                <a:spcPct val="90000"/>
              </a:lnSpc>
              <a:spcBef>
                <a:spcPts val="1100"/>
              </a:spcBef>
              <a:spcAft>
                <a:spcPts val="0"/>
              </a:spcAft>
              <a:buClr>
                <a:schemeClr val="accent1"/>
              </a:buClr>
              <a:buSzPts val="4000"/>
              <a:buFont typeface="Arial"/>
              <a:buNone/>
              <a:defRPr b="1" i="0" sz="4000" u="none" cap="none" strike="noStrike">
                <a:solidFill>
                  <a:schemeClr val="accent1"/>
                </a:solidFill>
                <a:latin typeface="Montserrat Medium"/>
                <a:ea typeface="Montserrat Medium"/>
                <a:cs typeface="Montserrat Medium"/>
                <a:sym typeface="Montserrat Medium"/>
              </a:defRPr>
            </a:lvl1pPr>
            <a:lvl2pPr indent="-381000" lvl="1" marL="914400" marR="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Montserrat"/>
                <a:ea typeface="Montserrat"/>
                <a:cs typeface="Montserrat"/>
                <a:sym typeface="Montserrat"/>
              </a:defRPr>
            </a:lvl2pPr>
            <a:lvl3pPr indent="-355600" lvl="2" marL="1371600" marR="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Montserrat"/>
                <a:ea typeface="Montserrat"/>
                <a:cs typeface="Montserrat"/>
                <a:sym typeface="Montserrat"/>
              </a:defRPr>
            </a:lvl3pPr>
            <a:lvl4pPr indent="-349250" lvl="3" marL="1828800" marR="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4pPr>
            <a:lvl5pPr indent="-349250" lvl="4" marL="2286000" marR="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5pPr>
            <a:lvl6pPr indent="-349250" lvl="5" marL="2743200" marR="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6pPr>
            <a:lvl7pPr indent="-349250" lvl="6" marL="3200400" marR="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7pPr>
            <a:lvl8pPr indent="-349250" lvl="7" marL="3657600" marR="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8pPr>
            <a:lvl9pPr indent="-349250" lvl="8" marL="4114800" marR="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9pPr>
          </a:lstStyle>
          <a:p/>
        </p:txBody>
      </p:sp>
      <p:sp>
        <p:nvSpPr>
          <p:cNvPr id="1121" name="Google Shape;1121;g343d2673bcf_0_3379"/>
          <p:cNvSpPr txBox="1"/>
          <p:nvPr>
            <p:ph idx="16" type="body"/>
          </p:nvPr>
        </p:nvSpPr>
        <p:spPr>
          <a:xfrm>
            <a:off x="8194114" y="2309327"/>
            <a:ext cx="2471100" cy="211800"/>
          </a:xfrm>
          <a:prstGeom prst="rect">
            <a:avLst/>
          </a:prstGeom>
          <a:noFill/>
          <a:ln>
            <a:noFill/>
          </a:ln>
        </p:spPr>
        <p:txBody>
          <a:bodyPr anchorCtr="0" anchor="t" bIns="45700" lIns="91425" spcFirstLastPara="1" rIns="91425" wrap="square" tIns="45700">
            <a:noAutofit/>
          </a:bodyPr>
          <a:lstStyle>
            <a:lvl1pPr indent="-228600" lvl="0" marL="457200" marR="0" algn="ctr">
              <a:lnSpc>
                <a:spcPct val="90000"/>
              </a:lnSpc>
              <a:spcBef>
                <a:spcPts val="1100"/>
              </a:spcBef>
              <a:spcAft>
                <a:spcPts val="0"/>
              </a:spcAft>
              <a:buClr>
                <a:schemeClr val="accent6"/>
              </a:buClr>
              <a:buSzPts val="1500"/>
              <a:buFont typeface="Arial"/>
              <a:buNone/>
              <a:defRPr b="0" i="0" sz="1500" u="none" cap="none" strike="noStrike">
                <a:solidFill>
                  <a:schemeClr val="accent6"/>
                </a:solidFill>
                <a:latin typeface="Montserrat"/>
                <a:ea typeface="Montserrat"/>
                <a:cs typeface="Montserrat"/>
                <a:sym typeface="Montserrat"/>
              </a:defRPr>
            </a:lvl1pPr>
            <a:lvl2pPr indent="-381000" lvl="1" marL="914400" marR="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Montserrat"/>
                <a:ea typeface="Montserrat"/>
                <a:cs typeface="Montserrat"/>
                <a:sym typeface="Montserrat"/>
              </a:defRPr>
            </a:lvl2pPr>
            <a:lvl3pPr indent="-355600" lvl="2" marL="1371600" marR="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Montserrat"/>
                <a:ea typeface="Montserrat"/>
                <a:cs typeface="Montserrat"/>
                <a:sym typeface="Montserrat"/>
              </a:defRPr>
            </a:lvl3pPr>
            <a:lvl4pPr indent="-349250" lvl="3" marL="1828800" marR="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4pPr>
            <a:lvl5pPr indent="-349250" lvl="4" marL="2286000" marR="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5pPr>
            <a:lvl6pPr indent="-349250" lvl="5" marL="2743200" marR="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6pPr>
            <a:lvl7pPr indent="-349250" lvl="6" marL="3200400" marR="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7pPr>
            <a:lvl8pPr indent="-349250" lvl="7" marL="3657600" marR="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8pPr>
            <a:lvl9pPr indent="-349250" lvl="8" marL="4114800" marR="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9pPr>
          </a:lstStyle>
          <a:p/>
        </p:txBody>
      </p:sp>
      <p:sp>
        <p:nvSpPr>
          <p:cNvPr id="1122" name="Google Shape;1122;g343d2673bcf_0_3379"/>
          <p:cNvSpPr txBox="1"/>
          <p:nvPr>
            <p:ph idx="17" type="body"/>
          </p:nvPr>
        </p:nvSpPr>
        <p:spPr>
          <a:xfrm>
            <a:off x="8194114" y="2609528"/>
            <a:ext cx="2471100" cy="211800"/>
          </a:xfrm>
          <a:prstGeom prst="rect">
            <a:avLst/>
          </a:prstGeom>
          <a:noFill/>
          <a:ln>
            <a:noFill/>
          </a:ln>
        </p:spPr>
        <p:txBody>
          <a:bodyPr anchorCtr="0" anchor="t" bIns="45700" lIns="91425" spcFirstLastPara="1" rIns="91425" wrap="square" tIns="45700">
            <a:noAutofit/>
          </a:bodyPr>
          <a:lstStyle>
            <a:lvl1pPr indent="-228600" lvl="0" marL="457200" marR="0" algn="ctr">
              <a:lnSpc>
                <a:spcPct val="90000"/>
              </a:lnSpc>
              <a:spcBef>
                <a:spcPts val="1100"/>
              </a:spcBef>
              <a:spcAft>
                <a:spcPts val="0"/>
              </a:spcAft>
              <a:buClr>
                <a:schemeClr val="accent1"/>
              </a:buClr>
              <a:buSzPts val="1500"/>
              <a:buFont typeface="Arial"/>
              <a:buNone/>
              <a:defRPr b="1" i="0" sz="1500" u="none" cap="none" strike="noStrike">
                <a:solidFill>
                  <a:schemeClr val="accent1"/>
                </a:solidFill>
                <a:latin typeface="Montserrat Medium"/>
                <a:ea typeface="Montserrat Medium"/>
                <a:cs typeface="Montserrat Medium"/>
                <a:sym typeface="Montserrat Medium"/>
              </a:defRPr>
            </a:lvl1pPr>
            <a:lvl2pPr indent="-381000" lvl="1" marL="914400" marR="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Montserrat"/>
                <a:ea typeface="Montserrat"/>
                <a:cs typeface="Montserrat"/>
                <a:sym typeface="Montserrat"/>
              </a:defRPr>
            </a:lvl2pPr>
            <a:lvl3pPr indent="-355600" lvl="2" marL="1371600" marR="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Montserrat"/>
                <a:ea typeface="Montserrat"/>
                <a:cs typeface="Montserrat"/>
                <a:sym typeface="Montserrat"/>
              </a:defRPr>
            </a:lvl3pPr>
            <a:lvl4pPr indent="-349250" lvl="3" marL="1828800" marR="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4pPr>
            <a:lvl5pPr indent="-349250" lvl="4" marL="2286000" marR="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5pPr>
            <a:lvl6pPr indent="-349250" lvl="5" marL="2743200" marR="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6pPr>
            <a:lvl7pPr indent="-349250" lvl="6" marL="3200400" marR="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7pPr>
            <a:lvl8pPr indent="-349250" lvl="7" marL="3657600" marR="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8pPr>
            <a:lvl9pPr indent="-349250" lvl="8" marL="4114800" marR="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9pPr>
          </a:lstStyle>
          <a:p/>
        </p:txBody>
      </p:sp>
      <p:sp>
        <p:nvSpPr>
          <p:cNvPr id="1123" name="Google Shape;1123;g343d2673bcf_0_3379"/>
          <p:cNvSpPr txBox="1"/>
          <p:nvPr>
            <p:ph idx="18" type="body"/>
          </p:nvPr>
        </p:nvSpPr>
        <p:spPr>
          <a:xfrm>
            <a:off x="8194114" y="3070402"/>
            <a:ext cx="2471100" cy="2232600"/>
          </a:xfrm>
          <a:prstGeom prst="rect">
            <a:avLst/>
          </a:prstGeom>
          <a:noFill/>
          <a:ln>
            <a:noFill/>
          </a:ln>
        </p:spPr>
        <p:txBody>
          <a:bodyPr anchorCtr="0" anchor="t" bIns="45700" lIns="91425" spcFirstLastPara="1" rIns="91425" wrap="square" tIns="45700">
            <a:noAutofit/>
          </a:bodyPr>
          <a:lstStyle>
            <a:lvl1pPr indent="-228600" lvl="0" marL="457200" marR="0" algn="ctr">
              <a:lnSpc>
                <a:spcPct val="90000"/>
              </a:lnSpc>
              <a:spcBef>
                <a:spcPts val="1100"/>
              </a:spcBef>
              <a:spcAft>
                <a:spcPts val="0"/>
              </a:spcAft>
              <a:buClr>
                <a:schemeClr val="accent6"/>
              </a:buClr>
              <a:buSzPts val="1500"/>
              <a:buFont typeface="Arial"/>
              <a:buNone/>
              <a:defRPr b="0" i="0" sz="1500" u="none" cap="none" strike="noStrike">
                <a:solidFill>
                  <a:schemeClr val="accent6"/>
                </a:solidFill>
                <a:latin typeface="Montserrat"/>
                <a:ea typeface="Montserrat"/>
                <a:cs typeface="Montserrat"/>
                <a:sym typeface="Montserrat"/>
              </a:defRPr>
            </a:lvl1pPr>
            <a:lvl2pPr indent="-381000" lvl="1" marL="914400" marR="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Montserrat"/>
                <a:ea typeface="Montserrat"/>
                <a:cs typeface="Montserrat"/>
                <a:sym typeface="Montserrat"/>
              </a:defRPr>
            </a:lvl2pPr>
            <a:lvl3pPr indent="-355600" lvl="2" marL="1371600" marR="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Montserrat"/>
                <a:ea typeface="Montserrat"/>
                <a:cs typeface="Montserrat"/>
                <a:sym typeface="Montserrat"/>
              </a:defRPr>
            </a:lvl3pPr>
            <a:lvl4pPr indent="-349250" lvl="3" marL="1828800" marR="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4pPr>
            <a:lvl5pPr indent="-349250" lvl="4" marL="2286000" marR="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5pPr>
            <a:lvl6pPr indent="-349250" lvl="5" marL="2743200" marR="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6pPr>
            <a:lvl7pPr indent="-349250" lvl="6" marL="3200400" marR="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7pPr>
            <a:lvl8pPr indent="-349250" lvl="7" marL="3657600" marR="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8pPr>
            <a:lvl9pPr indent="-349250" lvl="8" marL="4114800" marR="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9pPr>
          </a:lstStyle>
          <a:p/>
        </p:txBody>
      </p:sp>
    </p:spTree>
  </p:cSld>
  <p:clrMapOvr>
    <a:masterClrMapping/>
  </p:clrMapOvr>
</p:sldLayout>
</file>

<file path=ppt/slideLayouts/slideLayout4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Slide - 2 Boxes">
  <p:cSld name="9_Title Slide">
    <p:spTree>
      <p:nvGrpSpPr>
        <p:cNvPr id="1124" name="Shape 1124"/>
        <p:cNvGrpSpPr/>
        <p:nvPr/>
      </p:nvGrpSpPr>
      <p:grpSpPr>
        <a:xfrm>
          <a:off x="0" y="0"/>
          <a:ext cx="0" cy="0"/>
          <a:chOff x="0" y="0"/>
          <a:chExt cx="0" cy="0"/>
        </a:xfrm>
      </p:grpSpPr>
      <p:sp>
        <p:nvSpPr>
          <p:cNvPr id="1125" name="Google Shape;1125;g343d2673bcf_0_3408"/>
          <p:cNvSpPr/>
          <p:nvPr/>
        </p:nvSpPr>
        <p:spPr>
          <a:xfrm>
            <a:off x="25" y="0"/>
            <a:ext cx="12192000" cy="6923100"/>
          </a:xfrm>
          <a:prstGeom prst="rect">
            <a:avLst/>
          </a:prstGeom>
          <a:solidFill>
            <a:schemeClr val="lt1"/>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sz="1500"/>
          </a:p>
        </p:txBody>
      </p:sp>
      <p:pic>
        <p:nvPicPr>
          <p:cNvPr descr="A black and grey logo&#10;&#10;Description automatically generated with medium confidence" id="1126" name="Google Shape;1126;g343d2673bcf_0_3408"/>
          <p:cNvPicPr preferRelativeResize="0"/>
          <p:nvPr/>
        </p:nvPicPr>
        <p:blipFill rotWithShape="1">
          <a:blip r:embed="rId2">
            <a:alphaModFix/>
          </a:blip>
          <a:srcRect b="0" l="0" r="0" t="0"/>
          <a:stretch/>
        </p:blipFill>
        <p:spPr>
          <a:xfrm>
            <a:off x="9220823" y="0"/>
            <a:ext cx="2971177" cy="6858001"/>
          </a:xfrm>
          <a:prstGeom prst="rect">
            <a:avLst/>
          </a:prstGeom>
          <a:noFill/>
          <a:ln>
            <a:noFill/>
          </a:ln>
        </p:spPr>
      </p:pic>
      <p:sp>
        <p:nvSpPr>
          <p:cNvPr id="1127" name="Google Shape;1127;g343d2673bcf_0_3408"/>
          <p:cNvSpPr/>
          <p:nvPr/>
        </p:nvSpPr>
        <p:spPr>
          <a:xfrm>
            <a:off x="11597049" y="6274470"/>
            <a:ext cx="237300" cy="237300"/>
          </a:xfrm>
          <a:prstGeom prst="ellipse">
            <a:avLst/>
          </a:prstGeom>
          <a:solidFill>
            <a:schemeClr val="accen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900" u="none" cap="none" strike="noStrike">
              <a:solidFill>
                <a:schemeClr val="lt1"/>
              </a:solidFill>
              <a:latin typeface="Montserrat"/>
              <a:ea typeface="Montserrat"/>
              <a:cs typeface="Montserrat"/>
              <a:sym typeface="Montserrat"/>
            </a:endParaRPr>
          </a:p>
        </p:txBody>
      </p:sp>
      <p:sp>
        <p:nvSpPr>
          <p:cNvPr id="1128" name="Google Shape;1128;g343d2673bcf_0_3408"/>
          <p:cNvSpPr txBox="1"/>
          <p:nvPr/>
        </p:nvSpPr>
        <p:spPr>
          <a:xfrm>
            <a:off x="11513370" y="6277754"/>
            <a:ext cx="404700" cy="230700"/>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fld id="{00000000-1234-1234-1234-123412341234}" type="slidenum">
              <a:rPr b="1" i="0" lang="en-US" sz="900" u="none" cap="none" strike="noStrike">
                <a:solidFill>
                  <a:schemeClr val="lt1"/>
                </a:solidFill>
                <a:latin typeface="Montserrat"/>
                <a:ea typeface="Montserrat"/>
                <a:cs typeface="Montserrat"/>
                <a:sym typeface="Montserrat"/>
              </a:rPr>
              <a:t>‹#›</a:t>
            </a:fld>
            <a:endParaRPr b="1" i="0" sz="900" u="none" cap="none" strike="noStrike">
              <a:solidFill>
                <a:schemeClr val="lt1"/>
              </a:solidFill>
              <a:latin typeface="Montserrat"/>
              <a:ea typeface="Montserrat"/>
              <a:cs typeface="Montserrat"/>
              <a:sym typeface="Montserrat"/>
            </a:endParaRPr>
          </a:p>
        </p:txBody>
      </p:sp>
      <p:sp>
        <p:nvSpPr>
          <p:cNvPr id="1129" name="Google Shape;1129;g343d2673bcf_0_3408"/>
          <p:cNvSpPr/>
          <p:nvPr/>
        </p:nvSpPr>
        <p:spPr>
          <a:xfrm>
            <a:off x="2050474" y="6347450"/>
            <a:ext cx="6766500" cy="91500"/>
          </a:xfrm>
          <a:prstGeom prst="rect">
            <a:avLst/>
          </a:prstGeom>
          <a:solidFill>
            <a:srgbClr val="D8D8D8"/>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900" u="none" cap="none" strike="noStrike">
              <a:solidFill>
                <a:schemeClr val="lt1"/>
              </a:solidFill>
              <a:latin typeface="Montserrat"/>
              <a:ea typeface="Montserrat"/>
              <a:cs typeface="Montserrat"/>
              <a:sym typeface="Montserrat"/>
            </a:endParaRPr>
          </a:p>
        </p:txBody>
      </p:sp>
      <p:sp>
        <p:nvSpPr>
          <p:cNvPr id="1130" name="Google Shape;1130;g343d2673bcf_0_3408"/>
          <p:cNvSpPr txBox="1"/>
          <p:nvPr/>
        </p:nvSpPr>
        <p:spPr>
          <a:xfrm>
            <a:off x="8787442" y="6274470"/>
            <a:ext cx="2834700" cy="230700"/>
          </a:xfrm>
          <a:prstGeom prst="rect">
            <a:avLst/>
          </a:prstGeom>
          <a:noFill/>
          <a:ln>
            <a:noFill/>
          </a:ln>
        </p:spPr>
        <p:txBody>
          <a:bodyPr anchorCtr="0" anchor="t" bIns="45700" lIns="91425" spcFirstLastPara="1" rIns="91425" wrap="square" tIns="45700">
            <a:spAutoFit/>
          </a:bodyPr>
          <a:lstStyle/>
          <a:p>
            <a:pPr indent="0" lvl="0" marL="0" marR="0" rtl="0" algn="r">
              <a:spcBef>
                <a:spcPts val="0"/>
              </a:spcBef>
              <a:spcAft>
                <a:spcPts val="0"/>
              </a:spcAft>
              <a:buNone/>
            </a:pPr>
            <a:r>
              <a:rPr b="0" i="0" lang="en-US" sz="900" u="none" cap="none" strike="noStrike">
                <a:solidFill>
                  <a:schemeClr val="dk1"/>
                </a:solidFill>
                <a:latin typeface="Montserrat"/>
                <a:ea typeface="Montserrat"/>
                <a:cs typeface="Montserrat"/>
                <a:sym typeface="Montserrat"/>
              </a:rPr>
              <a:t>© </a:t>
            </a:r>
            <a:r>
              <a:rPr lang="en-US" sz="900">
                <a:solidFill>
                  <a:schemeClr val="dk1"/>
                </a:solidFill>
                <a:latin typeface="Montserrat"/>
                <a:ea typeface="Montserrat"/>
                <a:cs typeface="Montserrat"/>
                <a:sym typeface="Montserrat"/>
              </a:rPr>
              <a:t>2025</a:t>
            </a:r>
            <a:r>
              <a:rPr b="0" i="0" lang="en-US" sz="900" u="none" cap="none" strike="noStrike">
                <a:solidFill>
                  <a:schemeClr val="dk1"/>
                </a:solidFill>
                <a:latin typeface="Montserrat"/>
                <a:ea typeface="Montserrat"/>
                <a:cs typeface="Montserrat"/>
                <a:sym typeface="Montserrat"/>
              </a:rPr>
              <a:t> </a:t>
            </a:r>
            <a:r>
              <a:rPr b="1" i="0" lang="en-US" sz="900" u="none" cap="none" strike="noStrike">
                <a:solidFill>
                  <a:schemeClr val="dk1"/>
                </a:solidFill>
                <a:latin typeface="Montserrat"/>
                <a:ea typeface="Montserrat"/>
                <a:cs typeface="Montserrat"/>
                <a:sym typeface="Montserrat"/>
              </a:rPr>
              <a:t>Square 9</a:t>
            </a:r>
            <a:r>
              <a:rPr b="0" i="0" lang="en-US" sz="900" u="none" cap="none" strike="noStrike">
                <a:solidFill>
                  <a:schemeClr val="dk1"/>
                </a:solidFill>
                <a:latin typeface="Montserrat"/>
                <a:ea typeface="Montserrat"/>
                <a:cs typeface="Montserrat"/>
                <a:sym typeface="Montserrat"/>
              </a:rPr>
              <a:t>. All Rights Reserved.</a:t>
            </a:r>
            <a:endParaRPr sz="1500"/>
          </a:p>
        </p:txBody>
      </p:sp>
      <p:pic>
        <p:nvPicPr>
          <p:cNvPr descr="A blue and orange text on a black background&#10;&#10;Description automatically generated" id="1131" name="Google Shape;1131;g343d2673bcf_0_3408"/>
          <p:cNvPicPr preferRelativeResize="0"/>
          <p:nvPr/>
        </p:nvPicPr>
        <p:blipFill rotWithShape="1">
          <a:blip r:embed="rId3">
            <a:alphaModFix/>
          </a:blip>
          <a:srcRect b="0" l="0" r="0" t="0"/>
          <a:stretch/>
        </p:blipFill>
        <p:spPr>
          <a:xfrm>
            <a:off x="357551" y="6064432"/>
            <a:ext cx="1551707" cy="447438"/>
          </a:xfrm>
          <a:prstGeom prst="rect">
            <a:avLst/>
          </a:prstGeom>
          <a:noFill/>
          <a:ln>
            <a:noFill/>
          </a:ln>
        </p:spPr>
      </p:pic>
      <p:sp>
        <p:nvSpPr>
          <p:cNvPr id="1132" name="Google Shape;1132;g343d2673bcf_0_3408"/>
          <p:cNvSpPr txBox="1"/>
          <p:nvPr>
            <p:ph idx="1" type="body"/>
          </p:nvPr>
        </p:nvSpPr>
        <p:spPr>
          <a:xfrm>
            <a:off x="539188" y="551701"/>
            <a:ext cx="2961300" cy="584400"/>
          </a:xfrm>
          <a:prstGeom prst="rect">
            <a:avLst/>
          </a:prstGeom>
          <a:noFill/>
          <a:ln>
            <a:noFill/>
          </a:ln>
        </p:spPr>
        <p:txBody>
          <a:bodyPr anchorCtr="0" anchor="t" bIns="45700" lIns="91425" spcFirstLastPara="1" rIns="91425" wrap="square" tIns="45700">
            <a:noAutofit/>
          </a:bodyPr>
          <a:lstStyle>
            <a:lvl1pPr indent="-228600" lvl="0" marL="457200" marR="0" algn="l">
              <a:lnSpc>
                <a:spcPct val="90000"/>
              </a:lnSpc>
              <a:spcBef>
                <a:spcPts val="1100"/>
              </a:spcBef>
              <a:spcAft>
                <a:spcPts val="0"/>
              </a:spcAft>
              <a:buClr>
                <a:schemeClr val="accent2"/>
              </a:buClr>
              <a:buSzPts val="3600"/>
              <a:buFont typeface="Arial"/>
              <a:buNone/>
              <a:defRPr b="1" i="0" sz="3600" u="none" cap="none" strike="noStrike">
                <a:solidFill>
                  <a:schemeClr val="accent2"/>
                </a:solidFill>
                <a:latin typeface="Montserrat Medium"/>
                <a:ea typeface="Montserrat Medium"/>
                <a:cs typeface="Montserrat Medium"/>
                <a:sym typeface="Montserrat Medium"/>
              </a:defRPr>
            </a:lvl1pPr>
            <a:lvl2pPr indent="-381000" lvl="1" marL="914400" marR="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Montserrat"/>
                <a:ea typeface="Montserrat"/>
                <a:cs typeface="Montserrat"/>
                <a:sym typeface="Montserrat"/>
              </a:defRPr>
            </a:lvl2pPr>
            <a:lvl3pPr indent="-355600" lvl="2" marL="1371600" marR="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Montserrat"/>
                <a:ea typeface="Montserrat"/>
                <a:cs typeface="Montserrat"/>
                <a:sym typeface="Montserrat"/>
              </a:defRPr>
            </a:lvl3pPr>
            <a:lvl4pPr indent="-349250" lvl="3" marL="1828800" marR="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4pPr>
            <a:lvl5pPr indent="-349250" lvl="4" marL="2286000" marR="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5pPr>
            <a:lvl6pPr indent="-349250" lvl="5" marL="2743200" marR="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6pPr>
            <a:lvl7pPr indent="-349250" lvl="6" marL="3200400" marR="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7pPr>
            <a:lvl8pPr indent="-349250" lvl="7" marL="3657600" marR="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8pPr>
            <a:lvl9pPr indent="-349250" lvl="8" marL="4114800" marR="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9pPr>
          </a:lstStyle>
          <a:p/>
        </p:txBody>
      </p:sp>
      <p:sp>
        <p:nvSpPr>
          <p:cNvPr id="1133" name="Google Shape;1133;g343d2673bcf_0_3408"/>
          <p:cNvSpPr/>
          <p:nvPr/>
        </p:nvSpPr>
        <p:spPr>
          <a:xfrm>
            <a:off x="665019" y="1154545"/>
            <a:ext cx="489600" cy="138900"/>
          </a:xfrm>
          <a:prstGeom prst="roundRect">
            <a:avLst>
              <a:gd fmla="val 50000" name="adj"/>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900" u="none" cap="none" strike="noStrike">
              <a:solidFill>
                <a:schemeClr val="lt1"/>
              </a:solidFill>
              <a:latin typeface="Montserrat"/>
              <a:ea typeface="Montserrat"/>
              <a:cs typeface="Montserrat"/>
              <a:sym typeface="Montserrat"/>
            </a:endParaRPr>
          </a:p>
        </p:txBody>
      </p:sp>
      <p:sp>
        <p:nvSpPr>
          <p:cNvPr id="1134" name="Google Shape;1134;g343d2673bcf_0_3408"/>
          <p:cNvSpPr/>
          <p:nvPr/>
        </p:nvSpPr>
        <p:spPr>
          <a:xfrm>
            <a:off x="7952509" y="443341"/>
            <a:ext cx="3700500" cy="5532900"/>
          </a:xfrm>
          <a:prstGeom prst="roundRect">
            <a:avLst>
              <a:gd fmla="val 7279" name="adj"/>
            </a:avLst>
          </a:prstGeom>
          <a:solidFill>
            <a:schemeClr val="accen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900" u="none" cap="none" strike="noStrike">
              <a:solidFill>
                <a:schemeClr val="lt1"/>
              </a:solidFill>
              <a:latin typeface="Montserrat"/>
              <a:ea typeface="Montserrat"/>
              <a:cs typeface="Montserrat"/>
              <a:sym typeface="Montserrat"/>
            </a:endParaRPr>
          </a:p>
        </p:txBody>
      </p:sp>
      <p:sp>
        <p:nvSpPr>
          <p:cNvPr id="1135" name="Google Shape;1135;g343d2673bcf_0_3408"/>
          <p:cNvSpPr txBox="1"/>
          <p:nvPr>
            <p:ph idx="2" type="body"/>
          </p:nvPr>
        </p:nvSpPr>
        <p:spPr>
          <a:xfrm>
            <a:off x="8131462" y="780468"/>
            <a:ext cx="3342300" cy="591300"/>
          </a:xfrm>
          <a:prstGeom prst="rect">
            <a:avLst/>
          </a:prstGeom>
          <a:noFill/>
          <a:ln>
            <a:noFill/>
          </a:ln>
        </p:spPr>
        <p:txBody>
          <a:bodyPr anchorCtr="0" anchor="t" bIns="45700" lIns="91425" spcFirstLastPara="1" rIns="91425" wrap="square" tIns="45700">
            <a:noAutofit/>
          </a:bodyPr>
          <a:lstStyle>
            <a:lvl1pPr indent="-228600" lvl="0" marL="457200" marR="0" algn="ctr">
              <a:lnSpc>
                <a:spcPct val="90000"/>
              </a:lnSpc>
              <a:spcBef>
                <a:spcPts val="1100"/>
              </a:spcBef>
              <a:spcAft>
                <a:spcPts val="0"/>
              </a:spcAft>
              <a:buClr>
                <a:schemeClr val="lt1"/>
              </a:buClr>
              <a:buSzPts val="2000"/>
              <a:buFont typeface="Arial"/>
              <a:buNone/>
              <a:defRPr b="1" i="0" sz="2000" u="none" cap="none" strike="noStrike">
                <a:solidFill>
                  <a:schemeClr val="lt1"/>
                </a:solidFill>
                <a:latin typeface="Montserrat Medium"/>
                <a:ea typeface="Montserrat Medium"/>
                <a:cs typeface="Montserrat Medium"/>
                <a:sym typeface="Montserrat Medium"/>
              </a:defRPr>
            </a:lvl1pPr>
            <a:lvl2pPr indent="-381000" lvl="1" marL="914400" marR="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Montserrat"/>
                <a:ea typeface="Montserrat"/>
                <a:cs typeface="Montserrat"/>
                <a:sym typeface="Montserrat"/>
              </a:defRPr>
            </a:lvl2pPr>
            <a:lvl3pPr indent="-355600" lvl="2" marL="1371600" marR="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Montserrat"/>
                <a:ea typeface="Montserrat"/>
                <a:cs typeface="Montserrat"/>
                <a:sym typeface="Montserrat"/>
              </a:defRPr>
            </a:lvl3pPr>
            <a:lvl4pPr indent="-349250" lvl="3" marL="1828800" marR="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4pPr>
            <a:lvl5pPr indent="-349250" lvl="4" marL="2286000" marR="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5pPr>
            <a:lvl6pPr indent="-349250" lvl="5" marL="2743200" marR="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6pPr>
            <a:lvl7pPr indent="-349250" lvl="6" marL="3200400" marR="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7pPr>
            <a:lvl8pPr indent="-349250" lvl="7" marL="3657600" marR="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8pPr>
            <a:lvl9pPr indent="-349250" lvl="8" marL="4114800" marR="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9pPr>
          </a:lstStyle>
          <a:p/>
        </p:txBody>
      </p:sp>
      <p:sp>
        <p:nvSpPr>
          <p:cNvPr id="1136" name="Google Shape;1136;g343d2673bcf_0_3408"/>
          <p:cNvSpPr txBox="1"/>
          <p:nvPr>
            <p:ph idx="3" type="body"/>
          </p:nvPr>
        </p:nvSpPr>
        <p:spPr>
          <a:xfrm>
            <a:off x="8131462" y="1838031"/>
            <a:ext cx="3342300" cy="591300"/>
          </a:xfrm>
          <a:prstGeom prst="rect">
            <a:avLst/>
          </a:prstGeom>
          <a:noFill/>
          <a:ln>
            <a:noFill/>
          </a:ln>
        </p:spPr>
        <p:txBody>
          <a:bodyPr anchorCtr="0" anchor="t" bIns="45700" lIns="91425" spcFirstLastPara="1" rIns="91425" wrap="square" tIns="45700">
            <a:noAutofit/>
          </a:bodyPr>
          <a:lstStyle>
            <a:lvl1pPr indent="-228600" lvl="0" marL="457200" marR="0" algn="ctr">
              <a:lnSpc>
                <a:spcPct val="90000"/>
              </a:lnSpc>
              <a:spcBef>
                <a:spcPts val="1100"/>
              </a:spcBef>
              <a:spcAft>
                <a:spcPts val="0"/>
              </a:spcAft>
              <a:buClr>
                <a:schemeClr val="lt1"/>
              </a:buClr>
              <a:buSzPts val="4000"/>
              <a:buFont typeface="Arial"/>
              <a:buNone/>
              <a:defRPr b="1" i="0" sz="4000" u="none" cap="none" strike="noStrike">
                <a:solidFill>
                  <a:schemeClr val="lt1"/>
                </a:solidFill>
                <a:latin typeface="Montserrat Medium"/>
                <a:ea typeface="Montserrat Medium"/>
                <a:cs typeface="Montserrat Medium"/>
                <a:sym typeface="Montserrat Medium"/>
              </a:defRPr>
            </a:lvl1pPr>
            <a:lvl2pPr indent="-381000" lvl="1" marL="914400" marR="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Montserrat"/>
                <a:ea typeface="Montserrat"/>
                <a:cs typeface="Montserrat"/>
                <a:sym typeface="Montserrat"/>
              </a:defRPr>
            </a:lvl2pPr>
            <a:lvl3pPr indent="-355600" lvl="2" marL="1371600" marR="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Montserrat"/>
                <a:ea typeface="Montserrat"/>
                <a:cs typeface="Montserrat"/>
                <a:sym typeface="Montserrat"/>
              </a:defRPr>
            </a:lvl3pPr>
            <a:lvl4pPr indent="-349250" lvl="3" marL="1828800" marR="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4pPr>
            <a:lvl5pPr indent="-349250" lvl="4" marL="2286000" marR="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5pPr>
            <a:lvl6pPr indent="-349250" lvl="5" marL="2743200" marR="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6pPr>
            <a:lvl7pPr indent="-349250" lvl="6" marL="3200400" marR="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7pPr>
            <a:lvl8pPr indent="-349250" lvl="7" marL="3657600" marR="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8pPr>
            <a:lvl9pPr indent="-349250" lvl="8" marL="4114800" marR="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9pPr>
          </a:lstStyle>
          <a:p/>
        </p:txBody>
      </p:sp>
      <p:sp>
        <p:nvSpPr>
          <p:cNvPr id="1137" name="Google Shape;1137;g343d2673bcf_0_3408"/>
          <p:cNvSpPr txBox="1"/>
          <p:nvPr>
            <p:ph idx="4" type="body"/>
          </p:nvPr>
        </p:nvSpPr>
        <p:spPr>
          <a:xfrm>
            <a:off x="8131462" y="2475343"/>
            <a:ext cx="3342300" cy="231300"/>
          </a:xfrm>
          <a:prstGeom prst="rect">
            <a:avLst/>
          </a:prstGeom>
          <a:noFill/>
          <a:ln>
            <a:noFill/>
          </a:ln>
        </p:spPr>
        <p:txBody>
          <a:bodyPr anchorCtr="0" anchor="t" bIns="45700" lIns="91425" spcFirstLastPara="1" rIns="91425" wrap="square" tIns="45700">
            <a:noAutofit/>
          </a:bodyPr>
          <a:lstStyle>
            <a:lvl1pPr indent="-228600" lvl="0" marL="457200" marR="0" algn="ctr">
              <a:lnSpc>
                <a:spcPct val="90000"/>
              </a:lnSpc>
              <a:spcBef>
                <a:spcPts val="1100"/>
              </a:spcBef>
              <a:spcAft>
                <a:spcPts val="0"/>
              </a:spcAft>
              <a:buClr>
                <a:schemeClr val="lt1"/>
              </a:buClr>
              <a:buSzPts val="1500"/>
              <a:buFont typeface="Arial"/>
              <a:buNone/>
              <a:defRPr b="0" i="0" sz="1500" u="none" cap="none" strike="noStrike">
                <a:solidFill>
                  <a:schemeClr val="lt1"/>
                </a:solidFill>
                <a:latin typeface="Montserrat"/>
                <a:ea typeface="Montserrat"/>
                <a:cs typeface="Montserrat"/>
                <a:sym typeface="Montserrat"/>
              </a:defRPr>
            </a:lvl1pPr>
            <a:lvl2pPr indent="-381000" lvl="1" marL="914400" marR="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Montserrat"/>
                <a:ea typeface="Montserrat"/>
                <a:cs typeface="Montserrat"/>
                <a:sym typeface="Montserrat"/>
              </a:defRPr>
            </a:lvl2pPr>
            <a:lvl3pPr indent="-355600" lvl="2" marL="1371600" marR="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Montserrat"/>
                <a:ea typeface="Montserrat"/>
                <a:cs typeface="Montserrat"/>
                <a:sym typeface="Montserrat"/>
              </a:defRPr>
            </a:lvl3pPr>
            <a:lvl4pPr indent="-349250" lvl="3" marL="1828800" marR="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4pPr>
            <a:lvl5pPr indent="-349250" lvl="4" marL="2286000" marR="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5pPr>
            <a:lvl6pPr indent="-349250" lvl="5" marL="2743200" marR="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6pPr>
            <a:lvl7pPr indent="-349250" lvl="6" marL="3200400" marR="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7pPr>
            <a:lvl8pPr indent="-349250" lvl="7" marL="3657600" marR="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8pPr>
            <a:lvl9pPr indent="-349250" lvl="8" marL="4114800" marR="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9pPr>
          </a:lstStyle>
          <a:p/>
        </p:txBody>
      </p:sp>
      <p:sp>
        <p:nvSpPr>
          <p:cNvPr id="1138" name="Google Shape;1138;g343d2673bcf_0_3408"/>
          <p:cNvSpPr txBox="1"/>
          <p:nvPr>
            <p:ph idx="5" type="body"/>
          </p:nvPr>
        </p:nvSpPr>
        <p:spPr>
          <a:xfrm>
            <a:off x="8131462" y="2886353"/>
            <a:ext cx="3342300" cy="231300"/>
          </a:xfrm>
          <a:prstGeom prst="rect">
            <a:avLst/>
          </a:prstGeom>
          <a:noFill/>
          <a:ln>
            <a:noFill/>
          </a:ln>
        </p:spPr>
        <p:txBody>
          <a:bodyPr anchorCtr="0" anchor="t" bIns="45700" lIns="91425" spcFirstLastPara="1" rIns="91425" wrap="square" tIns="45700">
            <a:noAutofit/>
          </a:bodyPr>
          <a:lstStyle>
            <a:lvl1pPr indent="-228600" lvl="0" marL="457200" marR="0" algn="ctr">
              <a:lnSpc>
                <a:spcPct val="90000"/>
              </a:lnSpc>
              <a:spcBef>
                <a:spcPts val="1100"/>
              </a:spcBef>
              <a:spcAft>
                <a:spcPts val="0"/>
              </a:spcAft>
              <a:buClr>
                <a:schemeClr val="lt1"/>
              </a:buClr>
              <a:buSzPts val="1500"/>
              <a:buFont typeface="Arial"/>
              <a:buNone/>
              <a:defRPr b="0" i="0" sz="1500" u="none" cap="none" strike="noStrike">
                <a:solidFill>
                  <a:schemeClr val="lt1"/>
                </a:solidFill>
                <a:latin typeface="Montserrat"/>
                <a:ea typeface="Montserrat"/>
                <a:cs typeface="Montserrat"/>
                <a:sym typeface="Montserrat"/>
              </a:defRPr>
            </a:lvl1pPr>
            <a:lvl2pPr indent="-381000" lvl="1" marL="914400" marR="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Montserrat"/>
                <a:ea typeface="Montserrat"/>
                <a:cs typeface="Montserrat"/>
                <a:sym typeface="Montserrat"/>
              </a:defRPr>
            </a:lvl2pPr>
            <a:lvl3pPr indent="-355600" lvl="2" marL="1371600" marR="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Montserrat"/>
                <a:ea typeface="Montserrat"/>
                <a:cs typeface="Montserrat"/>
                <a:sym typeface="Montserrat"/>
              </a:defRPr>
            </a:lvl3pPr>
            <a:lvl4pPr indent="-349250" lvl="3" marL="1828800" marR="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4pPr>
            <a:lvl5pPr indent="-349250" lvl="4" marL="2286000" marR="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5pPr>
            <a:lvl6pPr indent="-349250" lvl="5" marL="2743200" marR="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6pPr>
            <a:lvl7pPr indent="-349250" lvl="6" marL="3200400" marR="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7pPr>
            <a:lvl8pPr indent="-349250" lvl="7" marL="3657600" marR="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8pPr>
            <a:lvl9pPr indent="-349250" lvl="8" marL="4114800" marR="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9pPr>
          </a:lstStyle>
          <a:p/>
        </p:txBody>
      </p:sp>
      <p:sp>
        <p:nvSpPr>
          <p:cNvPr id="1139" name="Google Shape;1139;g343d2673bcf_0_3408"/>
          <p:cNvSpPr txBox="1"/>
          <p:nvPr>
            <p:ph idx="6" type="body"/>
          </p:nvPr>
        </p:nvSpPr>
        <p:spPr>
          <a:xfrm>
            <a:off x="8131462" y="3297363"/>
            <a:ext cx="3342300" cy="2438400"/>
          </a:xfrm>
          <a:prstGeom prst="rect">
            <a:avLst/>
          </a:prstGeom>
          <a:noFill/>
          <a:ln>
            <a:noFill/>
          </a:ln>
        </p:spPr>
        <p:txBody>
          <a:bodyPr anchorCtr="0" anchor="t" bIns="45700" lIns="91425" spcFirstLastPara="1" rIns="91425" wrap="square" tIns="45700">
            <a:noAutofit/>
          </a:bodyPr>
          <a:lstStyle>
            <a:lvl1pPr indent="-228600" lvl="0" marL="457200" marR="0" algn="ctr">
              <a:lnSpc>
                <a:spcPct val="90000"/>
              </a:lnSpc>
              <a:spcBef>
                <a:spcPts val="1100"/>
              </a:spcBef>
              <a:spcAft>
                <a:spcPts val="0"/>
              </a:spcAft>
              <a:buClr>
                <a:schemeClr val="lt1"/>
              </a:buClr>
              <a:buSzPts val="1500"/>
              <a:buFont typeface="Arial"/>
              <a:buNone/>
              <a:defRPr b="0" i="0" sz="1500" u="none" cap="none" strike="noStrike">
                <a:solidFill>
                  <a:schemeClr val="lt1"/>
                </a:solidFill>
                <a:latin typeface="Montserrat"/>
                <a:ea typeface="Montserrat"/>
                <a:cs typeface="Montserrat"/>
                <a:sym typeface="Montserrat"/>
              </a:defRPr>
            </a:lvl1pPr>
            <a:lvl2pPr indent="-381000" lvl="1" marL="914400" marR="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Montserrat"/>
                <a:ea typeface="Montserrat"/>
                <a:cs typeface="Montserrat"/>
                <a:sym typeface="Montserrat"/>
              </a:defRPr>
            </a:lvl2pPr>
            <a:lvl3pPr indent="-355600" lvl="2" marL="1371600" marR="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Montserrat"/>
                <a:ea typeface="Montserrat"/>
                <a:cs typeface="Montserrat"/>
                <a:sym typeface="Montserrat"/>
              </a:defRPr>
            </a:lvl3pPr>
            <a:lvl4pPr indent="-349250" lvl="3" marL="1828800" marR="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4pPr>
            <a:lvl5pPr indent="-349250" lvl="4" marL="2286000" marR="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5pPr>
            <a:lvl6pPr indent="-349250" lvl="5" marL="2743200" marR="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6pPr>
            <a:lvl7pPr indent="-349250" lvl="6" marL="3200400" marR="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7pPr>
            <a:lvl8pPr indent="-349250" lvl="7" marL="3657600" marR="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8pPr>
            <a:lvl9pPr indent="-349250" lvl="8" marL="4114800" marR="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9pPr>
          </a:lstStyle>
          <a:p/>
        </p:txBody>
      </p:sp>
      <p:sp>
        <p:nvSpPr>
          <p:cNvPr id="1140" name="Google Shape;1140;g343d2673bcf_0_3408"/>
          <p:cNvSpPr/>
          <p:nvPr/>
        </p:nvSpPr>
        <p:spPr>
          <a:xfrm>
            <a:off x="3876394" y="443341"/>
            <a:ext cx="3700500" cy="5532900"/>
          </a:xfrm>
          <a:prstGeom prst="roundRect">
            <a:avLst>
              <a:gd fmla="val 7279" name="adj"/>
            </a:avLst>
          </a:prstGeom>
          <a:solidFill>
            <a:srgbClr val="EFF4F6"/>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900" u="none" cap="none" strike="noStrike">
              <a:solidFill>
                <a:schemeClr val="lt1"/>
              </a:solidFill>
              <a:latin typeface="Montserrat"/>
              <a:ea typeface="Montserrat"/>
              <a:cs typeface="Montserrat"/>
              <a:sym typeface="Montserrat"/>
            </a:endParaRPr>
          </a:p>
        </p:txBody>
      </p:sp>
    </p:spTree>
  </p:cSld>
  <p:clrMapOvr>
    <a:masterClrMapping/>
  </p:clrMapOvr>
</p:sldLayout>
</file>

<file path=ppt/slideLayouts/slideLayout4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Slide - Main Image &amp; 3 Icons">
  <p:cSld name="Title Slide">
    <p:spTree>
      <p:nvGrpSpPr>
        <p:cNvPr id="1141" name="Shape 1141"/>
        <p:cNvGrpSpPr/>
        <p:nvPr/>
      </p:nvGrpSpPr>
      <p:grpSpPr>
        <a:xfrm>
          <a:off x="0" y="0"/>
          <a:ext cx="0" cy="0"/>
          <a:chOff x="0" y="0"/>
          <a:chExt cx="0" cy="0"/>
        </a:xfrm>
      </p:grpSpPr>
      <p:sp>
        <p:nvSpPr>
          <p:cNvPr id="1142" name="Google Shape;1142;g343d2673bcf_0_3425"/>
          <p:cNvSpPr/>
          <p:nvPr/>
        </p:nvSpPr>
        <p:spPr>
          <a:xfrm>
            <a:off x="25" y="0"/>
            <a:ext cx="12192000" cy="6923100"/>
          </a:xfrm>
          <a:prstGeom prst="rect">
            <a:avLst/>
          </a:prstGeom>
          <a:solidFill>
            <a:schemeClr val="lt1"/>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sz="1500"/>
          </a:p>
        </p:txBody>
      </p:sp>
      <p:sp>
        <p:nvSpPr>
          <p:cNvPr id="1143" name="Google Shape;1143;g343d2673bcf_0_3425"/>
          <p:cNvSpPr/>
          <p:nvPr/>
        </p:nvSpPr>
        <p:spPr>
          <a:xfrm>
            <a:off x="1" y="0"/>
            <a:ext cx="4479600" cy="6858000"/>
          </a:xfrm>
          <a:prstGeom prst="rect">
            <a:avLst/>
          </a:prstGeom>
          <a:solidFill>
            <a:schemeClr val="accen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900" u="none" cap="none" strike="noStrike">
              <a:solidFill>
                <a:schemeClr val="lt1"/>
              </a:solidFill>
              <a:latin typeface="Montserrat"/>
              <a:ea typeface="Montserrat"/>
              <a:cs typeface="Montserrat"/>
              <a:sym typeface="Montserrat"/>
            </a:endParaRPr>
          </a:p>
        </p:txBody>
      </p:sp>
      <p:sp>
        <p:nvSpPr>
          <p:cNvPr id="1144" name="Google Shape;1144;g343d2673bcf_0_3425"/>
          <p:cNvSpPr/>
          <p:nvPr/>
        </p:nvSpPr>
        <p:spPr>
          <a:xfrm>
            <a:off x="11597049" y="6274470"/>
            <a:ext cx="237300" cy="237300"/>
          </a:xfrm>
          <a:prstGeom prst="ellipse">
            <a:avLst/>
          </a:prstGeom>
          <a:solidFill>
            <a:schemeClr val="accen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900" u="none" cap="none" strike="noStrike">
              <a:solidFill>
                <a:schemeClr val="lt1"/>
              </a:solidFill>
              <a:latin typeface="Montserrat"/>
              <a:ea typeface="Montserrat"/>
              <a:cs typeface="Montserrat"/>
              <a:sym typeface="Montserrat"/>
            </a:endParaRPr>
          </a:p>
        </p:txBody>
      </p:sp>
      <p:sp>
        <p:nvSpPr>
          <p:cNvPr id="1145" name="Google Shape;1145;g343d2673bcf_0_3425"/>
          <p:cNvSpPr txBox="1"/>
          <p:nvPr/>
        </p:nvSpPr>
        <p:spPr>
          <a:xfrm>
            <a:off x="11513370" y="6277754"/>
            <a:ext cx="404700" cy="230700"/>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fld id="{00000000-1234-1234-1234-123412341234}" type="slidenum">
              <a:rPr b="1" i="0" lang="en-US" sz="900" u="none" cap="none" strike="noStrike">
                <a:solidFill>
                  <a:schemeClr val="lt1"/>
                </a:solidFill>
                <a:latin typeface="Montserrat"/>
                <a:ea typeface="Montserrat"/>
                <a:cs typeface="Montserrat"/>
                <a:sym typeface="Montserrat"/>
              </a:rPr>
              <a:t>‹#›</a:t>
            </a:fld>
            <a:endParaRPr b="1" i="0" sz="900" u="none" cap="none" strike="noStrike">
              <a:solidFill>
                <a:schemeClr val="lt1"/>
              </a:solidFill>
              <a:latin typeface="Montserrat"/>
              <a:ea typeface="Montserrat"/>
              <a:cs typeface="Montserrat"/>
              <a:sym typeface="Montserrat"/>
            </a:endParaRPr>
          </a:p>
        </p:txBody>
      </p:sp>
      <p:sp>
        <p:nvSpPr>
          <p:cNvPr id="1146" name="Google Shape;1146;g343d2673bcf_0_3425"/>
          <p:cNvSpPr/>
          <p:nvPr/>
        </p:nvSpPr>
        <p:spPr>
          <a:xfrm>
            <a:off x="2050474" y="6347450"/>
            <a:ext cx="6766500" cy="91500"/>
          </a:xfrm>
          <a:prstGeom prst="rect">
            <a:avLst/>
          </a:prstGeom>
          <a:solidFill>
            <a:srgbClr val="D8D8D8"/>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900" u="none" cap="none" strike="noStrike">
              <a:solidFill>
                <a:schemeClr val="lt1"/>
              </a:solidFill>
              <a:latin typeface="Montserrat"/>
              <a:ea typeface="Montserrat"/>
              <a:cs typeface="Montserrat"/>
              <a:sym typeface="Montserrat"/>
            </a:endParaRPr>
          </a:p>
        </p:txBody>
      </p:sp>
      <p:sp>
        <p:nvSpPr>
          <p:cNvPr id="1147" name="Google Shape;1147;g343d2673bcf_0_3425"/>
          <p:cNvSpPr txBox="1"/>
          <p:nvPr/>
        </p:nvSpPr>
        <p:spPr>
          <a:xfrm>
            <a:off x="8787442" y="6274470"/>
            <a:ext cx="2834700" cy="230700"/>
          </a:xfrm>
          <a:prstGeom prst="rect">
            <a:avLst/>
          </a:prstGeom>
          <a:noFill/>
          <a:ln>
            <a:noFill/>
          </a:ln>
        </p:spPr>
        <p:txBody>
          <a:bodyPr anchorCtr="0" anchor="t" bIns="45700" lIns="91425" spcFirstLastPara="1" rIns="91425" wrap="square" tIns="45700">
            <a:spAutoFit/>
          </a:bodyPr>
          <a:lstStyle/>
          <a:p>
            <a:pPr indent="0" lvl="0" marL="0" marR="0" rtl="0" algn="r">
              <a:spcBef>
                <a:spcPts val="0"/>
              </a:spcBef>
              <a:spcAft>
                <a:spcPts val="0"/>
              </a:spcAft>
              <a:buNone/>
            </a:pPr>
            <a:r>
              <a:rPr b="0" i="0" lang="en-US" sz="900" u="none" cap="none" strike="noStrike">
                <a:solidFill>
                  <a:schemeClr val="dk1"/>
                </a:solidFill>
                <a:latin typeface="Montserrat"/>
                <a:ea typeface="Montserrat"/>
                <a:cs typeface="Montserrat"/>
                <a:sym typeface="Montserrat"/>
              </a:rPr>
              <a:t>© </a:t>
            </a:r>
            <a:r>
              <a:rPr lang="en-US" sz="900">
                <a:solidFill>
                  <a:schemeClr val="dk1"/>
                </a:solidFill>
                <a:latin typeface="Montserrat"/>
                <a:ea typeface="Montserrat"/>
                <a:cs typeface="Montserrat"/>
                <a:sym typeface="Montserrat"/>
              </a:rPr>
              <a:t>2025</a:t>
            </a:r>
            <a:r>
              <a:rPr b="0" i="0" lang="en-US" sz="900" u="none" cap="none" strike="noStrike">
                <a:solidFill>
                  <a:schemeClr val="dk1"/>
                </a:solidFill>
                <a:latin typeface="Montserrat"/>
                <a:ea typeface="Montserrat"/>
                <a:cs typeface="Montserrat"/>
                <a:sym typeface="Montserrat"/>
              </a:rPr>
              <a:t> </a:t>
            </a:r>
            <a:r>
              <a:rPr b="1" i="0" lang="en-US" sz="900" u="none" cap="none" strike="noStrike">
                <a:solidFill>
                  <a:schemeClr val="dk1"/>
                </a:solidFill>
                <a:latin typeface="Montserrat"/>
                <a:ea typeface="Montserrat"/>
                <a:cs typeface="Montserrat"/>
                <a:sym typeface="Montserrat"/>
              </a:rPr>
              <a:t>Square 9</a:t>
            </a:r>
            <a:r>
              <a:rPr b="0" i="0" lang="en-US" sz="900" u="none" cap="none" strike="noStrike">
                <a:solidFill>
                  <a:schemeClr val="dk1"/>
                </a:solidFill>
                <a:latin typeface="Montserrat"/>
                <a:ea typeface="Montserrat"/>
                <a:cs typeface="Montserrat"/>
                <a:sym typeface="Montserrat"/>
              </a:rPr>
              <a:t>. All Rights Reserved.</a:t>
            </a:r>
            <a:endParaRPr sz="1500"/>
          </a:p>
        </p:txBody>
      </p:sp>
      <p:pic>
        <p:nvPicPr>
          <p:cNvPr id="1148" name="Google Shape;1148;g343d2673bcf_0_3425"/>
          <p:cNvPicPr preferRelativeResize="0"/>
          <p:nvPr/>
        </p:nvPicPr>
        <p:blipFill rotWithShape="1">
          <a:blip r:embed="rId2">
            <a:alphaModFix/>
          </a:blip>
          <a:srcRect b="0" l="0" r="0" t="0"/>
          <a:stretch/>
        </p:blipFill>
        <p:spPr>
          <a:xfrm>
            <a:off x="357551" y="6064432"/>
            <a:ext cx="1551707" cy="447438"/>
          </a:xfrm>
          <a:prstGeom prst="rect">
            <a:avLst/>
          </a:prstGeom>
          <a:noFill/>
          <a:ln>
            <a:noFill/>
          </a:ln>
        </p:spPr>
      </p:pic>
      <p:sp>
        <p:nvSpPr>
          <p:cNvPr id="1149" name="Google Shape;1149;g343d2673bcf_0_3425"/>
          <p:cNvSpPr/>
          <p:nvPr>
            <p:ph idx="2" type="pic"/>
          </p:nvPr>
        </p:nvSpPr>
        <p:spPr>
          <a:xfrm>
            <a:off x="512619" y="512618"/>
            <a:ext cx="6100500" cy="5033700"/>
          </a:xfrm>
          <a:prstGeom prst="rect">
            <a:avLst/>
          </a:prstGeom>
          <a:solidFill>
            <a:srgbClr val="F2F2F2"/>
          </a:solidFill>
          <a:ln>
            <a:noFill/>
          </a:ln>
        </p:spPr>
      </p:sp>
      <p:sp>
        <p:nvSpPr>
          <p:cNvPr id="1150" name="Google Shape;1150;g343d2673bcf_0_3425"/>
          <p:cNvSpPr txBox="1"/>
          <p:nvPr>
            <p:ph idx="1" type="body"/>
          </p:nvPr>
        </p:nvSpPr>
        <p:spPr>
          <a:xfrm>
            <a:off x="8165417" y="2967170"/>
            <a:ext cx="3297300" cy="473100"/>
          </a:xfrm>
          <a:prstGeom prst="rect">
            <a:avLst/>
          </a:prstGeom>
          <a:noFill/>
          <a:ln>
            <a:noFill/>
          </a:ln>
        </p:spPr>
        <p:txBody>
          <a:bodyPr anchorCtr="0" anchor="t" bIns="45700" lIns="91425" spcFirstLastPara="1" rIns="91425" wrap="square" tIns="45700">
            <a:noAutofit/>
          </a:bodyPr>
          <a:lstStyle>
            <a:lvl1pPr indent="-228600" lvl="0" marL="457200" marR="0" algn="l">
              <a:lnSpc>
                <a:spcPct val="90000"/>
              </a:lnSpc>
              <a:spcBef>
                <a:spcPts val="1100"/>
              </a:spcBef>
              <a:spcAft>
                <a:spcPts val="0"/>
              </a:spcAft>
              <a:buClr>
                <a:schemeClr val="accent6"/>
              </a:buClr>
              <a:buSzPts val="1100"/>
              <a:buFont typeface="Arial"/>
              <a:buNone/>
              <a:defRPr b="0" i="0" sz="1100" u="none" cap="none" strike="noStrike">
                <a:solidFill>
                  <a:schemeClr val="accent6"/>
                </a:solidFill>
                <a:latin typeface="Montserrat"/>
                <a:ea typeface="Montserrat"/>
                <a:cs typeface="Montserrat"/>
                <a:sym typeface="Montserrat"/>
              </a:defRPr>
            </a:lvl1pPr>
            <a:lvl2pPr indent="-381000" lvl="1" marL="914400" marR="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Montserrat"/>
                <a:ea typeface="Montserrat"/>
                <a:cs typeface="Montserrat"/>
                <a:sym typeface="Montserrat"/>
              </a:defRPr>
            </a:lvl2pPr>
            <a:lvl3pPr indent="-355600" lvl="2" marL="1371600" marR="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Montserrat"/>
                <a:ea typeface="Montserrat"/>
                <a:cs typeface="Montserrat"/>
                <a:sym typeface="Montserrat"/>
              </a:defRPr>
            </a:lvl3pPr>
            <a:lvl4pPr indent="-349250" lvl="3" marL="1828800" marR="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4pPr>
            <a:lvl5pPr indent="-349250" lvl="4" marL="2286000" marR="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5pPr>
            <a:lvl6pPr indent="-349250" lvl="5" marL="2743200" marR="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6pPr>
            <a:lvl7pPr indent="-349250" lvl="6" marL="3200400" marR="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7pPr>
            <a:lvl8pPr indent="-349250" lvl="7" marL="3657600" marR="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8pPr>
            <a:lvl9pPr indent="-349250" lvl="8" marL="4114800" marR="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9pPr>
          </a:lstStyle>
          <a:p/>
        </p:txBody>
      </p:sp>
      <p:sp>
        <p:nvSpPr>
          <p:cNvPr id="1151" name="Google Shape;1151;g343d2673bcf_0_3425"/>
          <p:cNvSpPr txBox="1"/>
          <p:nvPr>
            <p:ph idx="3" type="body"/>
          </p:nvPr>
        </p:nvSpPr>
        <p:spPr>
          <a:xfrm>
            <a:off x="8165417" y="2653756"/>
            <a:ext cx="3297300" cy="282900"/>
          </a:xfrm>
          <a:prstGeom prst="rect">
            <a:avLst/>
          </a:prstGeom>
          <a:noFill/>
          <a:ln>
            <a:noFill/>
          </a:ln>
        </p:spPr>
        <p:txBody>
          <a:bodyPr anchorCtr="0" anchor="t" bIns="45700" lIns="91425" spcFirstLastPara="1" rIns="91425" wrap="square" tIns="45700">
            <a:noAutofit/>
          </a:bodyPr>
          <a:lstStyle>
            <a:lvl1pPr indent="-228600" lvl="0" marL="457200" marR="0" algn="l">
              <a:lnSpc>
                <a:spcPct val="90000"/>
              </a:lnSpc>
              <a:spcBef>
                <a:spcPts val="1100"/>
              </a:spcBef>
              <a:spcAft>
                <a:spcPts val="0"/>
              </a:spcAft>
              <a:buClr>
                <a:schemeClr val="accent1"/>
              </a:buClr>
              <a:buSzPts val="1900"/>
              <a:buFont typeface="Arial"/>
              <a:buNone/>
              <a:defRPr b="1" i="0" sz="1900" u="none" cap="none" strike="noStrike">
                <a:solidFill>
                  <a:schemeClr val="accent1"/>
                </a:solidFill>
                <a:latin typeface="Montserrat Medium"/>
                <a:ea typeface="Montserrat Medium"/>
                <a:cs typeface="Montserrat Medium"/>
                <a:sym typeface="Montserrat Medium"/>
              </a:defRPr>
            </a:lvl1pPr>
            <a:lvl2pPr indent="-381000" lvl="1" marL="914400" marR="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Montserrat"/>
                <a:ea typeface="Montserrat"/>
                <a:cs typeface="Montserrat"/>
                <a:sym typeface="Montserrat"/>
              </a:defRPr>
            </a:lvl2pPr>
            <a:lvl3pPr indent="-355600" lvl="2" marL="1371600" marR="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Montserrat"/>
                <a:ea typeface="Montserrat"/>
                <a:cs typeface="Montserrat"/>
                <a:sym typeface="Montserrat"/>
              </a:defRPr>
            </a:lvl3pPr>
            <a:lvl4pPr indent="-349250" lvl="3" marL="1828800" marR="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4pPr>
            <a:lvl5pPr indent="-349250" lvl="4" marL="2286000" marR="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5pPr>
            <a:lvl6pPr indent="-349250" lvl="5" marL="2743200" marR="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6pPr>
            <a:lvl7pPr indent="-349250" lvl="6" marL="3200400" marR="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7pPr>
            <a:lvl8pPr indent="-349250" lvl="7" marL="3657600" marR="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8pPr>
            <a:lvl9pPr indent="-349250" lvl="8" marL="4114800" marR="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9pPr>
          </a:lstStyle>
          <a:p/>
        </p:txBody>
      </p:sp>
      <p:sp>
        <p:nvSpPr>
          <p:cNvPr id="1152" name="Google Shape;1152;g343d2673bcf_0_3425"/>
          <p:cNvSpPr/>
          <p:nvPr>
            <p:ph idx="4" type="pic"/>
          </p:nvPr>
        </p:nvSpPr>
        <p:spPr>
          <a:xfrm>
            <a:off x="7254460" y="2745927"/>
            <a:ext cx="696000" cy="693900"/>
          </a:xfrm>
          <a:prstGeom prst="ellipse">
            <a:avLst/>
          </a:prstGeom>
          <a:solidFill>
            <a:schemeClr val="accent1"/>
          </a:solidFill>
          <a:ln>
            <a:noFill/>
          </a:ln>
        </p:spPr>
      </p:sp>
      <p:sp>
        <p:nvSpPr>
          <p:cNvPr id="1153" name="Google Shape;1153;g343d2673bcf_0_3425"/>
          <p:cNvSpPr txBox="1"/>
          <p:nvPr>
            <p:ph idx="5" type="body"/>
          </p:nvPr>
        </p:nvSpPr>
        <p:spPr>
          <a:xfrm>
            <a:off x="7128629" y="551700"/>
            <a:ext cx="4426500" cy="1025100"/>
          </a:xfrm>
          <a:prstGeom prst="rect">
            <a:avLst/>
          </a:prstGeom>
          <a:noFill/>
          <a:ln>
            <a:noFill/>
          </a:ln>
        </p:spPr>
        <p:txBody>
          <a:bodyPr anchorCtr="0" anchor="t" bIns="45700" lIns="91425" spcFirstLastPara="1" rIns="91425" wrap="square" tIns="45700">
            <a:noAutofit/>
          </a:bodyPr>
          <a:lstStyle>
            <a:lvl1pPr indent="-228600" lvl="0" marL="457200" marR="0" algn="l">
              <a:lnSpc>
                <a:spcPct val="90000"/>
              </a:lnSpc>
              <a:spcBef>
                <a:spcPts val="1100"/>
              </a:spcBef>
              <a:spcAft>
                <a:spcPts val="0"/>
              </a:spcAft>
              <a:buClr>
                <a:schemeClr val="accent2"/>
              </a:buClr>
              <a:buSzPts val="3600"/>
              <a:buFont typeface="Arial"/>
              <a:buNone/>
              <a:defRPr b="1" i="0" sz="3600" u="none" cap="none" strike="noStrike">
                <a:solidFill>
                  <a:schemeClr val="accent2"/>
                </a:solidFill>
                <a:latin typeface="Montserrat Medium"/>
                <a:ea typeface="Montserrat Medium"/>
                <a:cs typeface="Montserrat Medium"/>
                <a:sym typeface="Montserrat Medium"/>
              </a:defRPr>
            </a:lvl1pPr>
            <a:lvl2pPr indent="-381000" lvl="1" marL="914400" marR="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Montserrat"/>
                <a:ea typeface="Montserrat"/>
                <a:cs typeface="Montserrat"/>
                <a:sym typeface="Montserrat"/>
              </a:defRPr>
            </a:lvl2pPr>
            <a:lvl3pPr indent="-355600" lvl="2" marL="1371600" marR="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Montserrat"/>
                <a:ea typeface="Montserrat"/>
                <a:cs typeface="Montserrat"/>
                <a:sym typeface="Montserrat"/>
              </a:defRPr>
            </a:lvl3pPr>
            <a:lvl4pPr indent="-349250" lvl="3" marL="1828800" marR="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4pPr>
            <a:lvl5pPr indent="-349250" lvl="4" marL="2286000" marR="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5pPr>
            <a:lvl6pPr indent="-349250" lvl="5" marL="2743200" marR="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6pPr>
            <a:lvl7pPr indent="-349250" lvl="6" marL="3200400" marR="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7pPr>
            <a:lvl8pPr indent="-349250" lvl="7" marL="3657600" marR="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8pPr>
            <a:lvl9pPr indent="-349250" lvl="8" marL="4114800" marR="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9pPr>
          </a:lstStyle>
          <a:p/>
        </p:txBody>
      </p:sp>
      <p:sp>
        <p:nvSpPr>
          <p:cNvPr id="1154" name="Google Shape;1154;g343d2673bcf_0_3425"/>
          <p:cNvSpPr/>
          <p:nvPr/>
        </p:nvSpPr>
        <p:spPr>
          <a:xfrm>
            <a:off x="7254460" y="1588654"/>
            <a:ext cx="489600" cy="138900"/>
          </a:xfrm>
          <a:prstGeom prst="roundRect">
            <a:avLst>
              <a:gd fmla="val 50000" name="adj"/>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900" u="none" cap="none" strike="noStrike">
              <a:solidFill>
                <a:schemeClr val="lt1"/>
              </a:solidFill>
              <a:latin typeface="Montserrat"/>
              <a:ea typeface="Montserrat"/>
              <a:cs typeface="Montserrat"/>
              <a:sym typeface="Montserrat"/>
            </a:endParaRPr>
          </a:p>
        </p:txBody>
      </p:sp>
      <p:sp>
        <p:nvSpPr>
          <p:cNvPr id="1155" name="Google Shape;1155;g343d2673bcf_0_3425"/>
          <p:cNvSpPr txBox="1"/>
          <p:nvPr>
            <p:ph idx="6" type="body"/>
          </p:nvPr>
        </p:nvSpPr>
        <p:spPr>
          <a:xfrm>
            <a:off x="7128629" y="1815760"/>
            <a:ext cx="4426500" cy="528900"/>
          </a:xfrm>
          <a:prstGeom prst="rect">
            <a:avLst/>
          </a:prstGeom>
          <a:noFill/>
          <a:ln>
            <a:noFill/>
          </a:ln>
        </p:spPr>
        <p:txBody>
          <a:bodyPr anchorCtr="0" anchor="t" bIns="45700" lIns="91425" spcFirstLastPara="1" rIns="91425" wrap="square" tIns="45700">
            <a:noAutofit/>
          </a:bodyPr>
          <a:lstStyle>
            <a:lvl1pPr indent="-228600" lvl="0" marL="457200" marR="0" algn="l">
              <a:lnSpc>
                <a:spcPct val="90000"/>
              </a:lnSpc>
              <a:spcBef>
                <a:spcPts val="1100"/>
              </a:spcBef>
              <a:spcAft>
                <a:spcPts val="0"/>
              </a:spcAft>
              <a:buClr>
                <a:schemeClr val="accent6"/>
              </a:buClr>
              <a:buSzPts val="2000"/>
              <a:buFont typeface="Arial"/>
              <a:buNone/>
              <a:defRPr b="0" i="0" sz="2000" u="none" cap="none" strike="noStrike">
                <a:solidFill>
                  <a:schemeClr val="accent6"/>
                </a:solidFill>
                <a:latin typeface="Montserrat"/>
                <a:ea typeface="Montserrat"/>
                <a:cs typeface="Montserrat"/>
                <a:sym typeface="Montserrat"/>
              </a:defRPr>
            </a:lvl1pPr>
            <a:lvl2pPr indent="-355600" lvl="1" marL="914400" marR="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Montserrat"/>
                <a:ea typeface="Montserrat"/>
                <a:cs typeface="Montserrat"/>
                <a:sym typeface="Montserrat"/>
              </a:defRPr>
            </a:lvl2pPr>
            <a:lvl3pPr indent="-355600" lvl="2" marL="1371600" marR="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Montserrat"/>
                <a:ea typeface="Montserrat"/>
                <a:cs typeface="Montserrat"/>
                <a:sym typeface="Montserrat"/>
              </a:defRPr>
            </a:lvl3pPr>
            <a:lvl4pPr indent="-355600" lvl="3" marL="1828800" marR="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Montserrat"/>
                <a:ea typeface="Montserrat"/>
                <a:cs typeface="Montserrat"/>
                <a:sym typeface="Montserrat"/>
              </a:defRPr>
            </a:lvl4pPr>
            <a:lvl5pPr indent="-355600" lvl="4" marL="2286000" marR="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Montserrat"/>
                <a:ea typeface="Montserrat"/>
                <a:cs typeface="Montserrat"/>
                <a:sym typeface="Montserrat"/>
              </a:defRPr>
            </a:lvl5pPr>
            <a:lvl6pPr indent="-355600" lvl="5" marL="2743200" marR="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Montserrat"/>
                <a:ea typeface="Montserrat"/>
                <a:cs typeface="Montserrat"/>
                <a:sym typeface="Montserrat"/>
              </a:defRPr>
            </a:lvl6pPr>
            <a:lvl7pPr indent="-355600" lvl="6" marL="3200400" marR="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Montserrat"/>
                <a:ea typeface="Montserrat"/>
                <a:cs typeface="Montserrat"/>
                <a:sym typeface="Montserrat"/>
              </a:defRPr>
            </a:lvl7pPr>
            <a:lvl8pPr indent="-355600" lvl="7" marL="3657600" marR="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Montserrat"/>
                <a:ea typeface="Montserrat"/>
                <a:cs typeface="Montserrat"/>
                <a:sym typeface="Montserrat"/>
              </a:defRPr>
            </a:lvl8pPr>
            <a:lvl9pPr indent="-355600" lvl="8" marL="4114800" marR="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Montserrat"/>
                <a:ea typeface="Montserrat"/>
                <a:cs typeface="Montserrat"/>
                <a:sym typeface="Montserrat"/>
              </a:defRPr>
            </a:lvl9pPr>
          </a:lstStyle>
          <a:p/>
        </p:txBody>
      </p:sp>
      <p:sp>
        <p:nvSpPr>
          <p:cNvPr id="1156" name="Google Shape;1156;g343d2673bcf_0_3425"/>
          <p:cNvSpPr txBox="1"/>
          <p:nvPr>
            <p:ph idx="7" type="body"/>
          </p:nvPr>
        </p:nvSpPr>
        <p:spPr>
          <a:xfrm>
            <a:off x="8165417" y="4048256"/>
            <a:ext cx="3297300" cy="473100"/>
          </a:xfrm>
          <a:prstGeom prst="rect">
            <a:avLst/>
          </a:prstGeom>
          <a:noFill/>
          <a:ln>
            <a:noFill/>
          </a:ln>
        </p:spPr>
        <p:txBody>
          <a:bodyPr anchorCtr="0" anchor="t" bIns="45700" lIns="91425" spcFirstLastPara="1" rIns="91425" wrap="square" tIns="45700">
            <a:noAutofit/>
          </a:bodyPr>
          <a:lstStyle>
            <a:lvl1pPr indent="-228600" lvl="0" marL="457200" marR="0" algn="l">
              <a:lnSpc>
                <a:spcPct val="90000"/>
              </a:lnSpc>
              <a:spcBef>
                <a:spcPts val="1100"/>
              </a:spcBef>
              <a:spcAft>
                <a:spcPts val="0"/>
              </a:spcAft>
              <a:buClr>
                <a:schemeClr val="accent6"/>
              </a:buClr>
              <a:buSzPts val="2000"/>
              <a:buFont typeface="Arial"/>
              <a:buNone/>
              <a:defRPr b="0" i="0" sz="2000" u="none" cap="none" strike="noStrike">
                <a:solidFill>
                  <a:schemeClr val="accent6"/>
                </a:solidFill>
                <a:latin typeface="Montserrat"/>
                <a:ea typeface="Montserrat"/>
                <a:cs typeface="Montserrat"/>
                <a:sym typeface="Montserrat"/>
              </a:defRPr>
            </a:lvl1pPr>
            <a:lvl2pPr indent="-355600" lvl="1" marL="914400" marR="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Montserrat"/>
                <a:ea typeface="Montserrat"/>
                <a:cs typeface="Montserrat"/>
                <a:sym typeface="Montserrat"/>
              </a:defRPr>
            </a:lvl2pPr>
            <a:lvl3pPr indent="-355600" lvl="2" marL="1371600" marR="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Montserrat"/>
                <a:ea typeface="Montserrat"/>
                <a:cs typeface="Montserrat"/>
                <a:sym typeface="Montserrat"/>
              </a:defRPr>
            </a:lvl3pPr>
            <a:lvl4pPr indent="-355600" lvl="3" marL="1828800" marR="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Montserrat"/>
                <a:ea typeface="Montserrat"/>
                <a:cs typeface="Montserrat"/>
                <a:sym typeface="Montserrat"/>
              </a:defRPr>
            </a:lvl4pPr>
            <a:lvl5pPr indent="-355600" lvl="4" marL="2286000" marR="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Montserrat"/>
                <a:ea typeface="Montserrat"/>
                <a:cs typeface="Montserrat"/>
                <a:sym typeface="Montserrat"/>
              </a:defRPr>
            </a:lvl5pPr>
            <a:lvl6pPr indent="-355600" lvl="5" marL="2743200" marR="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Montserrat"/>
                <a:ea typeface="Montserrat"/>
                <a:cs typeface="Montserrat"/>
                <a:sym typeface="Montserrat"/>
              </a:defRPr>
            </a:lvl6pPr>
            <a:lvl7pPr indent="-355600" lvl="6" marL="3200400" marR="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Montserrat"/>
                <a:ea typeface="Montserrat"/>
                <a:cs typeface="Montserrat"/>
                <a:sym typeface="Montserrat"/>
              </a:defRPr>
            </a:lvl7pPr>
            <a:lvl8pPr indent="-355600" lvl="7" marL="3657600" marR="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Montserrat"/>
                <a:ea typeface="Montserrat"/>
                <a:cs typeface="Montserrat"/>
                <a:sym typeface="Montserrat"/>
              </a:defRPr>
            </a:lvl8pPr>
            <a:lvl9pPr indent="-355600" lvl="8" marL="4114800" marR="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Montserrat"/>
                <a:ea typeface="Montserrat"/>
                <a:cs typeface="Montserrat"/>
                <a:sym typeface="Montserrat"/>
              </a:defRPr>
            </a:lvl9pPr>
          </a:lstStyle>
          <a:p/>
        </p:txBody>
      </p:sp>
      <p:sp>
        <p:nvSpPr>
          <p:cNvPr id="1157" name="Google Shape;1157;g343d2673bcf_0_3425"/>
          <p:cNvSpPr txBox="1"/>
          <p:nvPr>
            <p:ph idx="8" type="body"/>
          </p:nvPr>
        </p:nvSpPr>
        <p:spPr>
          <a:xfrm>
            <a:off x="8165417" y="3734842"/>
            <a:ext cx="3297300" cy="282900"/>
          </a:xfrm>
          <a:prstGeom prst="rect">
            <a:avLst/>
          </a:prstGeom>
          <a:noFill/>
          <a:ln>
            <a:noFill/>
          </a:ln>
        </p:spPr>
        <p:txBody>
          <a:bodyPr anchorCtr="0" anchor="t" bIns="45700" lIns="91425" spcFirstLastPara="1" rIns="91425" wrap="square" tIns="45700">
            <a:noAutofit/>
          </a:bodyPr>
          <a:lstStyle>
            <a:lvl1pPr indent="-228600" lvl="0" marL="457200" marR="0" algn="l">
              <a:lnSpc>
                <a:spcPct val="90000"/>
              </a:lnSpc>
              <a:spcBef>
                <a:spcPts val="1100"/>
              </a:spcBef>
              <a:spcAft>
                <a:spcPts val="0"/>
              </a:spcAft>
              <a:buClr>
                <a:schemeClr val="accent2"/>
              </a:buClr>
              <a:buSzPts val="1900"/>
              <a:buFont typeface="Arial"/>
              <a:buNone/>
              <a:defRPr b="1" i="0" sz="1900" u="none" cap="none" strike="noStrike">
                <a:solidFill>
                  <a:schemeClr val="accent2"/>
                </a:solidFill>
                <a:latin typeface="Montserrat Medium"/>
                <a:ea typeface="Montserrat Medium"/>
                <a:cs typeface="Montserrat Medium"/>
                <a:sym typeface="Montserrat Medium"/>
              </a:defRPr>
            </a:lvl1pPr>
            <a:lvl2pPr indent="-381000" lvl="1" marL="914400" marR="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Montserrat"/>
                <a:ea typeface="Montserrat"/>
                <a:cs typeface="Montserrat"/>
                <a:sym typeface="Montserrat"/>
              </a:defRPr>
            </a:lvl2pPr>
            <a:lvl3pPr indent="-355600" lvl="2" marL="1371600" marR="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Montserrat"/>
                <a:ea typeface="Montserrat"/>
                <a:cs typeface="Montserrat"/>
                <a:sym typeface="Montserrat"/>
              </a:defRPr>
            </a:lvl3pPr>
            <a:lvl4pPr indent="-349250" lvl="3" marL="1828800" marR="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4pPr>
            <a:lvl5pPr indent="-349250" lvl="4" marL="2286000" marR="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5pPr>
            <a:lvl6pPr indent="-349250" lvl="5" marL="2743200" marR="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6pPr>
            <a:lvl7pPr indent="-349250" lvl="6" marL="3200400" marR="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7pPr>
            <a:lvl8pPr indent="-349250" lvl="7" marL="3657600" marR="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8pPr>
            <a:lvl9pPr indent="-349250" lvl="8" marL="4114800" marR="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9pPr>
          </a:lstStyle>
          <a:p/>
        </p:txBody>
      </p:sp>
      <p:sp>
        <p:nvSpPr>
          <p:cNvPr id="1158" name="Google Shape;1158;g343d2673bcf_0_3425"/>
          <p:cNvSpPr/>
          <p:nvPr>
            <p:ph idx="9" type="pic"/>
          </p:nvPr>
        </p:nvSpPr>
        <p:spPr>
          <a:xfrm>
            <a:off x="7254460" y="3827013"/>
            <a:ext cx="696000" cy="693900"/>
          </a:xfrm>
          <a:prstGeom prst="ellipse">
            <a:avLst/>
          </a:prstGeom>
          <a:solidFill>
            <a:schemeClr val="accent2"/>
          </a:solidFill>
          <a:ln>
            <a:noFill/>
          </a:ln>
        </p:spPr>
      </p:sp>
      <p:sp>
        <p:nvSpPr>
          <p:cNvPr id="1159" name="Google Shape;1159;g343d2673bcf_0_3425"/>
          <p:cNvSpPr txBox="1"/>
          <p:nvPr>
            <p:ph idx="13" type="body"/>
          </p:nvPr>
        </p:nvSpPr>
        <p:spPr>
          <a:xfrm>
            <a:off x="8165417" y="5073437"/>
            <a:ext cx="3297300" cy="473100"/>
          </a:xfrm>
          <a:prstGeom prst="rect">
            <a:avLst/>
          </a:prstGeom>
          <a:noFill/>
          <a:ln>
            <a:noFill/>
          </a:ln>
        </p:spPr>
        <p:txBody>
          <a:bodyPr anchorCtr="0" anchor="t" bIns="45700" lIns="91425" spcFirstLastPara="1" rIns="91425" wrap="square" tIns="45700">
            <a:noAutofit/>
          </a:bodyPr>
          <a:lstStyle>
            <a:lvl1pPr indent="-228600" lvl="0" marL="457200" marR="0" algn="l">
              <a:lnSpc>
                <a:spcPct val="90000"/>
              </a:lnSpc>
              <a:spcBef>
                <a:spcPts val="1100"/>
              </a:spcBef>
              <a:spcAft>
                <a:spcPts val="0"/>
              </a:spcAft>
              <a:buClr>
                <a:schemeClr val="accent6"/>
              </a:buClr>
              <a:buSzPts val="2000"/>
              <a:buFont typeface="Arial"/>
              <a:buNone/>
              <a:defRPr b="0" i="0" sz="2000" u="none" cap="none" strike="noStrike">
                <a:solidFill>
                  <a:schemeClr val="accent6"/>
                </a:solidFill>
                <a:latin typeface="Montserrat"/>
                <a:ea typeface="Montserrat"/>
                <a:cs typeface="Montserrat"/>
                <a:sym typeface="Montserrat"/>
              </a:defRPr>
            </a:lvl1pPr>
            <a:lvl2pPr indent="-355600" lvl="1" marL="914400" marR="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Montserrat"/>
                <a:ea typeface="Montserrat"/>
                <a:cs typeface="Montserrat"/>
                <a:sym typeface="Montserrat"/>
              </a:defRPr>
            </a:lvl2pPr>
            <a:lvl3pPr indent="-355600" lvl="2" marL="1371600" marR="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Montserrat"/>
                <a:ea typeface="Montserrat"/>
                <a:cs typeface="Montserrat"/>
                <a:sym typeface="Montserrat"/>
              </a:defRPr>
            </a:lvl3pPr>
            <a:lvl4pPr indent="-355600" lvl="3" marL="1828800" marR="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Montserrat"/>
                <a:ea typeface="Montserrat"/>
                <a:cs typeface="Montserrat"/>
                <a:sym typeface="Montserrat"/>
              </a:defRPr>
            </a:lvl4pPr>
            <a:lvl5pPr indent="-355600" lvl="4" marL="2286000" marR="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Montserrat"/>
                <a:ea typeface="Montserrat"/>
                <a:cs typeface="Montserrat"/>
                <a:sym typeface="Montserrat"/>
              </a:defRPr>
            </a:lvl5pPr>
            <a:lvl6pPr indent="-355600" lvl="5" marL="2743200" marR="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Montserrat"/>
                <a:ea typeface="Montserrat"/>
                <a:cs typeface="Montserrat"/>
                <a:sym typeface="Montserrat"/>
              </a:defRPr>
            </a:lvl6pPr>
            <a:lvl7pPr indent="-355600" lvl="6" marL="3200400" marR="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Montserrat"/>
                <a:ea typeface="Montserrat"/>
                <a:cs typeface="Montserrat"/>
                <a:sym typeface="Montserrat"/>
              </a:defRPr>
            </a:lvl7pPr>
            <a:lvl8pPr indent="-355600" lvl="7" marL="3657600" marR="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Montserrat"/>
                <a:ea typeface="Montserrat"/>
                <a:cs typeface="Montserrat"/>
                <a:sym typeface="Montserrat"/>
              </a:defRPr>
            </a:lvl8pPr>
            <a:lvl9pPr indent="-355600" lvl="8" marL="4114800" marR="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Montserrat"/>
                <a:ea typeface="Montserrat"/>
                <a:cs typeface="Montserrat"/>
                <a:sym typeface="Montserrat"/>
              </a:defRPr>
            </a:lvl9pPr>
          </a:lstStyle>
          <a:p/>
        </p:txBody>
      </p:sp>
      <p:sp>
        <p:nvSpPr>
          <p:cNvPr id="1160" name="Google Shape;1160;g343d2673bcf_0_3425"/>
          <p:cNvSpPr txBox="1"/>
          <p:nvPr>
            <p:ph idx="14" type="body"/>
          </p:nvPr>
        </p:nvSpPr>
        <p:spPr>
          <a:xfrm>
            <a:off x="8165417" y="4760023"/>
            <a:ext cx="3297300" cy="282900"/>
          </a:xfrm>
          <a:prstGeom prst="rect">
            <a:avLst/>
          </a:prstGeom>
          <a:noFill/>
          <a:ln>
            <a:noFill/>
          </a:ln>
        </p:spPr>
        <p:txBody>
          <a:bodyPr anchorCtr="0" anchor="t" bIns="45700" lIns="91425" spcFirstLastPara="1" rIns="91425" wrap="square" tIns="45700">
            <a:noAutofit/>
          </a:bodyPr>
          <a:lstStyle>
            <a:lvl1pPr indent="-228600" lvl="0" marL="457200" marR="0" algn="l">
              <a:lnSpc>
                <a:spcPct val="90000"/>
              </a:lnSpc>
              <a:spcBef>
                <a:spcPts val="1100"/>
              </a:spcBef>
              <a:spcAft>
                <a:spcPts val="0"/>
              </a:spcAft>
              <a:buClr>
                <a:schemeClr val="accent3"/>
              </a:buClr>
              <a:buSzPts val="1900"/>
              <a:buFont typeface="Arial"/>
              <a:buNone/>
              <a:defRPr b="1" i="0" sz="1900" u="none" cap="none" strike="noStrike">
                <a:solidFill>
                  <a:schemeClr val="accent3"/>
                </a:solidFill>
                <a:latin typeface="Montserrat Medium"/>
                <a:ea typeface="Montserrat Medium"/>
                <a:cs typeface="Montserrat Medium"/>
                <a:sym typeface="Montserrat Medium"/>
              </a:defRPr>
            </a:lvl1pPr>
            <a:lvl2pPr indent="-381000" lvl="1" marL="914400" marR="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Montserrat"/>
                <a:ea typeface="Montserrat"/>
                <a:cs typeface="Montserrat"/>
                <a:sym typeface="Montserrat"/>
              </a:defRPr>
            </a:lvl2pPr>
            <a:lvl3pPr indent="-355600" lvl="2" marL="1371600" marR="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Montserrat"/>
                <a:ea typeface="Montserrat"/>
                <a:cs typeface="Montserrat"/>
                <a:sym typeface="Montserrat"/>
              </a:defRPr>
            </a:lvl3pPr>
            <a:lvl4pPr indent="-349250" lvl="3" marL="1828800" marR="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4pPr>
            <a:lvl5pPr indent="-349250" lvl="4" marL="2286000" marR="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5pPr>
            <a:lvl6pPr indent="-349250" lvl="5" marL="2743200" marR="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6pPr>
            <a:lvl7pPr indent="-349250" lvl="6" marL="3200400" marR="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7pPr>
            <a:lvl8pPr indent="-349250" lvl="7" marL="3657600" marR="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8pPr>
            <a:lvl9pPr indent="-349250" lvl="8" marL="4114800" marR="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9pPr>
          </a:lstStyle>
          <a:p/>
        </p:txBody>
      </p:sp>
      <p:sp>
        <p:nvSpPr>
          <p:cNvPr id="1161" name="Google Shape;1161;g343d2673bcf_0_3425"/>
          <p:cNvSpPr/>
          <p:nvPr>
            <p:ph idx="15" type="pic"/>
          </p:nvPr>
        </p:nvSpPr>
        <p:spPr>
          <a:xfrm>
            <a:off x="7254460" y="4852194"/>
            <a:ext cx="696000" cy="693900"/>
          </a:xfrm>
          <a:prstGeom prst="ellipse">
            <a:avLst/>
          </a:prstGeom>
          <a:solidFill>
            <a:schemeClr val="accent3"/>
          </a:solidFill>
          <a:ln>
            <a:noFill/>
          </a:ln>
        </p:spPr>
      </p:sp>
    </p:spTree>
  </p:cSld>
  <p:clrMapOvr>
    <a:masterClrMapping/>
  </p:clrMapOvr>
</p:sldLayout>
</file>

<file path=ppt/slideLayouts/slideLayout4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Slide - Two Icon Transparent Orange">
  <p:cSld name="Title Slide_5">
    <p:spTree>
      <p:nvGrpSpPr>
        <p:cNvPr id="1162" name="Shape 1162"/>
        <p:cNvGrpSpPr/>
        <p:nvPr/>
      </p:nvGrpSpPr>
      <p:grpSpPr>
        <a:xfrm>
          <a:off x="0" y="0"/>
          <a:ext cx="0" cy="0"/>
          <a:chOff x="0" y="0"/>
          <a:chExt cx="0" cy="0"/>
        </a:xfrm>
      </p:grpSpPr>
      <p:sp>
        <p:nvSpPr>
          <p:cNvPr id="1163" name="Google Shape;1163;g343d2673bcf_0_3446"/>
          <p:cNvSpPr/>
          <p:nvPr/>
        </p:nvSpPr>
        <p:spPr>
          <a:xfrm>
            <a:off x="0" y="3429000"/>
            <a:ext cx="12192000" cy="3429300"/>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900" u="none" cap="none" strike="noStrike">
              <a:solidFill>
                <a:schemeClr val="lt1"/>
              </a:solidFill>
              <a:latin typeface="Montserrat"/>
              <a:ea typeface="Montserrat"/>
              <a:cs typeface="Montserrat"/>
              <a:sym typeface="Montserrat"/>
            </a:endParaRPr>
          </a:p>
        </p:txBody>
      </p:sp>
      <p:sp>
        <p:nvSpPr>
          <p:cNvPr id="1164" name="Google Shape;1164;g343d2673bcf_0_3446"/>
          <p:cNvSpPr/>
          <p:nvPr/>
        </p:nvSpPr>
        <p:spPr>
          <a:xfrm>
            <a:off x="6954982" y="683491"/>
            <a:ext cx="4553700" cy="6174900"/>
          </a:xfrm>
          <a:prstGeom prst="rect">
            <a:avLst/>
          </a:prstGeom>
          <a:gradFill>
            <a:gsLst>
              <a:gs pos="0">
                <a:srgbClr val="E87722">
                  <a:alpha val="49803"/>
                </a:srgbClr>
              </a:gs>
              <a:gs pos="41000">
                <a:schemeClr val="accent1"/>
              </a:gs>
              <a:gs pos="100000">
                <a:schemeClr val="accent1"/>
              </a:gs>
            </a:gsLst>
            <a:lin ang="5400012" scaled="0"/>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900" u="none" cap="none" strike="noStrike">
              <a:solidFill>
                <a:schemeClr val="lt1"/>
              </a:solidFill>
              <a:latin typeface="Montserrat"/>
              <a:ea typeface="Montserrat"/>
              <a:cs typeface="Montserrat"/>
              <a:sym typeface="Montserrat"/>
            </a:endParaRPr>
          </a:p>
        </p:txBody>
      </p:sp>
      <p:sp>
        <p:nvSpPr>
          <p:cNvPr id="1165" name="Google Shape;1165;g343d2673bcf_0_3446"/>
          <p:cNvSpPr/>
          <p:nvPr/>
        </p:nvSpPr>
        <p:spPr>
          <a:xfrm>
            <a:off x="11597049" y="6274470"/>
            <a:ext cx="237300" cy="237300"/>
          </a:xfrm>
          <a:prstGeom prst="ellipse">
            <a:avLst/>
          </a:prstGeom>
          <a:solidFill>
            <a:schemeClr val="accen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900" u="none" cap="none" strike="noStrike">
              <a:solidFill>
                <a:schemeClr val="lt1"/>
              </a:solidFill>
              <a:latin typeface="Montserrat"/>
              <a:ea typeface="Montserrat"/>
              <a:cs typeface="Montserrat"/>
              <a:sym typeface="Montserrat"/>
            </a:endParaRPr>
          </a:p>
        </p:txBody>
      </p:sp>
      <p:sp>
        <p:nvSpPr>
          <p:cNvPr id="1166" name="Google Shape;1166;g343d2673bcf_0_3446"/>
          <p:cNvSpPr txBox="1"/>
          <p:nvPr/>
        </p:nvSpPr>
        <p:spPr>
          <a:xfrm>
            <a:off x="11513370" y="6277754"/>
            <a:ext cx="404700" cy="230700"/>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fld id="{00000000-1234-1234-1234-123412341234}" type="slidenum">
              <a:rPr b="1" i="0" lang="en-US" sz="900" u="none" cap="none" strike="noStrike">
                <a:solidFill>
                  <a:schemeClr val="lt1"/>
                </a:solidFill>
                <a:latin typeface="Montserrat"/>
                <a:ea typeface="Montserrat"/>
                <a:cs typeface="Montserrat"/>
                <a:sym typeface="Montserrat"/>
              </a:rPr>
              <a:t>‹#›</a:t>
            </a:fld>
            <a:endParaRPr b="1" i="0" sz="900" u="none" cap="none" strike="noStrike">
              <a:solidFill>
                <a:schemeClr val="lt1"/>
              </a:solidFill>
              <a:latin typeface="Montserrat"/>
              <a:ea typeface="Montserrat"/>
              <a:cs typeface="Montserrat"/>
              <a:sym typeface="Montserrat"/>
            </a:endParaRPr>
          </a:p>
        </p:txBody>
      </p:sp>
      <p:sp>
        <p:nvSpPr>
          <p:cNvPr id="1167" name="Google Shape;1167;g343d2673bcf_0_3446"/>
          <p:cNvSpPr/>
          <p:nvPr/>
        </p:nvSpPr>
        <p:spPr>
          <a:xfrm>
            <a:off x="2050474" y="6347450"/>
            <a:ext cx="6766500" cy="91500"/>
          </a:xfrm>
          <a:prstGeom prst="rect">
            <a:avLst/>
          </a:prstGeom>
          <a:solidFill>
            <a:srgbClr val="D8D8D8"/>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900" u="none" cap="none" strike="noStrike">
              <a:solidFill>
                <a:schemeClr val="lt1"/>
              </a:solidFill>
              <a:latin typeface="Montserrat"/>
              <a:ea typeface="Montserrat"/>
              <a:cs typeface="Montserrat"/>
              <a:sym typeface="Montserrat"/>
            </a:endParaRPr>
          </a:p>
        </p:txBody>
      </p:sp>
      <p:sp>
        <p:nvSpPr>
          <p:cNvPr id="1168" name="Google Shape;1168;g343d2673bcf_0_3446"/>
          <p:cNvSpPr txBox="1"/>
          <p:nvPr/>
        </p:nvSpPr>
        <p:spPr>
          <a:xfrm>
            <a:off x="8787442" y="6274470"/>
            <a:ext cx="2834700" cy="230700"/>
          </a:xfrm>
          <a:prstGeom prst="rect">
            <a:avLst/>
          </a:prstGeom>
          <a:noFill/>
          <a:ln>
            <a:noFill/>
          </a:ln>
        </p:spPr>
        <p:txBody>
          <a:bodyPr anchorCtr="0" anchor="t" bIns="45700" lIns="91425" spcFirstLastPara="1" rIns="91425" wrap="square" tIns="45700">
            <a:spAutoFit/>
          </a:bodyPr>
          <a:lstStyle/>
          <a:p>
            <a:pPr indent="0" lvl="0" marL="0" marR="0" rtl="0" algn="r">
              <a:spcBef>
                <a:spcPts val="0"/>
              </a:spcBef>
              <a:spcAft>
                <a:spcPts val="0"/>
              </a:spcAft>
              <a:buNone/>
            </a:pPr>
            <a:r>
              <a:rPr b="0" i="0" lang="en-US" sz="900" u="none" cap="none" strike="noStrike">
                <a:solidFill>
                  <a:schemeClr val="lt1"/>
                </a:solidFill>
                <a:latin typeface="Montserrat"/>
                <a:ea typeface="Montserrat"/>
                <a:cs typeface="Montserrat"/>
                <a:sym typeface="Montserrat"/>
              </a:rPr>
              <a:t>© </a:t>
            </a:r>
            <a:r>
              <a:rPr lang="en-US" sz="900">
                <a:solidFill>
                  <a:schemeClr val="lt1"/>
                </a:solidFill>
                <a:latin typeface="Montserrat"/>
                <a:ea typeface="Montserrat"/>
                <a:cs typeface="Montserrat"/>
                <a:sym typeface="Montserrat"/>
              </a:rPr>
              <a:t>2025</a:t>
            </a:r>
            <a:r>
              <a:rPr b="0" i="0" lang="en-US" sz="900" u="none" cap="none" strike="noStrike">
                <a:solidFill>
                  <a:schemeClr val="lt1"/>
                </a:solidFill>
                <a:latin typeface="Montserrat"/>
                <a:ea typeface="Montserrat"/>
                <a:cs typeface="Montserrat"/>
                <a:sym typeface="Montserrat"/>
              </a:rPr>
              <a:t> </a:t>
            </a:r>
            <a:r>
              <a:rPr b="1" i="0" lang="en-US" sz="900" u="none" cap="none" strike="noStrike">
                <a:solidFill>
                  <a:schemeClr val="lt1"/>
                </a:solidFill>
                <a:latin typeface="Montserrat"/>
                <a:ea typeface="Montserrat"/>
                <a:cs typeface="Montserrat"/>
                <a:sym typeface="Montserrat"/>
              </a:rPr>
              <a:t>Square 9</a:t>
            </a:r>
            <a:r>
              <a:rPr b="0" i="0" lang="en-US" sz="900" u="none" cap="none" strike="noStrike">
                <a:solidFill>
                  <a:schemeClr val="lt1"/>
                </a:solidFill>
                <a:latin typeface="Montserrat"/>
                <a:ea typeface="Montserrat"/>
                <a:cs typeface="Montserrat"/>
                <a:sym typeface="Montserrat"/>
              </a:rPr>
              <a:t>. All Rights Reserved.</a:t>
            </a:r>
            <a:endParaRPr sz="1500"/>
          </a:p>
        </p:txBody>
      </p:sp>
      <p:pic>
        <p:nvPicPr>
          <p:cNvPr id="1169" name="Google Shape;1169;g343d2673bcf_0_3446"/>
          <p:cNvPicPr preferRelativeResize="0"/>
          <p:nvPr/>
        </p:nvPicPr>
        <p:blipFill rotWithShape="1">
          <a:blip r:embed="rId2">
            <a:alphaModFix/>
          </a:blip>
          <a:srcRect b="0" l="0" r="0" t="0"/>
          <a:stretch/>
        </p:blipFill>
        <p:spPr>
          <a:xfrm>
            <a:off x="357551" y="6064432"/>
            <a:ext cx="1551707" cy="447436"/>
          </a:xfrm>
          <a:prstGeom prst="rect">
            <a:avLst/>
          </a:prstGeom>
          <a:noFill/>
          <a:ln>
            <a:noFill/>
          </a:ln>
        </p:spPr>
      </p:pic>
      <p:sp>
        <p:nvSpPr>
          <p:cNvPr id="1170" name="Google Shape;1170;g343d2673bcf_0_3446"/>
          <p:cNvSpPr txBox="1"/>
          <p:nvPr>
            <p:ph idx="1" type="body"/>
          </p:nvPr>
        </p:nvSpPr>
        <p:spPr>
          <a:xfrm>
            <a:off x="7259782" y="2591373"/>
            <a:ext cx="3944100" cy="780000"/>
          </a:xfrm>
          <a:prstGeom prst="rect">
            <a:avLst/>
          </a:prstGeom>
          <a:noFill/>
          <a:ln>
            <a:noFill/>
          </a:ln>
        </p:spPr>
        <p:txBody>
          <a:bodyPr anchorCtr="0" anchor="t" bIns="45700" lIns="91425" spcFirstLastPara="1" rIns="91425" wrap="square" tIns="45700">
            <a:noAutofit/>
          </a:bodyPr>
          <a:lstStyle>
            <a:lvl1pPr indent="-228600" lvl="0" marL="457200" marR="0" algn="ctr">
              <a:lnSpc>
                <a:spcPct val="90000"/>
              </a:lnSpc>
              <a:spcBef>
                <a:spcPts val="1100"/>
              </a:spcBef>
              <a:spcAft>
                <a:spcPts val="0"/>
              </a:spcAft>
              <a:buClr>
                <a:schemeClr val="lt1"/>
              </a:buClr>
              <a:buSzPts val="1500"/>
              <a:buFont typeface="Arial"/>
              <a:buNone/>
              <a:defRPr b="0" i="0" sz="1500" u="none" cap="none" strike="noStrike">
                <a:solidFill>
                  <a:schemeClr val="lt1"/>
                </a:solidFill>
                <a:latin typeface="Montserrat"/>
                <a:ea typeface="Montserrat"/>
                <a:cs typeface="Montserrat"/>
                <a:sym typeface="Montserrat"/>
              </a:defRPr>
            </a:lvl1pPr>
            <a:lvl2pPr indent="-381000" lvl="1" marL="914400" marR="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Montserrat"/>
                <a:ea typeface="Montserrat"/>
                <a:cs typeface="Montserrat"/>
                <a:sym typeface="Montserrat"/>
              </a:defRPr>
            </a:lvl2pPr>
            <a:lvl3pPr indent="-355600" lvl="2" marL="1371600" marR="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Montserrat"/>
                <a:ea typeface="Montserrat"/>
                <a:cs typeface="Montserrat"/>
                <a:sym typeface="Montserrat"/>
              </a:defRPr>
            </a:lvl3pPr>
            <a:lvl4pPr indent="-349250" lvl="3" marL="1828800" marR="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4pPr>
            <a:lvl5pPr indent="-349250" lvl="4" marL="2286000" marR="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5pPr>
            <a:lvl6pPr indent="-349250" lvl="5" marL="2743200" marR="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6pPr>
            <a:lvl7pPr indent="-349250" lvl="6" marL="3200400" marR="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7pPr>
            <a:lvl8pPr indent="-349250" lvl="7" marL="3657600" marR="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8pPr>
            <a:lvl9pPr indent="-349250" lvl="8" marL="4114800" marR="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9pPr>
          </a:lstStyle>
          <a:p/>
        </p:txBody>
      </p:sp>
      <p:sp>
        <p:nvSpPr>
          <p:cNvPr id="1171" name="Google Shape;1171;g343d2673bcf_0_3446"/>
          <p:cNvSpPr txBox="1"/>
          <p:nvPr>
            <p:ph idx="2" type="body"/>
          </p:nvPr>
        </p:nvSpPr>
        <p:spPr>
          <a:xfrm>
            <a:off x="7259782" y="2201170"/>
            <a:ext cx="3944100" cy="292500"/>
          </a:xfrm>
          <a:prstGeom prst="rect">
            <a:avLst/>
          </a:prstGeom>
          <a:noFill/>
          <a:ln>
            <a:noFill/>
          </a:ln>
        </p:spPr>
        <p:txBody>
          <a:bodyPr anchorCtr="0" anchor="t" bIns="45700" lIns="91425" spcFirstLastPara="1" rIns="91425" wrap="square" tIns="45700">
            <a:noAutofit/>
          </a:bodyPr>
          <a:lstStyle>
            <a:lvl1pPr indent="-228600" lvl="0" marL="457200" marR="0" algn="ctr">
              <a:lnSpc>
                <a:spcPct val="90000"/>
              </a:lnSpc>
              <a:spcBef>
                <a:spcPts val="1100"/>
              </a:spcBef>
              <a:spcAft>
                <a:spcPts val="0"/>
              </a:spcAft>
              <a:buClr>
                <a:schemeClr val="lt1"/>
              </a:buClr>
              <a:buSzPts val="1900"/>
              <a:buFont typeface="Arial"/>
              <a:buNone/>
              <a:defRPr b="1" i="0" sz="1900" u="none" cap="none" strike="noStrike">
                <a:solidFill>
                  <a:schemeClr val="lt1"/>
                </a:solidFill>
                <a:latin typeface="Montserrat Medium"/>
                <a:ea typeface="Montserrat Medium"/>
                <a:cs typeface="Montserrat Medium"/>
                <a:sym typeface="Montserrat Medium"/>
              </a:defRPr>
            </a:lvl1pPr>
            <a:lvl2pPr indent="-381000" lvl="1" marL="914400" marR="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Montserrat"/>
                <a:ea typeface="Montserrat"/>
                <a:cs typeface="Montserrat"/>
                <a:sym typeface="Montserrat"/>
              </a:defRPr>
            </a:lvl2pPr>
            <a:lvl3pPr indent="-355600" lvl="2" marL="1371600" marR="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Montserrat"/>
                <a:ea typeface="Montserrat"/>
                <a:cs typeface="Montserrat"/>
                <a:sym typeface="Montserrat"/>
              </a:defRPr>
            </a:lvl3pPr>
            <a:lvl4pPr indent="-349250" lvl="3" marL="1828800" marR="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4pPr>
            <a:lvl5pPr indent="-349250" lvl="4" marL="2286000" marR="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5pPr>
            <a:lvl6pPr indent="-349250" lvl="5" marL="2743200" marR="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6pPr>
            <a:lvl7pPr indent="-349250" lvl="6" marL="3200400" marR="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7pPr>
            <a:lvl8pPr indent="-349250" lvl="7" marL="3657600" marR="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8pPr>
            <a:lvl9pPr indent="-349250" lvl="8" marL="4114800" marR="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9pPr>
          </a:lstStyle>
          <a:p/>
        </p:txBody>
      </p:sp>
      <p:sp>
        <p:nvSpPr>
          <p:cNvPr id="1172" name="Google Shape;1172;g343d2673bcf_0_3446"/>
          <p:cNvSpPr/>
          <p:nvPr>
            <p:ph idx="3" type="pic"/>
          </p:nvPr>
        </p:nvSpPr>
        <p:spPr>
          <a:xfrm>
            <a:off x="8810563" y="1224298"/>
            <a:ext cx="842400" cy="840300"/>
          </a:xfrm>
          <a:prstGeom prst="ellipse">
            <a:avLst/>
          </a:prstGeom>
          <a:solidFill>
            <a:schemeClr val="accent2"/>
          </a:solidFill>
          <a:ln>
            <a:noFill/>
          </a:ln>
        </p:spPr>
      </p:sp>
      <p:sp>
        <p:nvSpPr>
          <p:cNvPr id="1173" name="Google Shape;1173;g343d2673bcf_0_3446"/>
          <p:cNvSpPr txBox="1"/>
          <p:nvPr>
            <p:ph idx="4" type="body"/>
          </p:nvPr>
        </p:nvSpPr>
        <p:spPr>
          <a:xfrm>
            <a:off x="7259782" y="5026854"/>
            <a:ext cx="3944100" cy="780000"/>
          </a:xfrm>
          <a:prstGeom prst="rect">
            <a:avLst/>
          </a:prstGeom>
          <a:noFill/>
          <a:ln>
            <a:noFill/>
          </a:ln>
        </p:spPr>
        <p:txBody>
          <a:bodyPr anchorCtr="0" anchor="t" bIns="45700" lIns="91425" spcFirstLastPara="1" rIns="91425" wrap="square" tIns="45700">
            <a:noAutofit/>
          </a:bodyPr>
          <a:lstStyle>
            <a:lvl1pPr indent="-228600" lvl="0" marL="457200" marR="0" algn="ctr">
              <a:lnSpc>
                <a:spcPct val="90000"/>
              </a:lnSpc>
              <a:spcBef>
                <a:spcPts val="1100"/>
              </a:spcBef>
              <a:spcAft>
                <a:spcPts val="0"/>
              </a:spcAft>
              <a:buClr>
                <a:schemeClr val="lt1"/>
              </a:buClr>
              <a:buSzPts val="1500"/>
              <a:buFont typeface="Arial"/>
              <a:buNone/>
              <a:defRPr b="0" i="0" sz="1500" u="none" cap="none" strike="noStrike">
                <a:solidFill>
                  <a:schemeClr val="lt1"/>
                </a:solidFill>
                <a:latin typeface="Montserrat"/>
                <a:ea typeface="Montserrat"/>
                <a:cs typeface="Montserrat"/>
                <a:sym typeface="Montserrat"/>
              </a:defRPr>
            </a:lvl1pPr>
            <a:lvl2pPr indent="-381000" lvl="1" marL="914400" marR="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Montserrat"/>
                <a:ea typeface="Montserrat"/>
                <a:cs typeface="Montserrat"/>
                <a:sym typeface="Montserrat"/>
              </a:defRPr>
            </a:lvl2pPr>
            <a:lvl3pPr indent="-355600" lvl="2" marL="1371600" marR="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Montserrat"/>
                <a:ea typeface="Montserrat"/>
                <a:cs typeface="Montserrat"/>
                <a:sym typeface="Montserrat"/>
              </a:defRPr>
            </a:lvl3pPr>
            <a:lvl4pPr indent="-349250" lvl="3" marL="1828800" marR="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4pPr>
            <a:lvl5pPr indent="-349250" lvl="4" marL="2286000" marR="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5pPr>
            <a:lvl6pPr indent="-349250" lvl="5" marL="2743200" marR="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6pPr>
            <a:lvl7pPr indent="-349250" lvl="6" marL="3200400" marR="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7pPr>
            <a:lvl8pPr indent="-349250" lvl="7" marL="3657600" marR="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8pPr>
            <a:lvl9pPr indent="-349250" lvl="8" marL="4114800" marR="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9pPr>
          </a:lstStyle>
          <a:p/>
        </p:txBody>
      </p:sp>
      <p:sp>
        <p:nvSpPr>
          <p:cNvPr id="1174" name="Google Shape;1174;g343d2673bcf_0_3446"/>
          <p:cNvSpPr txBox="1"/>
          <p:nvPr>
            <p:ph idx="5" type="body"/>
          </p:nvPr>
        </p:nvSpPr>
        <p:spPr>
          <a:xfrm>
            <a:off x="7259782" y="4636651"/>
            <a:ext cx="3944100" cy="292500"/>
          </a:xfrm>
          <a:prstGeom prst="rect">
            <a:avLst/>
          </a:prstGeom>
          <a:noFill/>
          <a:ln>
            <a:noFill/>
          </a:ln>
        </p:spPr>
        <p:txBody>
          <a:bodyPr anchorCtr="0" anchor="t" bIns="45700" lIns="91425" spcFirstLastPara="1" rIns="91425" wrap="square" tIns="45700">
            <a:noAutofit/>
          </a:bodyPr>
          <a:lstStyle>
            <a:lvl1pPr indent="-228600" lvl="0" marL="457200" marR="0" algn="ctr">
              <a:lnSpc>
                <a:spcPct val="90000"/>
              </a:lnSpc>
              <a:spcBef>
                <a:spcPts val="1100"/>
              </a:spcBef>
              <a:spcAft>
                <a:spcPts val="0"/>
              </a:spcAft>
              <a:buClr>
                <a:schemeClr val="lt1"/>
              </a:buClr>
              <a:buSzPts val="1900"/>
              <a:buFont typeface="Arial"/>
              <a:buNone/>
              <a:defRPr b="1" i="0" sz="1900" u="none" cap="none" strike="noStrike">
                <a:solidFill>
                  <a:schemeClr val="lt1"/>
                </a:solidFill>
                <a:latin typeface="Montserrat Medium"/>
                <a:ea typeface="Montserrat Medium"/>
                <a:cs typeface="Montserrat Medium"/>
                <a:sym typeface="Montserrat Medium"/>
              </a:defRPr>
            </a:lvl1pPr>
            <a:lvl2pPr indent="-381000" lvl="1" marL="914400" marR="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Montserrat"/>
                <a:ea typeface="Montserrat"/>
                <a:cs typeface="Montserrat"/>
                <a:sym typeface="Montserrat"/>
              </a:defRPr>
            </a:lvl2pPr>
            <a:lvl3pPr indent="-355600" lvl="2" marL="1371600" marR="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Montserrat"/>
                <a:ea typeface="Montserrat"/>
                <a:cs typeface="Montserrat"/>
                <a:sym typeface="Montserrat"/>
              </a:defRPr>
            </a:lvl3pPr>
            <a:lvl4pPr indent="-349250" lvl="3" marL="1828800" marR="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4pPr>
            <a:lvl5pPr indent="-349250" lvl="4" marL="2286000" marR="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5pPr>
            <a:lvl6pPr indent="-349250" lvl="5" marL="2743200" marR="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6pPr>
            <a:lvl7pPr indent="-349250" lvl="6" marL="3200400" marR="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7pPr>
            <a:lvl8pPr indent="-349250" lvl="7" marL="3657600" marR="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8pPr>
            <a:lvl9pPr indent="-349250" lvl="8" marL="4114800" marR="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9pPr>
          </a:lstStyle>
          <a:p/>
        </p:txBody>
      </p:sp>
      <p:sp>
        <p:nvSpPr>
          <p:cNvPr id="1175" name="Google Shape;1175;g343d2673bcf_0_3446"/>
          <p:cNvSpPr/>
          <p:nvPr>
            <p:ph idx="6" type="pic"/>
          </p:nvPr>
        </p:nvSpPr>
        <p:spPr>
          <a:xfrm>
            <a:off x="8810563" y="3659779"/>
            <a:ext cx="842400" cy="840300"/>
          </a:xfrm>
          <a:prstGeom prst="ellipse">
            <a:avLst/>
          </a:prstGeom>
          <a:solidFill>
            <a:schemeClr val="accent2"/>
          </a:solidFill>
          <a:ln>
            <a:noFill/>
          </a:ln>
        </p:spPr>
      </p:sp>
      <p:sp>
        <p:nvSpPr>
          <p:cNvPr id="1176" name="Google Shape;1176;g343d2673bcf_0_3446"/>
          <p:cNvSpPr txBox="1"/>
          <p:nvPr>
            <p:ph idx="7" type="body"/>
          </p:nvPr>
        </p:nvSpPr>
        <p:spPr>
          <a:xfrm>
            <a:off x="539188" y="3793668"/>
            <a:ext cx="5755500" cy="584400"/>
          </a:xfrm>
          <a:prstGeom prst="rect">
            <a:avLst/>
          </a:prstGeom>
          <a:noFill/>
          <a:ln>
            <a:noFill/>
          </a:ln>
        </p:spPr>
        <p:txBody>
          <a:bodyPr anchorCtr="0" anchor="t" bIns="45700" lIns="91425" spcFirstLastPara="1" rIns="91425" wrap="square" tIns="45700">
            <a:noAutofit/>
          </a:bodyPr>
          <a:lstStyle>
            <a:lvl1pPr indent="-228600" lvl="0" marL="457200" marR="0" algn="l">
              <a:lnSpc>
                <a:spcPct val="90000"/>
              </a:lnSpc>
              <a:spcBef>
                <a:spcPts val="1100"/>
              </a:spcBef>
              <a:spcAft>
                <a:spcPts val="0"/>
              </a:spcAft>
              <a:buClr>
                <a:schemeClr val="accent2"/>
              </a:buClr>
              <a:buSzPts val="3600"/>
              <a:buFont typeface="Arial"/>
              <a:buNone/>
              <a:defRPr b="1" i="0" sz="3600" u="none" cap="none" strike="noStrike">
                <a:solidFill>
                  <a:schemeClr val="accent2"/>
                </a:solidFill>
                <a:latin typeface="Montserrat Medium"/>
                <a:ea typeface="Montserrat Medium"/>
                <a:cs typeface="Montserrat Medium"/>
                <a:sym typeface="Montserrat Medium"/>
              </a:defRPr>
            </a:lvl1pPr>
            <a:lvl2pPr indent="-381000" lvl="1" marL="914400" marR="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Montserrat"/>
                <a:ea typeface="Montserrat"/>
                <a:cs typeface="Montserrat"/>
                <a:sym typeface="Montserrat"/>
              </a:defRPr>
            </a:lvl2pPr>
            <a:lvl3pPr indent="-355600" lvl="2" marL="1371600" marR="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Montserrat"/>
                <a:ea typeface="Montserrat"/>
                <a:cs typeface="Montserrat"/>
                <a:sym typeface="Montserrat"/>
              </a:defRPr>
            </a:lvl3pPr>
            <a:lvl4pPr indent="-349250" lvl="3" marL="1828800" marR="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4pPr>
            <a:lvl5pPr indent="-349250" lvl="4" marL="2286000" marR="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5pPr>
            <a:lvl6pPr indent="-349250" lvl="5" marL="2743200" marR="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6pPr>
            <a:lvl7pPr indent="-349250" lvl="6" marL="3200400" marR="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7pPr>
            <a:lvl8pPr indent="-349250" lvl="7" marL="3657600" marR="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8pPr>
            <a:lvl9pPr indent="-349250" lvl="8" marL="4114800" marR="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9pPr>
          </a:lstStyle>
          <a:p/>
        </p:txBody>
      </p:sp>
      <p:sp>
        <p:nvSpPr>
          <p:cNvPr id="1177" name="Google Shape;1177;g343d2673bcf_0_3446"/>
          <p:cNvSpPr/>
          <p:nvPr/>
        </p:nvSpPr>
        <p:spPr>
          <a:xfrm>
            <a:off x="665019" y="4396512"/>
            <a:ext cx="489600" cy="138900"/>
          </a:xfrm>
          <a:prstGeom prst="roundRect">
            <a:avLst>
              <a:gd fmla="val 50000" name="adj"/>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900" u="none" cap="none" strike="noStrike">
              <a:solidFill>
                <a:schemeClr val="lt1"/>
              </a:solidFill>
              <a:latin typeface="Montserrat"/>
              <a:ea typeface="Montserrat"/>
              <a:cs typeface="Montserrat"/>
              <a:sym typeface="Montserrat"/>
            </a:endParaRPr>
          </a:p>
        </p:txBody>
      </p:sp>
      <p:sp>
        <p:nvSpPr>
          <p:cNvPr id="1178" name="Google Shape;1178;g343d2673bcf_0_3446"/>
          <p:cNvSpPr txBox="1"/>
          <p:nvPr>
            <p:ph idx="8" type="body"/>
          </p:nvPr>
        </p:nvSpPr>
        <p:spPr>
          <a:xfrm>
            <a:off x="539187" y="4722057"/>
            <a:ext cx="5755500" cy="847500"/>
          </a:xfrm>
          <a:prstGeom prst="rect">
            <a:avLst/>
          </a:prstGeom>
          <a:noFill/>
          <a:ln>
            <a:noFill/>
          </a:ln>
        </p:spPr>
        <p:txBody>
          <a:bodyPr anchorCtr="0" anchor="t" bIns="45700" lIns="91425" spcFirstLastPara="1" rIns="91425" wrap="square" tIns="45700">
            <a:noAutofit/>
          </a:bodyPr>
          <a:lstStyle>
            <a:lvl1pPr indent="-228600" lvl="0" marL="457200" marR="0" algn="l">
              <a:lnSpc>
                <a:spcPct val="90000"/>
              </a:lnSpc>
              <a:spcBef>
                <a:spcPts val="1100"/>
              </a:spcBef>
              <a:spcAft>
                <a:spcPts val="0"/>
              </a:spcAft>
              <a:buClr>
                <a:schemeClr val="accent6"/>
              </a:buClr>
              <a:buSzPts val="1500"/>
              <a:buFont typeface="Arial"/>
              <a:buNone/>
              <a:defRPr b="0" i="0" sz="1500" u="none" cap="none" strike="noStrike">
                <a:solidFill>
                  <a:schemeClr val="accent6"/>
                </a:solidFill>
                <a:latin typeface="Montserrat"/>
                <a:ea typeface="Montserrat"/>
                <a:cs typeface="Montserrat"/>
                <a:sym typeface="Montserrat"/>
              </a:defRPr>
            </a:lvl1pPr>
            <a:lvl2pPr indent="-381000" lvl="1" marL="914400" marR="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Montserrat"/>
                <a:ea typeface="Montserrat"/>
                <a:cs typeface="Montserrat"/>
                <a:sym typeface="Montserrat"/>
              </a:defRPr>
            </a:lvl2pPr>
            <a:lvl3pPr indent="-355600" lvl="2" marL="1371600" marR="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Montserrat"/>
                <a:ea typeface="Montserrat"/>
                <a:cs typeface="Montserrat"/>
                <a:sym typeface="Montserrat"/>
              </a:defRPr>
            </a:lvl3pPr>
            <a:lvl4pPr indent="-349250" lvl="3" marL="1828800" marR="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4pPr>
            <a:lvl5pPr indent="-349250" lvl="4" marL="2286000" marR="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5pPr>
            <a:lvl6pPr indent="-349250" lvl="5" marL="2743200" marR="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6pPr>
            <a:lvl7pPr indent="-349250" lvl="6" marL="3200400" marR="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7pPr>
            <a:lvl8pPr indent="-349250" lvl="7" marL="3657600" marR="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8pPr>
            <a:lvl9pPr indent="-349250" lvl="8" marL="4114800" marR="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9pPr>
          </a:lstStyle>
          <a:p/>
        </p:txBody>
      </p:sp>
    </p:spTree>
  </p:cSld>
  <p:clrMapOvr>
    <a:masterClrMapping/>
  </p:clrMapOvr>
</p:sldLayout>
</file>

<file path=ppt/slideLayouts/slideLayout4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Slide - Transparent Blue">
  <p:cSld name="7_Title Slide_5">
    <p:spTree>
      <p:nvGrpSpPr>
        <p:cNvPr id="1179" name="Shape 1179"/>
        <p:cNvGrpSpPr/>
        <p:nvPr/>
      </p:nvGrpSpPr>
      <p:grpSpPr>
        <a:xfrm>
          <a:off x="0" y="0"/>
          <a:ext cx="0" cy="0"/>
          <a:chOff x="0" y="0"/>
          <a:chExt cx="0" cy="0"/>
        </a:xfrm>
      </p:grpSpPr>
      <p:sp>
        <p:nvSpPr>
          <p:cNvPr id="1180" name="Google Shape;1180;g343d2673bcf_0_3463"/>
          <p:cNvSpPr/>
          <p:nvPr/>
        </p:nvSpPr>
        <p:spPr>
          <a:xfrm>
            <a:off x="0" y="0"/>
            <a:ext cx="12192000" cy="6858000"/>
          </a:xfrm>
          <a:prstGeom prst="rect">
            <a:avLst/>
          </a:prstGeom>
          <a:gradFill>
            <a:gsLst>
              <a:gs pos="0">
                <a:schemeClr val="accent2"/>
              </a:gs>
              <a:gs pos="100000">
                <a:srgbClr val="13294B">
                  <a:alpha val="74901"/>
                </a:srgbClr>
              </a:gs>
            </a:gsLst>
            <a:lin ang="0" scaled="0"/>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900" u="none" cap="none" strike="noStrike">
              <a:solidFill>
                <a:schemeClr val="lt1"/>
              </a:solidFill>
              <a:latin typeface="Montserrat"/>
              <a:ea typeface="Montserrat"/>
              <a:cs typeface="Montserrat"/>
              <a:sym typeface="Montserrat"/>
            </a:endParaRPr>
          </a:p>
        </p:txBody>
      </p:sp>
      <p:pic>
        <p:nvPicPr>
          <p:cNvPr id="1181" name="Google Shape;1181;g343d2673bcf_0_3463"/>
          <p:cNvPicPr preferRelativeResize="0"/>
          <p:nvPr/>
        </p:nvPicPr>
        <p:blipFill rotWithShape="1">
          <a:blip r:embed="rId2">
            <a:alphaModFix/>
          </a:blip>
          <a:srcRect b="0" l="0" r="0" t="0"/>
          <a:stretch/>
        </p:blipFill>
        <p:spPr>
          <a:xfrm>
            <a:off x="9449231" y="517236"/>
            <a:ext cx="2742770" cy="6340765"/>
          </a:xfrm>
          <a:prstGeom prst="rect">
            <a:avLst/>
          </a:prstGeom>
          <a:noFill/>
          <a:ln>
            <a:noFill/>
          </a:ln>
        </p:spPr>
      </p:pic>
      <p:sp>
        <p:nvSpPr>
          <p:cNvPr id="1182" name="Google Shape;1182;g343d2673bcf_0_3463"/>
          <p:cNvSpPr txBox="1"/>
          <p:nvPr>
            <p:ph idx="1" type="body"/>
          </p:nvPr>
        </p:nvSpPr>
        <p:spPr>
          <a:xfrm>
            <a:off x="1293097" y="2701275"/>
            <a:ext cx="7823100" cy="1455600"/>
          </a:xfrm>
          <a:prstGeom prst="rect">
            <a:avLst/>
          </a:prstGeom>
          <a:noFill/>
          <a:ln>
            <a:noFill/>
          </a:ln>
        </p:spPr>
        <p:txBody>
          <a:bodyPr anchorCtr="0" anchor="ctr" bIns="45700" lIns="91425" spcFirstLastPara="1" rIns="91425" wrap="square" tIns="45700">
            <a:noAutofit/>
          </a:bodyPr>
          <a:lstStyle>
            <a:lvl1pPr indent="-228600" lvl="0" marL="457200" marR="0" algn="l">
              <a:lnSpc>
                <a:spcPct val="100000"/>
              </a:lnSpc>
              <a:spcBef>
                <a:spcPts val="1100"/>
              </a:spcBef>
              <a:spcAft>
                <a:spcPts val="0"/>
              </a:spcAft>
              <a:buClr>
                <a:schemeClr val="lt1"/>
              </a:buClr>
              <a:buSzPts val="4800"/>
              <a:buFont typeface="Arial"/>
              <a:buNone/>
              <a:defRPr b="1" i="0" sz="4800" u="none" cap="none" strike="noStrike">
                <a:solidFill>
                  <a:schemeClr val="lt1"/>
                </a:solidFill>
                <a:latin typeface="Montserrat Medium"/>
                <a:ea typeface="Montserrat Medium"/>
                <a:cs typeface="Montserrat Medium"/>
                <a:sym typeface="Montserrat Medium"/>
              </a:defRPr>
            </a:lvl1pPr>
            <a:lvl2pPr indent="-381000" lvl="1" marL="914400" marR="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Montserrat"/>
                <a:ea typeface="Montserrat"/>
                <a:cs typeface="Montserrat"/>
                <a:sym typeface="Montserrat"/>
              </a:defRPr>
            </a:lvl2pPr>
            <a:lvl3pPr indent="-355600" lvl="2" marL="1371600" marR="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Montserrat"/>
                <a:ea typeface="Montserrat"/>
                <a:cs typeface="Montserrat"/>
                <a:sym typeface="Montserrat"/>
              </a:defRPr>
            </a:lvl3pPr>
            <a:lvl4pPr indent="-349250" lvl="3" marL="1828800" marR="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4pPr>
            <a:lvl5pPr indent="-349250" lvl="4" marL="2286000" marR="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5pPr>
            <a:lvl6pPr indent="-349250" lvl="5" marL="2743200" marR="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6pPr>
            <a:lvl7pPr indent="-349250" lvl="6" marL="3200400" marR="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7pPr>
            <a:lvl8pPr indent="-349250" lvl="7" marL="3657600" marR="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8pPr>
            <a:lvl9pPr indent="-349250" lvl="8" marL="4114800" marR="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9pPr>
          </a:lstStyle>
          <a:p/>
        </p:txBody>
      </p:sp>
    </p:spTree>
  </p:cSld>
  <p:clrMapOvr>
    <a:masterClrMapping/>
  </p:clrMapOvr>
</p:sldLayout>
</file>

<file path=ppt/slideLayouts/slideLayout4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Slide - Multiple Images">
  <p:cSld name="1_Title Slide_6">
    <p:spTree>
      <p:nvGrpSpPr>
        <p:cNvPr id="1183" name="Shape 1183"/>
        <p:cNvGrpSpPr/>
        <p:nvPr/>
      </p:nvGrpSpPr>
      <p:grpSpPr>
        <a:xfrm>
          <a:off x="0" y="0"/>
          <a:ext cx="0" cy="0"/>
          <a:chOff x="0" y="0"/>
          <a:chExt cx="0" cy="0"/>
        </a:xfrm>
      </p:grpSpPr>
      <p:sp>
        <p:nvSpPr>
          <p:cNvPr id="1184" name="Google Shape;1184;g343d2673bcf_0_3467"/>
          <p:cNvSpPr/>
          <p:nvPr/>
        </p:nvSpPr>
        <p:spPr>
          <a:xfrm>
            <a:off x="25" y="0"/>
            <a:ext cx="12192000" cy="6923100"/>
          </a:xfrm>
          <a:prstGeom prst="rect">
            <a:avLst/>
          </a:prstGeom>
          <a:solidFill>
            <a:srgbClr val="FFFFFF"/>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sz="1500"/>
          </a:p>
        </p:txBody>
      </p:sp>
      <p:sp>
        <p:nvSpPr>
          <p:cNvPr id="1185" name="Google Shape;1185;g343d2673bcf_0_3467"/>
          <p:cNvSpPr/>
          <p:nvPr/>
        </p:nvSpPr>
        <p:spPr>
          <a:xfrm>
            <a:off x="4341091" y="0"/>
            <a:ext cx="7851300" cy="6858000"/>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900" u="none" cap="none" strike="noStrike">
              <a:solidFill>
                <a:schemeClr val="lt1"/>
              </a:solidFill>
              <a:latin typeface="Montserrat"/>
              <a:ea typeface="Montserrat"/>
              <a:cs typeface="Montserrat"/>
              <a:sym typeface="Montserrat"/>
            </a:endParaRPr>
          </a:p>
        </p:txBody>
      </p:sp>
      <p:sp>
        <p:nvSpPr>
          <p:cNvPr id="1186" name="Google Shape;1186;g343d2673bcf_0_3467"/>
          <p:cNvSpPr/>
          <p:nvPr/>
        </p:nvSpPr>
        <p:spPr>
          <a:xfrm>
            <a:off x="11597049" y="6274470"/>
            <a:ext cx="237300" cy="237300"/>
          </a:xfrm>
          <a:prstGeom prst="ellipse">
            <a:avLst/>
          </a:prstGeom>
          <a:solidFill>
            <a:schemeClr val="accen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900" u="none" cap="none" strike="noStrike">
              <a:solidFill>
                <a:schemeClr val="lt1"/>
              </a:solidFill>
              <a:latin typeface="Montserrat"/>
              <a:ea typeface="Montserrat"/>
              <a:cs typeface="Montserrat"/>
              <a:sym typeface="Montserrat"/>
            </a:endParaRPr>
          </a:p>
        </p:txBody>
      </p:sp>
      <p:sp>
        <p:nvSpPr>
          <p:cNvPr id="1187" name="Google Shape;1187;g343d2673bcf_0_3467"/>
          <p:cNvSpPr txBox="1"/>
          <p:nvPr/>
        </p:nvSpPr>
        <p:spPr>
          <a:xfrm>
            <a:off x="11513370" y="6277754"/>
            <a:ext cx="404700" cy="230700"/>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fld id="{00000000-1234-1234-1234-123412341234}" type="slidenum">
              <a:rPr b="1" i="0" lang="en-US" sz="900" u="none" cap="none" strike="noStrike">
                <a:solidFill>
                  <a:schemeClr val="lt1"/>
                </a:solidFill>
                <a:latin typeface="Montserrat"/>
                <a:ea typeface="Montserrat"/>
                <a:cs typeface="Montserrat"/>
                <a:sym typeface="Montserrat"/>
              </a:rPr>
              <a:t>‹#›</a:t>
            </a:fld>
            <a:endParaRPr b="1" i="0" sz="900" u="none" cap="none" strike="noStrike">
              <a:solidFill>
                <a:schemeClr val="lt1"/>
              </a:solidFill>
              <a:latin typeface="Montserrat"/>
              <a:ea typeface="Montserrat"/>
              <a:cs typeface="Montserrat"/>
              <a:sym typeface="Montserrat"/>
            </a:endParaRPr>
          </a:p>
        </p:txBody>
      </p:sp>
      <p:sp>
        <p:nvSpPr>
          <p:cNvPr id="1188" name="Google Shape;1188;g343d2673bcf_0_3467"/>
          <p:cNvSpPr/>
          <p:nvPr/>
        </p:nvSpPr>
        <p:spPr>
          <a:xfrm>
            <a:off x="2050474" y="6347450"/>
            <a:ext cx="6766500" cy="91500"/>
          </a:xfrm>
          <a:prstGeom prst="rect">
            <a:avLst/>
          </a:prstGeom>
          <a:solidFill>
            <a:srgbClr val="D8D8D8"/>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900" u="none" cap="none" strike="noStrike">
              <a:solidFill>
                <a:schemeClr val="lt1"/>
              </a:solidFill>
              <a:latin typeface="Montserrat"/>
              <a:ea typeface="Montserrat"/>
              <a:cs typeface="Montserrat"/>
              <a:sym typeface="Montserrat"/>
            </a:endParaRPr>
          </a:p>
        </p:txBody>
      </p:sp>
      <p:sp>
        <p:nvSpPr>
          <p:cNvPr id="1189" name="Google Shape;1189;g343d2673bcf_0_3467"/>
          <p:cNvSpPr txBox="1"/>
          <p:nvPr/>
        </p:nvSpPr>
        <p:spPr>
          <a:xfrm>
            <a:off x="8787442" y="6274470"/>
            <a:ext cx="2834700" cy="230700"/>
          </a:xfrm>
          <a:prstGeom prst="rect">
            <a:avLst/>
          </a:prstGeom>
          <a:noFill/>
          <a:ln>
            <a:noFill/>
          </a:ln>
        </p:spPr>
        <p:txBody>
          <a:bodyPr anchorCtr="0" anchor="t" bIns="45700" lIns="91425" spcFirstLastPara="1" rIns="91425" wrap="square" tIns="45700">
            <a:spAutoFit/>
          </a:bodyPr>
          <a:lstStyle/>
          <a:p>
            <a:pPr indent="0" lvl="0" marL="0" marR="0" rtl="0" algn="r">
              <a:spcBef>
                <a:spcPts val="0"/>
              </a:spcBef>
              <a:spcAft>
                <a:spcPts val="0"/>
              </a:spcAft>
              <a:buNone/>
            </a:pPr>
            <a:r>
              <a:rPr b="0" i="0" lang="en-US" sz="900" u="none" cap="none" strike="noStrike">
                <a:solidFill>
                  <a:schemeClr val="dk1"/>
                </a:solidFill>
                <a:latin typeface="Montserrat"/>
                <a:ea typeface="Montserrat"/>
                <a:cs typeface="Montserrat"/>
                <a:sym typeface="Montserrat"/>
              </a:rPr>
              <a:t>© 202</a:t>
            </a:r>
            <a:r>
              <a:rPr lang="en-US" sz="900">
                <a:solidFill>
                  <a:schemeClr val="dk1"/>
                </a:solidFill>
                <a:latin typeface="Montserrat"/>
                <a:ea typeface="Montserrat"/>
                <a:cs typeface="Montserrat"/>
                <a:sym typeface="Montserrat"/>
              </a:rPr>
              <a:t>5</a:t>
            </a:r>
            <a:r>
              <a:rPr b="0" i="0" lang="en-US" sz="900" u="none" cap="none" strike="noStrike">
                <a:solidFill>
                  <a:schemeClr val="dk1"/>
                </a:solidFill>
                <a:latin typeface="Montserrat"/>
                <a:ea typeface="Montserrat"/>
                <a:cs typeface="Montserrat"/>
                <a:sym typeface="Montserrat"/>
              </a:rPr>
              <a:t> </a:t>
            </a:r>
            <a:r>
              <a:rPr b="1" i="0" lang="en-US" sz="900" u="none" cap="none" strike="noStrike">
                <a:solidFill>
                  <a:schemeClr val="dk1"/>
                </a:solidFill>
                <a:latin typeface="Montserrat"/>
                <a:ea typeface="Montserrat"/>
                <a:cs typeface="Montserrat"/>
                <a:sym typeface="Montserrat"/>
              </a:rPr>
              <a:t>Square 9</a:t>
            </a:r>
            <a:r>
              <a:rPr b="0" i="0" lang="en-US" sz="900" u="none" cap="none" strike="noStrike">
                <a:solidFill>
                  <a:schemeClr val="dk1"/>
                </a:solidFill>
                <a:latin typeface="Montserrat"/>
                <a:ea typeface="Montserrat"/>
                <a:cs typeface="Montserrat"/>
                <a:sym typeface="Montserrat"/>
              </a:rPr>
              <a:t>. All Rights Reserved.</a:t>
            </a:r>
            <a:endParaRPr sz="1500"/>
          </a:p>
        </p:txBody>
      </p:sp>
      <p:pic>
        <p:nvPicPr>
          <p:cNvPr descr="A blue and orange text on a black background&#10;&#10;Description automatically generated" id="1190" name="Google Shape;1190;g343d2673bcf_0_3467"/>
          <p:cNvPicPr preferRelativeResize="0"/>
          <p:nvPr/>
        </p:nvPicPr>
        <p:blipFill rotWithShape="1">
          <a:blip r:embed="rId2">
            <a:alphaModFix/>
          </a:blip>
          <a:srcRect b="0" l="0" r="0" t="0"/>
          <a:stretch/>
        </p:blipFill>
        <p:spPr>
          <a:xfrm>
            <a:off x="357551" y="6064432"/>
            <a:ext cx="1551707" cy="447438"/>
          </a:xfrm>
          <a:prstGeom prst="rect">
            <a:avLst/>
          </a:prstGeom>
          <a:noFill/>
          <a:ln>
            <a:noFill/>
          </a:ln>
        </p:spPr>
      </p:pic>
      <p:sp>
        <p:nvSpPr>
          <p:cNvPr id="1191" name="Google Shape;1191;g343d2673bcf_0_3467"/>
          <p:cNvSpPr/>
          <p:nvPr/>
        </p:nvSpPr>
        <p:spPr>
          <a:xfrm>
            <a:off x="665019" y="1154545"/>
            <a:ext cx="489600" cy="138900"/>
          </a:xfrm>
          <a:prstGeom prst="roundRect">
            <a:avLst>
              <a:gd fmla="val 50000" name="adj"/>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900" u="none" cap="none" strike="noStrike">
              <a:solidFill>
                <a:schemeClr val="lt1"/>
              </a:solidFill>
              <a:latin typeface="Montserrat"/>
              <a:ea typeface="Montserrat"/>
              <a:cs typeface="Montserrat"/>
              <a:sym typeface="Montserrat"/>
            </a:endParaRPr>
          </a:p>
        </p:txBody>
      </p:sp>
      <p:sp>
        <p:nvSpPr>
          <p:cNvPr id="1192" name="Google Shape;1192;g343d2673bcf_0_3467"/>
          <p:cNvSpPr txBox="1"/>
          <p:nvPr>
            <p:ph idx="1" type="body"/>
          </p:nvPr>
        </p:nvSpPr>
        <p:spPr>
          <a:xfrm>
            <a:off x="539188" y="551701"/>
            <a:ext cx="11113500" cy="584400"/>
          </a:xfrm>
          <a:prstGeom prst="rect">
            <a:avLst/>
          </a:prstGeom>
          <a:noFill/>
          <a:ln>
            <a:noFill/>
          </a:ln>
        </p:spPr>
        <p:txBody>
          <a:bodyPr anchorCtr="0" anchor="t" bIns="45700" lIns="91425" spcFirstLastPara="1" rIns="91425" wrap="square" tIns="45700">
            <a:noAutofit/>
          </a:bodyPr>
          <a:lstStyle>
            <a:lvl1pPr indent="-228600" lvl="0" marL="457200" marR="0" algn="l">
              <a:lnSpc>
                <a:spcPct val="90000"/>
              </a:lnSpc>
              <a:spcBef>
                <a:spcPts val="1100"/>
              </a:spcBef>
              <a:spcAft>
                <a:spcPts val="0"/>
              </a:spcAft>
              <a:buClr>
                <a:schemeClr val="accent2"/>
              </a:buClr>
              <a:buSzPts val="3600"/>
              <a:buFont typeface="Arial"/>
              <a:buNone/>
              <a:defRPr b="1" i="0" sz="3600" u="none" cap="none" strike="noStrike">
                <a:solidFill>
                  <a:schemeClr val="accent2"/>
                </a:solidFill>
                <a:latin typeface="Montserrat Medium"/>
                <a:ea typeface="Montserrat Medium"/>
                <a:cs typeface="Montserrat Medium"/>
                <a:sym typeface="Montserrat Medium"/>
              </a:defRPr>
            </a:lvl1pPr>
            <a:lvl2pPr indent="-381000" lvl="1" marL="914400" marR="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Montserrat"/>
                <a:ea typeface="Montserrat"/>
                <a:cs typeface="Montserrat"/>
                <a:sym typeface="Montserrat"/>
              </a:defRPr>
            </a:lvl2pPr>
            <a:lvl3pPr indent="-355600" lvl="2" marL="1371600" marR="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Montserrat"/>
                <a:ea typeface="Montserrat"/>
                <a:cs typeface="Montserrat"/>
                <a:sym typeface="Montserrat"/>
              </a:defRPr>
            </a:lvl3pPr>
            <a:lvl4pPr indent="-349250" lvl="3" marL="1828800" marR="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4pPr>
            <a:lvl5pPr indent="-349250" lvl="4" marL="2286000" marR="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5pPr>
            <a:lvl6pPr indent="-349250" lvl="5" marL="2743200" marR="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6pPr>
            <a:lvl7pPr indent="-349250" lvl="6" marL="3200400" marR="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7pPr>
            <a:lvl8pPr indent="-349250" lvl="7" marL="3657600" marR="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8pPr>
            <a:lvl9pPr indent="-349250" lvl="8" marL="4114800" marR="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9pPr>
          </a:lstStyle>
          <a:p/>
        </p:txBody>
      </p:sp>
      <p:sp>
        <p:nvSpPr>
          <p:cNvPr id="1193" name="Google Shape;1193;g343d2673bcf_0_3467"/>
          <p:cNvSpPr txBox="1"/>
          <p:nvPr>
            <p:ph idx="2" type="body"/>
          </p:nvPr>
        </p:nvSpPr>
        <p:spPr>
          <a:xfrm>
            <a:off x="539188" y="1350650"/>
            <a:ext cx="11113500" cy="275100"/>
          </a:xfrm>
          <a:prstGeom prst="rect">
            <a:avLst/>
          </a:prstGeom>
          <a:noFill/>
          <a:ln>
            <a:noFill/>
          </a:ln>
        </p:spPr>
        <p:txBody>
          <a:bodyPr anchorCtr="0" anchor="t" bIns="45700" lIns="91425" spcFirstLastPara="1" rIns="91425" wrap="square" tIns="45700">
            <a:noAutofit/>
          </a:bodyPr>
          <a:lstStyle>
            <a:lvl1pPr indent="-228600" lvl="0" marL="457200" marR="0" algn="l">
              <a:lnSpc>
                <a:spcPct val="90000"/>
              </a:lnSpc>
              <a:spcBef>
                <a:spcPts val="1100"/>
              </a:spcBef>
              <a:spcAft>
                <a:spcPts val="0"/>
              </a:spcAft>
              <a:buClr>
                <a:schemeClr val="accent2"/>
              </a:buClr>
              <a:buSzPts val="1500"/>
              <a:buFont typeface="Arial"/>
              <a:buNone/>
              <a:defRPr b="0" i="0" sz="1500" u="none" cap="none" strike="noStrike">
                <a:solidFill>
                  <a:schemeClr val="accent2"/>
                </a:solidFill>
                <a:latin typeface="Montserrat"/>
                <a:ea typeface="Montserrat"/>
                <a:cs typeface="Montserrat"/>
                <a:sym typeface="Montserrat"/>
              </a:defRPr>
            </a:lvl1pPr>
            <a:lvl2pPr indent="-381000" lvl="1" marL="914400" marR="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Montserrat"/>
                <a:ea typeface="Montserrat"/>
                <a:cs typeface="Montserrat"/>
                <a:sym typeface="Montserrat"/>
              </a:defRPr>
            </a:lvl2pPr>
            <a:lvl3pPr indent="-355600" lvl="2" marL="1371600" marR="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Montserrat"/>
                <a:ea typeface="Montserrat"/>
                <a:cs typeface="Montserrat"/>
                <a:sym typeface="Montserrat"/>
              </a:defRPr>
            </a:lvl3pPr>
            <a:lvl4pPr indent="-349250" lvl="3" marL="1828800" marR="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4pPr>
            <a:lvl5pPr indent="-349250" lvl="4" marL="2286000" marR="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5pPr>
            <a:lvl6pPr indent="-349250" lvl="5" marL="2743200" marR="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6pPr>
            <a:lvl7pPr indent="-349250" lvl="6" marL="3200400" marR="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7pPr>
            <a:lvl8pPr indent="-349250" lvl="7" marL="3657600" marR="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8pPr>
            <a:lvl9pPr indent="-349250" lvl="8" marL="4114800" marR="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9pPr>
          </a:lstStyle>
          <a:p/>
        </p:txBody>
      </p:sp>
      <p:sp>
        <p:nvSpPr>
          <p:cNvPr id="1194" name="Google Shape;1194;g343d2673bcf_0_3467"/>
          <p:cNvSpPr/>
          <p:nvPr>
            <p:ph idx="3" type="pic"/>
          </p:nvPr>
        </p:nvSpPr>
        <p:spPr>
          <a:xfrm>
            <a:off x="5449365" y="1886349"/>
            <a:ext cx="1293300" cy="1293300"/>
          </a:xfrm>
          <a:prstGeom prst="rect">
            <a:avLst/>
          </a:prstGeom>
          <a:solidFill>
            <a:schemeClr val="lt1"/>
          </a:solidFill>
          <a:ln>
            <a:noFill/>
          </a:ln>
        </p:spPr>
      </p:sp>
      <p:sp>
        <p:nvSpPr>
          <p:cNvPr id="1195" name="Google Shape;1195;g343d2673bcf_0_3467"/>
          <p:cNvSpPr/>
          <p:nvPr>
            <p:ph idx="4" type="pic"/>
          </p:nvPr>
        </p:nvSpPr>
        <p:spPr>
          <a:xfrm>
            <a:off x="4006952" y="1886349"/>
            <a:ext cx="1293300" cy="1293300"/>
          </a:xfrm>
          <a:prstGeom prst="rect">
            <a:avLst/>
          </a:prstGeom>
          <a:solidFill>
            <a:schemeClr val="lt1"/>
          </a:solidFill>
          <a:ln>
            <a:noFill/>
          </a:ln>
        </p:spPr>
      </p:sp>
      <p:sp>
        <p:nvSpPr>
          <p:cNvPr id="1196" name="Google Shape;1196;g343d2673bcf_0_3467"/>
          <p:cNvSpPr/>
          <p:nvPr>
            <p:ph idx="5" type="pic"/>
          </p:nvPr>
        </p:nvSpPr>
        <p:spPr>
          <a:xfrm>
            <a:off x="2564539" y="1886349"/>
            <a:ext cx="1293300" cy="1293300"/>
          </a:xfrm>
          <a:prstGeom prst="rect">
            <a:avLst/>
          </a:prstGeom>
          <a:solidFill>
            <a:schemeClr val="lt1"/>
          </a:solidFill>
          <a:ln>
            <a:noFill/>
          </a:ln>
        </p:spPr>
      </p:sp>
      <p:sp>
        <p:nvSpPr>
          <p:cNvPr id="1197" name="Google Shape;1197;g343d2673bcf_0_3467"/>
          <p:cNvSpPr/>
          <p:nvPr>
            <p:ph idx="6" type="pic"/>
          </p:nvPr>
        </p:nvSpPr>
        <p:spPr>
          <a:xfrm>
            <a:off x="1122126" y="1886349"/>
            <a:ext cx="1293300" cy="1293300"/>
          </a:xfrm>
          <a:prstGeom prst="rect">
            <a:avLst/>
          </a:prstGeom>
          <a:solidFill>
            <a:schemeClr val="lt1"/>
          </a:solidFill>
          <a:ln>
            <a:noFill/>
          </a:ln>
        </p:spPr>
      </p:sp>
      <p:sp>
        <p:nvSpPr>
          <p:cNvPr id="1198" name="Google Shape;1198;g343d2673bcf_0_3467"/>
          <p:cNvSpPr/>
          <p:nvPr>
            <p:ph idx="7" type="pic"/>
          </p:nvPr>
        </p:nvSpPr>
        <p:spPr>
          <a:xfrm>
            <a:off x="6891778" y="1886349"/>
            <a:ext cx="1293300" cy="1293300"/>
          </a:xfrm>
          <a:prstGeom prst="rect">
            <a:avLst/>
          </a:prstGeom>
          <a:solidFill>
            <a:schemeClr val="lt1"/>
          </a:solidFill>
          <a:ln>
            <a:noFill/>
          </a:ln>
        </p:spPr>
      </p:sp>
      <p:sp>
        <p:nvSpPr>
          <p:cNvPr id="1199" name="Google Shape;1199;g343d2673bcf_0_3467"/>
          <p:cNvSpPr/>
          <p:nvPr>
            <p:ph idx="8" type="pic"/>
          </p:nvPr>
        </p:nvSpPr>
        <p:spPr>
          <a:xfrm>
            <a:off x="8334191" y="1886349"/>
            <a:ext cx="1293300" cy="1293300"/>
          </a:xfrm>
          <a:prstGeom prst="rect">
            <a:avLst/>
          </a:prstGeom>
          <a:solidFill>
            <a:schemeClr val="lt1"/>
          </a:solidFill>
          <a:ln>
            <a:noFill/>
          </a:ln>
        </p:spPr>
      </p:sp>
      <p:sp>
        <p:nvSpPr>
          <p:cNvPr id="1200" name="Google Shape;1200;g343d2673bcf_0_3467"/>
          <p:cNvSpPr/>
          <p:nvPr>
            <p:ph idx="9" type="pic"/>
          </p:nvPr>
        </p:nvSpPr>
        <p:spPr>
          <a:xfrm>
            <a:off x="9776606" y="1886349"/>
            <a:ext cx="1293300" cy="1293300"/>
          </a:xfrm>
          <a:prstGeom prst="rect">
            <a:avLst/>
          </a:prstGeom>
          <a:solidFill>
            <a:schemeClr val="lt1"/>
          </a:solidFill>
          <a:ln>
            <a:noFill/>
          </a:ln>
        </p:spPr>
      </p:sp>
      <p:sp>
        <p:nvSpPr>
          <p:cNvPr id="1201" name="Google Shape;1201;g343d2673bcf_0_3467"/>
          <p:cNvSpPr/>
          <p:nvPr>
            <p:ph idx="13" type="pic"/>
          </p:nvPr>
        </p:nvSpPr>
        <p:spPr>
          <a:xfrm>
            <a:off x="6160564" y="3221009"/>
            <a:ext cx="1293300" cy="1293300"/>
          </a:xfrm>
          <a:prstGeom prst="rect">
            <a:avLst/>
          </a:prstGeom>
          <a:solidFill>
            <a:schemeClr val="lt1"/>
          </a:solidFill>
          <a:ln>
            <a:noFill/>
          </a:ln>
        </p:spPr>
      </p:sp>
      <p:sp>
        <p:nvSpPr>
          <p:cNvPr id="1202" name="Google Shape;1202;g343d2673bcf_0_3467"/>
          <p:cNvSpPr/>
          <p:nvPr>
            <p:ph idx="14" type="pic"/>
          </p:nvPr>
        </p:nvSpPr>
        <p:spPr>
          <a:xfrm>
            <a:off x="4718151" y="3221009"/>
            <a:ext cx="1293300" cy="1293300"/>
          </a:xfrm>
          <a:prstGeom prst="rect">
            <a:avLst/>
          </a:prstGeom>
          <a:solidFill>
            <a:schemeClr val="lt1"/>
          </a:solidFill>
          <a:ln>
            <a:noFill/>
          </a:ln>
        </p:spPr>
      </p:sp>
      <p:sp>
        <p:nvSpPr>
          <p:cNvPr id="1203" name="Google Shape;1203;g343d2673bcf_0_3467"/>
          <p:cNvSpPr/>
          <p:nvPr>
            <p:ph idx="15" type="pic"/>
          </p:nvPr>
        </p:nvSpPr>
        <p:spPr>
          <a:xfrm>
            <a:off x="3275738" y="3221009"/>
            <a:ext cx="1293300" cy="1293300"/>
          </a:xfrm>
          <a:prstGeom prst="rect">
            <a:avLst/>
          </a:prstGeom>
          <a:solidFill>
            <a:schemeClr val="lt1"/>
          </a:solidFill>
          <a:ln>
            <a:noFill/>
          </a:ln>
        </p:spPr>
      </p:sp>
      <p:sp>
        <p:nvSpPr>
          <p:cNvPr id="1204" name="Google Shape;1204;g343d2673bcf_0_3467"/>
          <p:cNvSpPr/>
          <p:nvPr>
            <p:ph idx="16" type="pic"/>
          </p:nvPr>
        </p:nvSpPr>
        <p:spPr>
          <a:xfrm>
            <a:off x="1833325" y="3221009"/>
            <a:ext cx="1293300" cy="1293300"/>
          </a:xfrm>
          <a:prstGeom prst="rect">
            <a:avLst/>
          </a:prstGeom>
          <a:solidFill>
            <a:schemeClr val="lt1"/>
          </a:solidFill>
          <a:ln>
            <a:noFill/>
          </a:ln>
        </p:spPr>
      </p:sp>
      <p:sp>
        <p:nvSpPr>
          <p:cNvPr id="1205" name="Google Shape;1205;g343d2673bcf_0_3467"/>
          <p:cNvSpPr/>
          <p:nvPr>
            <p:ph idx="17" type="pic"/>
          </p:nvPr>
        </p:nvSpPr>
        <p:spPr>
          <a:xfrm>
            <a:off x="7602977" y="3221009"/>
            <a:ext cx="1293300" cy="1293300"/>
          </a:xfrm>
          <a:prstGeom prst="rect">
            <a:avLst/>
          </a:prstGeom>
          <a:solidFill>
            <a:schemeClr val="lt1"/>
          </a:solidFill>
          <a:ln>
            <a:noFill/>
          </a:ln>
        </p:spPr>
      </p:sp>
      <p:sp>
        <p:nvSpPr>
          <p:cNvPr id="1206" name="Google Shape;1206;g343d2673bcf_0_3467"/>
          <p:cNvSpPr/>
          <p:nvPr>
            <p:ph idx="18" type="pic"/>
          </p:nvPr>
        </p:nvSpPr>
        <p:spPr>
          <a:xfrm>
            <a:off x="9045390" y="3221009"/>
            <a:ext cx="1293300" cy="1293300"/>
          </a:xfrm>
          <a:prstGeom prst="rect">
            <a:avLst/>
          </a:prstGeom>
          <a:solidFill>
            <a:schemeClr val="lt1"/>
          </a:solidFill>
          <a:ln>
            <a:noFill/>
          </a:ln>
        </p:spPr>
      </p:sp>
      <p:sp>
        <p:nvSpPr>
          <p:cNvPr id="1207" name="Google Shape;1207;g343d2673bcf_0_3467"/>
          <p:cNvSpPr/>
          <p:nvPr>
            <p:ph idx="19" type="pic"/>
          </p:nvPr>
        </p:nvSpPr>
        <p:spPr>
          <a:xfrm>
            <a:off x="5444652" y="4608774"/>
            <a:ext cx="1293300" cy="1293300"/>
          </a:xfrm>
          <a:prstGeom prst="rect">
            <a:avLst/>
          </a:prstGeom>
          <a:solidFill>
            <a:schemeClr val="lt1"/>
          </a:solidFill>
          <a:ln>
            <a:noFill/>
          </a:ln>
        </p:spPr>
      </p:sp>
      <p:sp>
        <p:nvSpPr>
          <p:cNvPr id="1208" name="Google Shape;1208;g343d2673bcf_0_3467"/>
          <p:cNvSpPr/>
          <p:nvPr>
            <p:ph idx="20" type="pic"/>
          </p:nvPr>
        </p:nvSpPr>
        <p:spPr>
          <a:xfrm>
            <a:off x="7565036" y="4608774"/>
            <a:ext cx="1293300" cy="1293300"/>
          </a:xfrm>
          <a:prstGeom prst="rect">
            <a:avLst/>
          </a:prstGeom>
          <a:solidFill>
            <a:schemeClr val="lt1"/>
          </a:solidFill>
          <a:ln>
            <a:noFill/>
          </a:ln>
        </p:spPr>
      </p:sp>
      <p:sp>
        <p:nvSpPr>
          <p:cNvPr id="1209" name="Google Shape;1209;g343d2673bcf_0_3467"/>
          <p:cNvSpPr/>
          <p:nvPr>
            <p:ph idx="21" type="pic"/>
          </p:nvPr>
        </p:nvSpPr>
        <p:spPr>
          <a:xfrm>
            <a:off x="9685418" y="4608774"/>
            <a:ext cx="1293300" cy="1293300"/>
          </a:xfrm>
          <a:prstGeom prst="rect">
            <a:avLst/>
          </a:prstGeom>
          <a:solidFill>
            <a:schemeClr val="lt1"/>
          </a:solidFill>
          <a:ln>
            <a:noFill/>
          </a:ln>
        </p:spPr>
      </p:sp>
      <p:sp>
        <p:nvSpPr>
          <p:cNvPr id="1210" name="Google Shape;1210;g343d2673bcf_0_3467"/>
          <p:cNvSpPr/>
          <p:nvPr>
            <p:ph idx="22" type="pic"/>
          </p:nvPr>
        </p:nvSpPr>
        <p:spPr>
          <a:xfrm>
            <a:off x="3324268" y="4608774"/>
            <a:ext cx="1293300" cy="1293300"/>
          </a:xfrm>
          <a:prstGeom prst="rect">
            <a:avLst/>
          </a:prstGeom>
          <a:solidFill>
            <a:schemeClr val="lt1"/>
          </a:solidFill>
          <a:ln>
            <a:noFill/>
          </a:ln>
        </p:spPr>
      </p:sp>
      <p:sp>
        <p:nvSpPr>
          <p:cNvPr id="1211" name="Google Shape;1211;g343d2673bcf_0_3467"/>
          <p:cNvSpPr/>
          <p:nvPr>
            <p:ph idx="23" type="pic"/>
          </p:nvPr>
        </p:nvSpPr>
        <p:spPr>
          <a:xfrm>
            <a:off x="1203884" y="4608774"/>
            <a:ext cx="1293300" cy="1293300"/>
          </a:xfrm>
          <a:prstGeom prst="rect">
            <a:avLst/>
          </a:prstGeom>
          <a:solidFill>
            <a:schemeClr val="lt1"/>
          </a:solidFill>
          <a:ln>
            <a:noFill/>
          </a:ln>
        </p:spPr>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Slide - 4 Section Logo">
  <p:cSld name="Content Slide - 4 Section Logo">
    <p:spTree>
      <p:nvGrpSpPr>
        <p:cNvPr id="103" name="Shape 103"/>
        <p:cNvGrpSpPr/>
        <p:nvPr/>
      </p:nvGrpSpPr>
      <p:grpSpPr>
        <a:xfrm>
          <a:off x="0" y="0"/>
          <a:ext cx="0" cy="0"/>
          <a:chOff x="0" y="0"/>
          <a:chExt cx="0" cy="0"/>
        </a:xfrm>
      </p:grpSpPr>
      <p:sp>
        <p:nvSpPr>
          <p:cNvPr id="104" name="Google Shape;104;p27"/>
          <p:cNvSpPr/>
          <p:nvPr/>
        </p:nvSpPr>
        <p:spPr>
          <a:xfrm>
            <a:off x="25" y="0"/>
            <a:ext cx="12192000" cy="6923100"/>
          </a:xfrm>
          <a:prstGeom prst="rect">
            <a:avLst/>
          </a:prstGeom>
          <a:solidFill>
            <a:schemeClr val="lt1"/>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pic>
        <p:nvPicPr>
          <p:cNvPr descr="A black and grey logo&#10;&#10;Description automatically generated with medium confidence" id="105" name="Google Shape;105;p27"/>
          <p:cNvPicPr preferRelativeResize="0"/>
          <p:nvPr/>
        </p:nvPicPr>
        <p:blipFill rotWithShape="1">
          <a:blip r:embed="rId2">
            <a:alphaModFix/>
          </a:blip>
          <a:srcRect b="0" l="0" r="0" t="0"/>
          <a:stretch/>
        </p:blipFill>
        <p:spPr>
          <a:xfrm>
            <a:off x="9220823" y="0"/>
            <a:ext cx="2971177" cy="6858001"/>
          </a:xfrm>
          <a:prstGeom prst="rect">
            <a:avLst/>
          </a:prstGeom>
          <a:noFill/>
          <a:ln>
            <a:noFill/>
          </a:ln>
        </p:spPr>
      </p:pic>
      <p:sp>
        <p:nvSpPr>
          <p:cNvPr id="106" name="Google Shape;106;p27"/>
          <p:cNvSpPr/>
          <p:nvPr/>
        </p:nvSpPr>
        <p:spPr>
          <a:xfrm>
            <a:off x="11597049" y="6274470"/>
            <a:ext cx="237300" cy="237300"/>
          </a:xfrm>
          <a:prstGeom prst="ellipse">
            <a:avLst/>
          </a:prstGeom>
          <a:solidFill>
            <a:schemeClr val="accent2"/>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Montserrat"/>
              <a:ea typeface="Montserrat"/>
              <a:cs typeface="Montserrat"/>
              <a:sym typeface="Montserrat"/>
            </a:endParaRPr>
          </a:p>
        </p:txBody>
      </p:sp>
      <p:sp>
        <p:nvSpPr>
          <p:cNvPr id="107" name="Google Shape;107;p27"/>
          <p:cNvSpPr txBox="1"/>
          <p:nvPr/>
        </p:nvSpPr>
        <p:spPr>
          <a:xfrm>
            <a:off x="11513370" y="6277754"/>
            <a:ext cx="404700" cy="23070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900"/>
              <a:buFont typeface="Arial"/>
              <a:buNone/>
            </a:pPr>
            <a:fld id="{00000000-1234-1234-1234-123412341234}" type="slidenum">
              <a:rPr b="1" i="0" lang="en-US" sz="900" u="none" cap="none" strike="noStrike">
                <a:solidFill>
                  <a:schemeClr val="lt1"/>
                </a:solidFill>
                <a:latin typeface="Montserrat"/>
                <a:ea typeface="Montserrat"/>
                <a:cs typeface="Montserrat"/>
                <a:sym typeface="Montserrat"/>
              </a:rPr>
              <a:t>‹#›</a:t>
            </a:fld>
            <a:endParaRPr b="1" i="0" sz="900" u="none" cap="none" strike="noStrike">
              <a:solidFill>
                <a:schemeClr val="lt1"/>
              </a:solidFill>
              <a:latin typeface="Montserrat"/>
              <a:ea typeface="Montserrat"/>
              <a:cs typeface="Montserrat"/>
              <a:sym typeface="Montserrat"/>
            </a:endParaRPr>
          </a:p>
        </p:txBody>
      </p:sp>
      <p:sp>
        <p:nvSpPr>
          <p:cNvPr id="108" name="Google Shape;108;p27"/>
          <p:cNvSpPr/>
          <p:nvPr/>
        </p:nvSpPr>
        <p:spPr>
          <a:xfrm>
            <a:off x="2050474" y="6347450"/>
            <a:ext cx="6766500" cy="91500"/>
          </a:xfrm>
          <a:prstGeom prst="rect">
            <a:avLst/>
          </a:prstGeom>
          <a:solidFill>
            <a:srgbClr val="D8D8D8"/>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Montserrat"/>
              <a:ea typeface="Montserrat"/>
              <a:cs typeface="Montserrat"/>
              <a:sym typeface="Montserrat"/>
            </a:endParaRPr>
          </a:p>
        </p:txBody>
      </p:sp>
      <p:sp>
        <p:nvSpPr>
          <p:cNvPr id="109" name="Google Shape;109;p27"/>
          <p:cNvSpPr txBox="1"/>
          <p:nvPr/>
        </p:nvSpPr>
        <p:spPr>
          <a:xfrm>
            <a:off x="8787442" y="6274470"/>
            <a:ext cx="2834700" cy="230700"/>
          </a:xfrm>
          <a:prstGeom prst="rect">
            <a:avLst/>
          </a:prstGeom>
          <a:noFill/>
          <a:ln>
            <a:noFill/>
          </a:ln>
        </p:spPr>
        <p:txBody>
          <a:bodyPr anchorCtr="0" anchor="t" bIns="45700" lIns="91425" spcFirstLastPara="1" rIns="91425" wrap="square" tIns="45700">
            <a:spAutoFit/>
          </a:bodyPr>
          <a:lstStyle/>
          <a:p>
            <a:pPr indent="0" lvl="0" marL="0" marR="0" rtl="0" algn="r">
              <a:lnSpc>
                <a:spcPct val="100000"/>
              </a:lnSpc>
              <a:spcBef>
                <a:spcPts val="0"/>
              </a:spcBef>
              <a:spcAft>
                <a:spcPts val="0"/>
              </a:spcAft>
              <a:buClr>
                <a:srgbClr val="000000"/>
              </a:buClr>
              <a:buSzPts val="900"/>
              <a:buFont typeface="Arial"/>
              <a:buNone/>
            </a:pPr>
            <a:r>
              <a:rPr b="0" i="0" lang="en-US" sz="900" u="none" cap="none" strike="noStrike">
                <a:solidFill>
                  <a:schemeClr val="dk1"/>
                </a:solidFill>
                <a:latin typeface="Montserrat"/>
                <a:ea typeface="Montserrat"/>
                <a:cs typeface="Montserrat"/>
                <a:sym typeface="Montserrat"/>
              </a:rPr>
              <a:t>© </a:t>
            </a:r>
            <a:r>
              <a:rPr lang="en-US" sz="900">
                <a:solidFill>
                  <a:schemeClr val="dk1"/>
                </a:solidFill>
                <a:latin typeface="Montserrat"/>
                <a:ea typeface="Montserrat"/>
                <a:cs typeface="Montserrat"/>
                <a:sym typeface="Montserrat"/>
              </a:rPr>
              <a:t>2025</a:t>
            </a:r>
            <a:r>
              <a:rPr b="0" i="0" lang="en-US" sz="900" u="none" cap="none" strike="noStrike">
                <a:solidFill>
                  <a:schemeClr val="dk1"/>
                </a:solidFill>
                <a:latin typeface="Montserrat"/>
                <a:ea typeface="Montserrat"/>
                <a:cs typeface="Montserrat"/>
                <a:sym typeface="Montserrat"/>
              </a:rPr>
              <a:t> </a:t>
            </a:r>
            <a:r>
              <a:rPr b="1" i="0" lang="en-US" sz="900" u="none" cap="none" strike="noStrike">
                <a:solidFill>
                  <a:schemeClr val="dk1"/>
                </a:solidFill>
                <a:latin typeface="Montserrat"/>
                <a:ea typeface="Montserrat"/>
                <a:cs typeface="Montserrat"/>
                <a:sym typeface="Montserrat"/>
              </a:rPr>
              <a:t>Square 9</a:t>
            </a:r>
            <a:r>
              <a:rPr b="0" i="0" lang="en-US" sz="900" u="none" cap="none" strike="noStrike">
                <a:solidFill>
                  <a:schemeClr val="dk1"/>
                </a:solidFill>
                <a:latin typeface="Montserrat"/>
                <a:ea typeface="Montserrat"/>
                <a:cs typeface="Montserrat"/>
                <a:sym typeface="Montserrat"/>
              </a:rPr>
              <a:t>. All Rights Reserved.</a:t>
            </a:r>
            <a:endParaRPr b="0" i="0" sz="1400" u="none" cap="none" strike="noStrike">
              <a:solidFill>
                <a:srgbClr val="000000"/>
              </a:solidFill>
              <a:latin typeface="Arial"/>
              <a:ea typeface="Arial"/>
              <a:cs typeface="Arial"/>
              <a:sym typeface="Arial"/>
            </a:endParaRPr>
          </a:p>
        </p:txBody>
      </p:sp>
      <p:pic>
        <p:nvPicPr>
          <p:cNvPr descr="A blue and orange text on a black background&#10;&#10;Description automatically generated" id="110" name="Google Shape;110;p27"/>
          <p:cNvPicPr preferRelativeResize="0"/>
          <p:nvPr/>
        </p:nvPicPr>
        <p:blipFill rotWithShape="1">
          <a:blip r:embed="rId3">
            <a:alphaModFix/>
          </a:blip>
          <a:srcRect b="0" l="0" r="0" t="0"/>
          <a:stretch/>
        </p:blipFill>
        <p:spPr>
          <a:xfrm>
            <a:off x="357551" y="6064432"/>
            <a:ext cx="1551707" cy="447438"/>
          </a:xfrm>
          <a:prstGeom prst="rect">
            <a:avLst/>
          </a:prstGeom>
          <a:noFill/>
          <a:ln>
            <a:noFill/>
          </a:ln>
        </p:spPr>
      </p:pic>
      <p:sp>
        <p:nvSpPr>
          <p:cNvPr id="111" name="Google Shape;111;p27"/>
          <p:cNvSpPr txBox="1"/>
          <p:nvPr>
            <p:ph idx="1" type="body"/>
          </p:nvPr>
        </p:nvSpPr>
        <p:spPr>
          <a:xfrm>
            <a:off x="539188" y="551701"/>
            <a:ext cx="11113500" cy="584400"/>
          </a:xfrm>
          <a:prstGeom prst="rect">
            <a:avLst/>
          </a:prstGeom>
          <a:noFill/>
          <a:ln>
            <a:noFill/>
          </a:ln>
        </p:spPr>
        <p:txBody>
          <a:bodyPr anchorCtr="0" anchor="t" bIns="45700" lIns="91425" spcFirstLastPara="1" rIns="91425" wrap="square" tIns="45700">
            <a:noAutofit/>
          </a:bodyPr>
          <a:lstStyle>
            <a:lvl1pPr indent="-228600" lvl="0" marL="457200" marR="0" rtl="0" algn="l">
              <a:lnSpc>
                <a:spcPct val="90000"/>
              </a:lnSpc>
              <a:spcBef>
                <a:spcPts val="1000"/>
              </a:spcBef>
              <a:spcAft>
                <a:spcPts val="0"/>
              </a:spcAft>
              <a:buClr>
                <a:schemeClr val="accent2"/>
              </a:buClr>
              <a:buSzPts val="3600"/>
              <a:buFont typeface="Arial"/>
              <a:buNone/>
              <a:defRPr b="1" i="0" sz="3600" u="none" cap="none" strike="noStrike">
                <a:solidFill>
                  <a:schemeClr val="accent2"/>
                </a:solidFill>
                <a:latin typeface="Montserrat"/>
                <a:ea typeface="Montserrat"/>
                <a:cs typeface="Montserrat"/>
                <a:sym typeface="Montserrat"/>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Montserrat"/>
                <a:ea typeface="Montserrat"/>
                <a:cs typeface="Montserrat"/>
                <a:sym typeface="Montserrat"/>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Montserrat"/>
                <a:ea typeface="Montserrat"/>
                <a:cs typeface="Montserrat"/>
                <a:sym typeface="Montserrat"/>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Montserrat"/>
                <a:ea typeface="Montserrat"/>
                <a:cs typeface="Montserrat"/>
                <a:sym typeface="Montserrat"/>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Montserrat"/>
                <a:ea typeface="Montserrat"/>
                <a:cs typeface="Montserrat"/>
                <a:sym typeface="Montserrat"/>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Montserrat"/>
                <a:ea typeface="Montserrat"/>
                <a:cs typeface="Montserrat"/>
                <a:sym typeface="Montserrat"/>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Montserrat"/>
                <a:ea typeface="Montserrat"/>
                <a:cs typeface="Montserrat"/>
                <a:sym typeface="Montserrat"/>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Montserrat"/>
                <a:ea typeface="Montserrat"/>
                <a:cs typeface="Montserrat"/>
                <a:sym typeface="Montserrat"/>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Montserrat"/>
                <a:ea typeface="Montserrat"/>
                <a:cs typeface="Montserrat"/>
                <a:sym typeface="Montserrat"/>
              </a:defRPr>
            </a:lvl9pPr>
          </a:lstStyle>
          <a:p/>
        </p:txBody>
      </p:sp>
      <p:sp>
        <p:nvSpPr>
          <p:cNvPr id="112" name="Google Shape;112;p27"/>
          <p:cNvSpPr/>
          <p:nvPr/>
        </p:nvSpPr>
        <p:spPr>
          <a:xfrm>
            <a:off x="665019" y="1154545"/>
            <a:ext cx="489600" cy="138600"/>
          </a:xfrm>
          <a:prstGeom prst="roundRect">
            <a:avLst>
              <a:gd fmla="val 50000" name="adj"/>
            </a:avLst>
          </a:prstGeom>
          <a:solidFill>
            <a:schemeClr val="accen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Montserrat"/>
              <a:ea typeface="Montserrat"/>
              <a:cs typeface="Montserrat"/>
              <a:sym typeface="Montserrat"/>
            </a:endParaRPr>
          </a:p>
        </p:txBody>
      </p:sp>
      <p:cxnSp>
        <p:nvCxnSpPr>
          <p:cNvPr id="113" name="Google Shape;113;p27"/>
          <p:cNvCxnSpPr/>
          <p:nvPr/>
        </p:nvCxnSpPr>
        <p:spPr>
          <a:xfrm>
            <a:off x="4498038" y="2459513"/>
            <a:ext cx="365700" cy="0"/>
          </a:xfrm>
          <a:prstGeom prst="straightConnector1">
            <a:avLst/>
          </a:prstGeom>
          <a:noFill/>
          <a:ln cap="flat" cmpd="sng" w="38100">
            <a:solidFill>
              <a:schemeClr val="accent2"/>
            </a:solidFill>
            <a:prstDash val="solid"/>
            <a:miter lim="800000"/>
            <a:headEnd len="sm" w="sm" type="none"/>
            <a:tailEnd len="sm" w="sm" type="none"/>
          </a:ln>
        </p:spPr>
      </p:cxnSp>
      <p:sp>
        <p:nvSpPr>
          <p:cNvPr id="114" name="Google Shape;114;p27"/>
          <p:cNvSpPr/>
          <p:nvPr/>
        </p:nvSpPr>
        <p:spPr>
          <a:xfrm rot="5400000">
            <a:off x="6118825" y="3775161"/>
            <a:ext cx="1303787" cy="1303715"/>
          </a:xfrm>
          <a:custGeom>
            <a:rect b="b" l="l" r="r" t="t"/>
            <a:pathLst>
              <a:path extrusionOk="0" h="1303715" w="1303787">
                <a:moveTo>
                  <a:pt x="0" y="0"/>
                </a:moveTo>
                <a:lnTo>
                  <a:pt x="112893" y="5701"/>
                </a:lnTo>
                <a:cubicBezTo>
                  <a:pt x="740564" y="69445"/>
                  <a:pt x="1238987" y="570385"/>
                  <a:pt x="1298838" y="1199198"/>
                </a:cubicBezTo>
                <a:lnTo>
                  <a:pt x="1303787" y="1303715"/>
                </a:lnTo>
                <a:lnTo>
                  <a:pt x="0" y="1303715"/>
                </a:lnTo>
                <a:lnTo>
                  <a:pt x="0" y="0"/>
                </a:lnTo>
                <a:close/>
              </a:path>
            </a:pathLst>
          </a:custGeom>
          <a:solidFill>
            <a:schemeClr val="accent2"/>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Montserrat"/>
              <a:ea typeface="Montserrat"/>
              <a:cs typeface="Montserrat"/>
              <a:sym typeface="Montserrat"/>
            </a:endParaRPr>
          </a:p>
        </p:txBody>
      </p:sp>
      <p:sp>
        <p:nvSpPr>
          <p:cNvPr id="115" name="Google Shape;115;p27"/>
          <p:cNvSpPr/>
          <p:nvPr/>
        </p:nvSpPr>
        <p:spPr>
          <a:xfrm rot="5400000">
            <a:off x="4769392" y="3775161"/>
            <a:ext cx="1303787" cy="1303714"/>
          </a:xfrm>
          <a:custGeom>
            <a:rect b="b" l="l" r="r" t="t"/>
            <a:pathLst>
              <a:path extrusionOk="0" h="1303714" w="1303787">
                <a:moveTo>
                  <a:pt x="0" y="0"/>
                </a:moveTo>
                <a:lnTo>
                  <a:pt x="1303787" y="0"/>
                </a:lnTo>
                <a:lnTo>
                  <a:pt x="1298838" y="104516"/>
                </a:lnTo>
                <a:cubicBezTo>
                  <a:pt x="1238987" y="733329"/>
                  <a:pt x="740564" y="1234270"/>
                  <a:pt x="112893" y="1298013"/>
                </a:cubicBezTo>
                <a:lnTo>
                  <a:pt x="0" y="1303714"/>
                </a:lnTo>
                <a:lnTo>
                  <a:pt x="0" y="0"/>
                </a:lnTo>
                <a:close/>
              </a:path>
            </a:pathLst>
          </a:custGeom>
          <a:solidFill>
            <a:schemeClr val="accen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Montserrat"/>
              <a:ea typeface="Montserrat"/>
              <a:cs typeface="Montserrat"/>
              <a:sym typeface="Montserrat"/>
            </a:endParaRPr>
          </a:p>
        </p:txBody>
      </p:sp>
      <p:sp>
        <p:nvSpPr>
          <p:cNvPr id="116" name="Google Shape;116;p27"/>
          <p:cNvSpPr/>
          <p:nvPr/>
        </p:nvSpPr>
        <p:spPr>
          <a:xfrm rot="5400000">
            <a:off x="6118827" y="2425657"/>
            <a:ext cx="1303785" cy="1303714"/>
          </a:xfrm>
          <a:custGeom>
            <a:rect b="b" l="l" r="r" t="t"/>
            <a:pathLst>
              <a:path extrusionOk="0" h="1303714" w="1303785">
                <a:moveTo>
                  <a:pt x="1303785" y="0"/>
                </a:moveTo>
                <a:lnTo>
                  <a:pt x="1303785" y="1303714"/>
                </a:lnTo>
                <a:lnTo>
                  <a:pt x="0" y="1303714"/>
                </a:lnTo>
                <a:lnTo>
                  <a:pt x="4948" y="1199198"/>
                </a:lnTo>
                <a:cubicBezTo>
                  <a:pt x="64799" y="570385"/>
                  <a:pt x="563223" y="69445"/>
                  <a:pt x="1190893" y="5701"/>
                </a:cubicBezTo>
                <a:lnTo>
                  <a:pt x="1303785" y="0"/>
                </a:lnTo>
                <a:close/>
              </a:path>
            </a:pathLst>
          </a:custGeom>
          <a:solidFill>
            <a:schemeClr val="accen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Montserrat"/>
              <a:ea typeface="Montserrat"/>
              <a:cs typeface="Montserrat"/>
              <a:sym typeface="Montserrat"/>
            </a:endParaRPr>
          </a:p>
        </p:txBody>
      </p:sp>
      <p:sp>
        <p:nvSpPr>
          <p:cNvPr id="117" name="Google Shape;117;p27"/>
          <p:cNvSpPr/>
          <p:nvPr/>
        </p:nvSpPr>
        <p:spPr>
          <a:xfrm rot="5400000">
            <a:off x="4769393" y="2425657"/>
            <a:ext cx="1303785" cy="1303715"/>
          </a:xfrm>
          <a:custGeom>
            <a:rect b="b" l="l" r="r" t="t"/>
            <a:pathLst>
              <a:path extrusionOk="0" h="1303715" w="1303785">
                <a:moveTo>
                  <a:pt x="0" y="0"/>
                </a:moveTo>
                <a:lnTo>
                  <a:pt x="1303785" y="0"/>
                </a:lnTo>
                <a:lnTo>
                  <a:pt x="1303785" y="1303715"/>
                </a:lnTo>
                <a:lnTo>
                  <a:pt x="1190893" y="1298014"/>
                </a:lnTo>
                <a:cubicBezTo>
                  <a:pt x="563223" y="1234271"/>
                  <a:pt x="64799" y="733330"/>
                  <a:pt x="4948" y="104517"/>
                </a:cubicBezTo>
                <a:lnTo>
                  <a:pt x="0" y="0"/>
                </a:lnTo>
                <a:close/>
              </a:path>
            </a:pathLst>
          </a:custGeom>
          <a:solidFill>
            <a:schemeClr val="accent2"/>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Montserrat"/>
              <a:ea typeface="Montserrat"/>
              <a:cs typeface="Montserrat"/>
              <a:sym typeface="Montserrat"/>
            </a:endParaRPr>
          </a:p>
        </p:txBody>
      </p:sp>
      <p:sp>
        <p:nvSpPr>
          <p:cNvPr id="118" name="Google Shape;118;p27"/>
          <p:cNvSpPr/>
          <p:nvPr/>
        </p:nvSpPr>
        <p:spPr>
          <a:xfrm rot="2700000">
            <a:off x="5057828" y="2714029"/>
            <a:ext cx="2076348" cy="2076348"/>
          </a:xfrm>
          <a:prstGeom prst="ellipse">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Montserrat"/>
              <a:ea typeface="Montserrat"/>
              <a:cs typeface="Montserrat"/>
              <a:sym typeface="Montserrat"/>
            </a:endParaRPr>
          </a:p>
        </p:txBody>
      </p:sp>
      <p:sp>
        <p:nvSpPr>
          <p:cNvPr id="119" name="Google Shape;119;p27"/>
          <p:cNvSpPr txBox="1"/>
          <p:nvPr>
            <p:ph idx="2" type="body"/>
          </p:nvPr>
        </p:nvSpPr>
        <p:spPr>
          <a:xfrm>
            <a:off x="8374642" y="2029023"/>
            <a:ext cx="3239100" cy="326400"/>
          </a:xfrm>
          <a:prstGeom prst="rect">
            <a:avLst/>
          </a:prstGeom>
          <a:noFill/>
          <a:ln>
            <a:noFill/>
          </a:ln>
        </p:spPr>
        <p:txBody>
          <a:bodyPr anchorCtr="0" anchor="t" bIns="45700" lIns="91425" spcFirstLastPara="1" rIns="91425" wrap="square" tIns="45700">
            <a:noAutofit/>
          </a:bodyPr>
          <a:lstStyle>
            <a:lvl1pPr indent="-228600" lvl="0" marL="457200" marR="0" rtl="0" algn="l">
              <a:lnSpc>
                <a:spcPct val="90000"/>
              </a:lnSpc>
              <a:spcBef>
                <a:spcPts val="1000"/>
              </a:spcBef>
              <a:spcAft>
                <a:spcPts val="0"/>
              </a:spcAft>
              <a:buClr>
                <a:schemeClr val="accent1"/>
              </a:buClr>
              <a:buSzPts val="1800"/>
              <a:buFont typeface="Arial"/>
              <a:buNone/>
              <a:defRPr b="1" i="0" sz="1800" u="none" cap="none" strike="noStrike">
                <a:solidFill>
                  <a:schemeClr val="accent1"/>
                </a:solidFill>
                <a:latin typeface="Montserrat"/>
                <a:ea typeface="Montserrat"/>
                <a:cs typeface="Montserrat"/>
                <a:sym typeface="Montserrat"/>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Montserrat"/>
                <a:ea typeface="Montserrat"/>
                <a:cs typeface="Montserrat"/>
                <a:sym typeface="Montserrat"/>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Montserrat"/>
                <a:ea typeface="Montserrat"/>
                <a:cs typeface="Montserrat"/>
                <a:sym typeface="Montserrat"/>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Montserrat"/>
                <a:ea typeface="Montserrat"/>
                <a:cs typeface="Montserrat"/>
                <a:sym typeface="Montserrat"/>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Montserrat"/>
                <a:ea typeface="Montserrat"/>
                <a:cs typeface="Montserrat"/>
                <a:sym typeface="Montserrat"/>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Montserrat"/>
                <a:ea typeface="Montserrat"/>
                <a:cs typeface="Montserrat"/>
                <a:sym typeface="Montserrat"/>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Montserrat"/>
                <a:ea typeface="Montserrat"/>
                <a:cs typeface="Montserrat"/>
                <a:sym typeface="Montserrat"/>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Montserrat"/>
                <a:ea typeface="Montserrat"/>
                <a:cs typeface="Montserrat"/>
                <a:sym typeface="Montserrat"/>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Montserrat"/>
                <a:ea typeface="Montserrat"/>
                <a:cs typeface="Montserrat"/>
                <a:sym typeface="Montserrat"/>
              </a:defRPr>
            </a:lvl9pPr>
          </a:lstStyle>
          <a:p/>
        </p:txBody>
      </p:sp>
      <p:sp>
        <p:nvSpPr>
          <p:cNvPr id="120" name="Google Shape;120;p27"/>
          <p:cNvSpPr txBox="1"/>
          <p:nvPr>
            <p:ph idx="3" type="body"/>
          </p:nvPr>
        </p:nvSpPr>
        <p:spPr>
          <a:xfrm>
            <a:off x="8374642" y="2354875"/>
            <a:ext cx="3239100" cy="543600"/>
          </a:xfrm>
          <a:prstGeom prst="rect">
            <a:avLst/>
          </a:prstGeom>
          <a:noFill/>
          <a:ln>
            <a:noFill/>
          </a:ln>
        </p:spPr>
        <p:txBody>
          <a:bodyPr anchorCtr="0" anchor="t" bIns="45700" lIns="91425" spcFirstLastPara="1" rIns="91425" wrap="square" tIns="45700">
            <a:noAutofit/>
          </a:bodyPr>
          <a:lstStyle>
            <a:lvl1pPr indent="-228600" lvl="0" marL="457200" marR="0" rtl="0" algn="l">
              <a:lnSpc>
                <a:spcPct val="90000"/>
              </a:lnSpc>
              <a:spcBef>
                <a:spcPts val="1000"/>
              </a:spcBef>
              <a:spcAft>
                <a:spcPts val="0"/>
              </a:spcAft>
              <a:buClr>
                <a:schemeClr val="accent6"/>
              </a:buClr>
              <a:buSzPts val="1100"/>
              <a:buFont typeface="Arial"/>
              <a:buNone/>
              <a:defRPr b="0" i="0" sz="1100" u="none" cap="none" strike="noStrike">
                <a:solidFill>
                  <a:schemeClr val="accent6"/>
                </a:solidFill>
                <a:latin typeface="Montserrat"/>
                <a:ea typeface="Montserrat"/>
                <a:cs typeface="Montserrat"/>
                <a:sym typeface="Montserrat"/>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Montserrat"/>
                <a:ea typeface="Montserrat"/>
                <a:cs typeface="Montserrat"/>
                <a:sym typeface="Montserrat"/>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Montserrat"/>
                <a:ea typeface="Montserrat"/>
                <a:cs typeface="Montserrat"/>
                <a:sym typeface="Montserrat"/>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Montserrat"/>
                <a:ea typeface="Montserrat"/>
                <a:cs typeface="Montserrat"/>
                <a:sym typeface="Montserrat"/>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Montserrat"/>
                <a:ea typeface="Montserrat"/>
                <a:cs typeface="Montserrat"/>
                <a:sym typeface="Montserrat"/>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Montserrat"/>
                <a:ea typeface="Montserrat"/>
                <a:cs typeface="Montserrat"/>
                <a:sym typeface="Montserrat"/>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Montserrat"/>
                <a:ea typeface="Montserrat"/>
                <a:cs typeface="Montserrat"/>
                <a:sym typeface="Montserrat"/>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Montserrat"/>
                <a:ea typeface="Montserrat"/>
                <a:cs typeface="Montserrat"/>
                <a:sym typeface="Montserrat"/>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Montserrat"/>
                <a:ea typeface="Montserrat"/>
                <a:cs typeface="Montserrat"/>
                <a:sym typeface="Montserrat"/>
              </a:defRPr>
            </a:lvl9pPr>
          </a:lstStyle>
          <a:p/>
        </p:txBody>
      </p:sp>
      <p:sp>
        <p:nvSpPr>
          <p:cNvPr id="121" name="Google Shape;121;p27"/>
          <p:cNvSpPr txBox="1"/>
          <p:nvPr>
            <p:ph idx="4" type="body"/>
          </p:nvPr>
        </p:nvSpPr>
        <p:spPr>
          <a:xfrm>
            <a:off x="8374642" y="4561737"/>
            <a:ext cx="3239100" cy="326400"/>
          </a:xfrm>
          <a:prstGeom prst="rect">
            <a:avLst/>
          </a:prstGeom>
          <a:noFill/>
          <a:ln>
            <a:noFill/>
          </a:ln>
        </p:spPr>
        <p:txBody>
          <a:bodyPr anchorCtr="0" anchor="t" bIns="45700" lIns="91425" spcFirstLastPara="1" rIns="91425" wrap="square" tIns="45700">
            <a:noAutofit/>
          </a:bodyPr>
          <a:lstStyle>
            <a:lvl1pPr indent="-228600" lvl="0" marL="457200" marR="0" rtl="0" algn="l">
              <a:lnSpc>
                <a:spcPct val="90000"/>
              </a:lnSpc>
              <a:spcBef>
                <a:spcPts val="1000"/>
              </a:spcBef>
              <a:spcAft>
                <a:spcPts val="0"/>
              </a:spcAft>
              <a:buClr>
                <a:schemeClr val="accent2"/>
              </a:buClr>
              <a:buSzPts val="1800"/>
              <a:buFont typeface="Arial"/>
              <a:buNone/>
              <a:defRPr b="1" i="0" sz="1800" u="none" cap="none" strike="noStrike">
                <a:solidFill>
                  <a:schemeClr val="accent2"/>
                </a:solidFill>
                <a:latin typeface="Montserrat"/>
                <a:ea typeface="Montserrat"/>
                <a:cs typeface="Montserrat"/>
                <a:sym typeface="Montserrat"/>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Montserrat"/>
                <a:ea typeface="Montserrat"/>
                <a:cs typeface="Montserrat"/>
                <a:sym typeface="Montserrat"/>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Montserrat"/>
                <a:ea typeface="Montserrat"/>
                <a:cs typeface="Montserrat"/>
                <a:sym typeface="Montserrat"/>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Montserrat"/>
                <a:ea typeface="Montserrat"/>
                <a:cs typeface="Montserrat"/>
                <a:sym typeface="Montserrat"/>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Montserrat"/>
                <a:ea typeface="Montserrat"/>
                <a:cs typeface="Montserrat"/>
                <a:sym typeface="Montserrat"/>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Montserrat"/>
                <a:ea typeface="Montserrat"/>
                <a:cs typeface="Montserrat"/>
                <a:sym typeface="Montserrat"/>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Montserrat"/>
                <a:ea typeface="Montserrat"/>
                <a:cs typeface="Montserrat"/>
                <a:sym typeface="Montserrat"/>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Montserrat"/>
                <a:ea typeface="Montserrat"/>
                <a:cs typeface="Montserrat"/>
                <a:sym typeface="Montserrat"/>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Montserrat"/>
                <a:ea typeface="Montserrat"/>
                <a:cs typeface="Montserrat"/>
                <a:sym typeface="Montserrat"/>
              </a:defRPr>
            </a:lvl9pPr>
          </a:lstStyle>
          <a:p/>
        </p:txBody>
      </p:sp>
      <p:sp>
        <p:nvSpPr>
          <p:cNvPr id="122" name="Google Shape;122;p27"/>
          <p:cNvSpPr txBox="1"/>
          <p:nvPr>
            <p:ph idx="5" type="body"/>
          </p:nvPr>
        </p:nvSpPr>
        <p:spPr>
          <a:xfrm>
            <a:off x="8374642" y="4887589"/>
            <a:ext cx="3239100" cy="543600"/>
          </a:xfrm>
          <a:prstGeom prst="rect">
            <a:avLst/>
          </a:prstGeom>
          <a:noFill/>
          <a:ln>
            <a:noFill/>
          </a:ln>
        </p:spPr>
        <p:txBody>
          <a:bodyPr anchorCtr="0" anchor="t" bIns="45700" lIns="91425" spcFirstLastPara="1" rIns="91425" wrap="square" tIns="45700">
            <a:noAutofit/>
          </a:bodyPr>
          <a:lstStyle>
            <a:lvl1pPr indent="-228600" lvl="0" marL="457200" marR="0" rtl="0" algn="l">
              <a:lnSpc>
                <a:spcPct val="90000"/>
              </a:lnSpc>
              <a:spcBef>
                <a:spcPts val="1000"/>
              </a:spcBef>
              <a:spcAft>
                <a:spcPts val="0"/>
              </a:spcAft>
              <a:buClr>
                <a:schemeClr val="accent6"/>
              </a:buClr>
              <a:buSzPts val="1100"/>
              <a:buFont typeface="Arial"/>
              <a:buNone/>
              <a:defRPr b="0" i="0" sz="1100" u="none" cap="none" strike="noStrike">
                <a:solidFill>
                  <a:schemeClr val="accent6"/>
                </a:solidFill>
                <a:latin typeface="Montserrat"/>
                <a:ea typeface="Montserrat"/>
                <a:cs typeface="Montserrat"/>
                <a:sym typeface="Montserrat"/>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Montserrat"/>
                <a:ea typeface="Montserrat"/>
                <a:cs typeface="Montserrat"/>
                <a:sym typeface="Montserrat"/>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Montserrat"/>
                <a:ea typeface="Montserrat"/>
                <a:cs typeface="Montserrat"/>
                <a:sym typeface="Montserrat"/>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Montserrat"/>
                <a:ea typeface="Montserrat"/>
                <a:cs typeface="Montserrat"/>
                <a:sym typeface="Montserrat"/>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Montserrat"/>
                <a:ea typeface="Montserrat"/>
                <a:cs typeface="Montserrat"/>
                <a:sym typeface="Montserrat"/>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Montserrat"/>
                <a:ea typeface="Montserrat"/>
                <a:cs typeface="Montserrat"/>
                <a:sym typeface="Montserrat"/>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Montserrat"/>
                <a:ea typeface="Montserrat"/>
                <a:cs typeface="Montserrat"/>
                <a:sym typeface="Montserrat"/>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Montserrat"/>
                <a:ea typeface="Montserrat"/>
                <a:cs typeface="Montserrat"/>
                <a:sym typeface="Montserrat"/>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Montserrat"/>
                <a:ea typeface="Montserrat"/>
                <a:cs typeface="Montserrat"/>
                <a:sym typeface="Montserrat"/>
              </a:defRPr>
            </a:lvl9pPr>
          </a:lstStyle>
          <a:p/>
        </p:txBody>
      </p:sp>
      <p:sp>
        <p:nvSpPr>
          <p:cNvPr id="123" name="Google Shape;123;p27"/>
          <p:cNvSpPr txBox="1"/>
          <p:nvPr>
            <p:ph idx="6" type="body"/>
          </p:nvPr>
        </p:nvSpPr>
        <p:spPr>
          <a:xfrm>
            <a:off x="578175" y="2029023"/>
            <a:ext cx="3165300" cy="326400"/>
          </a:xfrm>
          <a:prstGeom prst="rect">
            <a:avLst/>
          </a:prstGeom>
          <a:noFill/>
          <a:ln>
            <a:noFill/>
          </a:ln>
        </p:spPr>
        <p:txBody>
          <a:bodyPr anchorCtr="0" anchor="t" bIns="45700" lIns="91425" spcFirstLastPara="1" rIns="91425" wrap="square" tIns="45700">
            <a:noAutofit/>
          </a:bodyPr>
          <a:lstStyle>
            <a:lvl1pPr indent="-228600" lvl="0" marL="457200" marR="0" rtl="0" algn="r">
              <a:lnSpc>
                <a:spcPct val="90000"/>
              </a:lnSpc>
              <a:spcBef>
                <a:spcPts val="1000"/>
              </a:spcBef>
              <a:spcAft>
                <a:spcPts val="0"/>
              </a:spcAft>
              <a:buClr>
                <a:schemeClr val="accent2"/>
              </a:buClr>
              <a:buSzPts val="1800"/>
              <a:buFont typeface="Arial"/>
              <a:buNone/>
              <a:defRPr b="1" i="0" sz="1800" u="none" cap="none" strike="noStrike">
                <a:solidFill>
                  <a:schemeClr val="accent2"/>
                </a:solidFill>
                <a:latin typeface="Montserrat"/>
                <a:ea typeface="Montserrat"/>
                <a:cs typeface="Montserrat"/>
                <a:sym typeface="Montserrat"/>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Montserrat"/>
                <a:ea typeface="Montserrat"/>
                <a:cs typeface="Montserrat"/>
                <a:sym typeface="Montserrat"/>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Montserrat"/>
                <a:ea typeface="Montserrat"/>
                <a:cs typeface="Montserrat"/>
                <a:sym typeface="Montserrat"/>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Montserrat"/>
                <a:ea typeface="Montserrat"/>
                <a:cs typeface="Montserrat"/>
                <a:sym typeface="Montserrat"/>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Montserrat"/>
                <a:ea typeface="Montserrat"/>
                <a:cs typeface="Montserrat"/>
                <a:sym typeface="Montserrat"/>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Montserrat"/>
                <a:ea typeface="Montserrat"/>
                <a:cs typeface="Montserrat"/>
                <a:sym typeface="Montserrat"/>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Montserrat"/>
                <a:ea typeface="Montserrat"/>
                <a:cs typeface="Montserrat"/>
                <a:sym typeface="Montserrat"/>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Montserrat"/>
                <a:ea typeface="Montserrat"/>
                <a:cs typeface="Montserrat"/>
                <a:sym typeface="Montserrat"/>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Montserrat"/>
                <a:ea typeface="Montserrat"/>
                <a:cs typeface="Montserrat"/>
                <a:sym typeface="Montserrat"/>
              </a:defRPr>
            </a:lvl9pPr>
          </a:lstStyle>
          <a:p/>
        </p:txBody>
      </p:sp>
      <p:sp>
        <p:nvSpPr>
          <p:cNvPr id="124" name="Google Shape;124;p27"/>
          <p:cNvSpPr txBox="1"/>
          <p:nvPr>
            <p:ph idx="7" type="body"/>
          </p:nvPr>
        </p:nvSpPr>
        <p:spPr>
          <a:xfrm>
            <a:off x="578175" y="2354875"/>
            <a:ext cx="3165300" cy="543600"/>
          </a:xfrm>
          <a:prstGeom prst="rect">
            <a:avLst/>
          </a:prstGeom>
          <a:noFill/>
          <a:ln>
            <a:noFill/>
          </a:ln>
        </p:spPr>
        <p:txBody>
          <a:bodyPr anchorCtr="0" anchor="t" bIns="45700" lIns="91425" spcFirstLastPara="1" rIns="91425" wrap="square" tIns="45700">
            <a:noAutofit/>
          </a:bodyPr>
          <a:lstStyle>
            <a:lvl1pPr indent="-228600" lvl="0" marL="457200" marR="0" rtl="0" algn="r">
              <a:lnSpc>
                <a:spcPct val="90000"/>
              </a:lnSpc>
              <a:spcBef>
                <a:spcPts val="1000"/>
              </a:spcBef>
              <a:spcAft>
                <a:spcPts val="0"/>
              </a:spcAft>
              <a:buClr>
                <a:schemeClr val="accent6"/>
              </a:buClr>
              <a:buSzPts val="1100"/>
              <a:buFont typeface="Arial"/>
              <a:buNone/>
              <a:defRPr b="0" i="0" sz="1100" u="none" cap="none" strike="noStrike">
                <a:solidFill>
                  <a:schemeClr val="accent6"/>
                </a:solidFill>
                <a:latin typeface="Montserrat"/>
                <a:ea typeface="Montserrat"/>
                <a:cs typeface="Montserrat"/>
                <a:sym typeface="Montserrat"/>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Montserrat"/>
                <a:ea typeface="Montserrat"/>
                <a:cs typeface="Montserrat"/>
                <a:sym typeface="Montserrat"/>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Montserrat"/>
                <a:ea typeface="Montserrat"/>
                <a:cs typeface="Montserrat"/>
                <a:sym typeface="Montserrat"/>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Montserrat"/>
                <a:ea typeface="Montserrat"/>
                <a:cs typeface="Montserrat"/>
                <a:sym typeface="Montserrat"/>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Montserrat"/>
                <a:ea typeface="Montserrat"/>
                <a:cs typeface="Montserrat"/>
                <a:sym typeface="Montserrat"/>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Montserrat"/>
                <a:ea typeface="Montserrat"/>
                <a:cs typeface="Montserrat"/>
                <a:sym typeface="Montserrat"/>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Montserrat"/>
                <a:ea typeface="Montserrat"/>
                <a:cs typeface="Montserrat"/>
                <a:sym typeface="Montserrat"/>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Montserrat"/>
                <a:ea typeface="Montserrat"/>
                <a:cs typeface="Montserrat"/>
                <a:sym typeface="Montserrat"/>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Montserrat"/>
                <a:ea typeface="Montserrat"/>
                <a:cs typeface="Montserrat"/>
                <a:sym typeface="Montserrat"/>
              </a:defRPr>
            </a:lvl9pPr>
          </a:lstStyle>
          <a:p/>
        </p:txBody>
      </p:sp>
      <p:sp>
        <p:nvSpPr>
          <p:cNvPr id="125" name="Google Shape;125;p27"/>
          <p:cNvSpPr txBox="1"/>
          <p:nvPr>
            <p:ph idx="8" type="body"/>
          </p:nvPr>
        </p:nvSpPr>
        <p:spPr>
          <a:xfrm>
            <a:off x="578175" y="4561737"/>
            <a:ext cx="3165300" cy="326400"/>
          </a:xfrm>
          <a:prstGeom prst="rect">
            <a:avLst/>
          </a:prstGeom>
          <a:noFill/>
          <a:ln>
            <a:noFill/>
          </a:ln>
        </p:spPr>
        <p:txBody>
          <a:bodyPr anchorCtr="0" anchor="t" bIns="45700" lIns="91425" spcFirstLastPara="1" rIns="91425" wrap="square" tIns="45700">
            <a:noAutofit/>
          </a:bodyPr>
          <a:lstStyle>
            <a:lvl1pPr indent="-228600" lvl="0" marL="457200" marR="0" rtl="0" algn="r">
              <a:lnSpc>
                <a:spcPct val="90000"/>
              </a:lnSpc>
              <a:spcBef>
                <a:spcPts val="1000"/>
              </a:spcBef>
              <a:spcAft>
                <a:spcPts val="0"/>
              </a:spcAft>
              <a:buClr>
                <a:schemeClr val="accent1"/>
              </a:buClr>
              <a:buSzPts val="1800"/>
              <a:buFont typeface="Arial"/>
              <a:buNone/>
              <a:defRPr b="1" i="0" sz="1800" u="none" cap="none" strike="noStrike">
                <a:solidFill>
                  <a:schemeClr val="accent1"/>
                </a:solidFill>
                <a:latin typeface="Montserrat"/>
                <a:ea typeface="Montserrat"/>
                <a:cs typeface="Montserrat"/>
                <a:sym typeface="Montserrat"/>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Montserrat"/>
                <a:ea typeface="Montserrat"/>
                <a:cs typeface="Montserrat"/>
                <a:sym typeface="Montserrat"/>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Montserrat"/>
                <a:ea typeface="Montserrat"/>
                <a:cs typeface="Montserrat"/>
                <a:sym typeface="Montserrat"/>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Montserrat"/>
                <a:ea typeface="Montserrat"/>
                <a:cs typeface="Montserrat"/>
                <a:sym typeface="Montserrat"/>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Montserrat"/>
                <a:ea typeface="Montserrat"/>
                <a:cs typeface="Montserrat"/>
                <a:sym typeface="Montserrat"/>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Montserrat"/>
                <a:ea typeface="Montserrat"/>
                <a:cs typeface="Montserrat"/>
                <a:sym typeface="Montserrat"/>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Montserrat"/>
                <a:ea typeface="Montserrat"/>
                <a:cs typeface="Montserrat"/>
                <a:sym typeface="Montserrat"/>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Montserrat"/>
                <a:ea typeface="Montserrat"/>
                <a:cs typeface="Montserrat"/>
                <a:sym typeface="Montserrat"/>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Montserrat"/>
                <a:ea typeface="Montserrat"/>
                <a:cs typeface="Montserrat"/>
                <a:sym typeface="Montserrat"/>
              </a:defRPr>
            </a:lvl9pPr>
          </a:lstStyle>
          <a:p/>
        </p:txBody>
      </p:sp>
      <p:sp>
        <p:nvSpPr>
          <p:cNvPr id="126" name="Google Shape;126;p27"/>
          <p:cNvSpPr txBox="1"/>
          <p:nvPr>
            <p:ph idx="9" type="body"/>
          </p:nvPr>
        </p:nvSpPr>
        <p:spPr>
          <a:xfrm>
            <a:off x="578175" y="4887589"/>
            <a:ext cx="3165300" cy="543600"/>
          </a:xfrm>
          <a:prstGeom prst="rect">
            <a:avLst/>
          </a:prstGeom>
          <a:noFill/>
          <a:ln>
            <a:noFill/>
          </a:ln>
        </p:spPr>
        <p:txBody>
          <a:bodyPr anchorCtr="0" anchor="t" bIns="45700" lIns="91425" spcFirstLastPara="1" rIns="91425" wrap="square" tIns="45700">
            <a:noAutofit/>
          </a:bodyPr>
          <a:lstStyle>
            <a:lvl1pPr indent="-228600" lvl="0" marL="457200" marR="0" rtl="0" algn="r">
              <a:lnSpc>
                <a:spcPct val="90000"/>
              </a:lnSpc>
              <a:spcBef>
                <a:spcPts val="1000"/>
              </a:spcBef>
              <a:spcAft>
                <a:spcPts val="0"/>
              </a:spcAft>
              <a:buClr>
                <a:schemeClr val="accent6"/>
              </a:buClr>
              <a:buSzPts val="1100"/>
              <a:buFont typeface="Arial"/>
              <a:buNone/>
              <a:defRPr b="0" i="0" sz="1100" u="none" cap="none" strike="noStrike">
                <a:solidFill>
                  <a:schemeClr val="accent6"/>
                </a:solidFill>
                <a:latin typeface="Montserrat"/>
                <a:ea typeface="Montserrat"/>
                <a:cs typeface="Montserrat"/>
                <a:sym typeface="Montserrat"/>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Montserrat"/>
                <a:ea typeface="Montserrat"/>
                <a:cs typeface="Montserrat"/>
                <a:sym typeface="Montserrat"/>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Montserrat"/>
                <a:ea typeface="Montserrat"/>
                <a:cs typeface="Montserrat"/>
                <a:sym typeface="Montserrat"/>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Montserrat"/>
                <a:ea typeface="Montserrat"/>
                <a:cs typeface="Montserrat"/>
                <a:sym typeface="Montserrat"/>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Montserrat"/>
                <a:ea typeface="Montserrat"/>
                <a:cs typeface="Montserrat"/>
                <a:sym typeface="Montserrat"/>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Montserrat"/>
                <a:ea typeface="Montserrat"/>
                <a:cs typeface="Montserrat"/>
                <a:sym typeface="Montserrat"/>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Montserrat"/>
                <a:ea typeface="Montserrat"/>
                <a:cs typeface="Montserrat"/>
                <a:sym typeface="Montserrat"/>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Montserrat"/>
                <a:ea typeface="Montserrat"/>
                <a:cs typeface="Montserrat"/>
                <a:sym typeface="Montserrat"/>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Montserrat"/>
                <a:ea typeface="Montserrat"/>
                <a:cs typeface="Montserrat"/>
                <a:sym typeface="Montserrat"/>
              </a:defRPr>
            </a:lvl9pPr>
          </a:lstStyle>
          <a:p/>
        </p:txBody>
      </p:sp>
      <p:cxnSp>
        <p:nvCxnSpPr>
          <p:cNvPr id="127" name="Google Shape;127;p27"/>
          <p:cNvCxnSpPr/>
          <p:nvPr/>
        </p:nvCxnSpPr>
        <p:spPr>
          <a:xfrm>
            <a:off x="4850491" y="2457557"/>
            <a:ext cx="332400" cy="332400"/>
          </a:xfrm>
          <a:prstGeom prst="straightConnector1">
            <a:avLst/>
          </a:prstGeom>
          <a:noFill/>
          <a:ln cap="flat" cmpd="sng" w="38100">
            <a:solidFill>
              <a:schemeClr val="accent2"/>
            </a:solidFill>
            <a:prstDash val="solid"/>
            <a:miter lim="800000"/>
            <a:headEnd len="sm" w="sm" type="none"/>
            <a:tailEnd len="sm" w="sm" type="none"/>
          </a:ln>
        </p:spPr>
      </p:cxnSp>
      <p:cxnSp>
        <p:nvCxnSpPr>
          <p:cNvPr id="128" name="Google Shape;128;p27"/>
          <p:cNvCxnSpPr/>
          <p:nvPr/>
        </p:nvCxnSpPr>
        <p:spPr>
          <a:xfrm>
            <a:off x="7031873" y="4664478"/>
            <a:ext cx="332400" cy="332400"/>
          </a:xfrm>
          <a:prstGeom prst="straightConnector1">
            <a:avLst/>
          </a:prstGeom>
          <a:noFill/>
          <a:ln cap="flat" cmpd="sng" w="38100">
            <a:solidFill>
              <a:schemeClr val="accent2"/>
            </a:solidFill>
            <a:prstDash val="solid"/>
            <a:miter lim="800000"/>
            <a:headEnd len="sm" w="sm" type="none"/>
            <a:tailEnd len="sm" w="sm" type="none"/>
          </a:ln>
        </p:spPr>
      </p:cxnSp>
      <p:cxnSp>
        <p:nvCxnSpPr>
          <p:cNvPr id="129" name="Google Shape;129;p27"/>
          <p:cNvCxnSpPr/>
          <p:nvPr/>
        </p:nvCxnSpPr>
        <p:spPr>
          <a:xfrm rot="5400000">
            <a:off x="7003857" y="2449535"/>
            <a:ext cx="332400" cy="332400"/>
          </a:xfrm>
          <a:prstGeom prst="straightConnector1">
            <a:avLst/>
          </a:prstGeom>
          <a:noFill/>
          <a:ln cap="flat" cmpd="sng" w="38100">
            <a:solidFill>
              <a:schemeClr val="accent1"/>
            </a:solidFill>
            <a:prstDash val="solid"/>
            <a:miter lim="800000"/>
            <a:headEnd len="sm" w="sm" type="none"/>
            <a:tailEnd len="sm" w="sm" type="none"/>
          </a:ln>
        </p:spPr>
      </p:cxnSp>
      <p:cxnSp>
        <p:nvCxnSpPr>
          <p:cNvPr id="130" name="Google Shape;130;p27"/>
          <p:cNvCxnSpPr/>
          <p:nvPr/>
        </p:nvCxnSpPr>
        <p:spPr>
          <a:xfrm rot="5400000">
            <a:off x="4805818" y="4664478"/>
            <a:ext cx="332400" cy="332400"/>
          </a:xfrm>
          <a:prstGeom prst="straightConnector1">
            <a:avLst/>
          </a:prstGeom>
          <a:noFill/>
          <a:ln cap="flat" cmpd="sng" w="38100">
            <a:solidFill>
              <a:schemeClr val="accent1"/>
            </a:solidFill>
            <a:prstDash val="solid"/>
            <a:miter lim="800000"/>
            <a:headEnd len="sm" w="sm" type="none"/>
            <a:tailEnd len="sm" w="sm" type="none"/>
          </a:ln>
        </p:spPr>
      </p:cxnSp>
      <p:sp>
        <p:nvSpPr>
          <p:cNvPr id="131" name="Google Shape;131;p27"/>
          <p:cNvSpPr/>
          <p:nvPr>
            <p:ph idx="13" type="pic"/>
          </p:nvPr>
        </p:nvSpPr>
        <p:spPr>
          <a:xfrm>
            <a:off x="3873621" y="2112944"/>
            <a:ext cx="693000" cy="693000"/>
          </a:xfrm>
          <a:prstGeom prst="ellipse">
            <a:avLst/>
          </a:prstGeom>
          <a:solidFill>
            <a:schemeClr val="accent2"/>
          </a:solidFill>
          <a:ln>
            <a:noFill/>
          </a:ln>
        </p:spPr>
      </p:sp>
      <p:sp>
        <p:nvSpPr>
          <p:cNvPr id="132" name="Google Shape;132;p27"/>
          <p:cNvSpPr/>
          <p:nvPr>
            <p:ph idx="14" type="pic"/>
          </p:nvPr>
        </p:nvSpPr>
        <p:spPr>
          <a:xfrm>
            <a:off x="7560646" y="2112944"/>
            <a:ext cx="693000" cy="693000"/>
          </a:xfrm>
          <a:prstGeom prst="ellipse">
            <a:avLst/>
          </a:prstGeom>
          <a:solidFill>
            <a:schemeClr val="accent1"/>
          </a:solidFill>
          <a:ln>
            <a:noFill/>
          </a:ln>
        </p:spPr>
      </p:sp>
      <p:sp>
        <p:nvSpPr>
          <p:cNvPr id="133" name="Google Shape;133;p27"/>
          <p:cNvSpPr/>
          <p:nvPr>
            <p:ph idx="15" type="pic"/>
          </p:nvPr>
        </p:nvSpPr>
        <p:spPr>
          <a:xfrm>
            <a:off x="3873621" y="4645280"/>
            <a:ext cx="693000" cy="693000"/>
          </a:xfrm>
          <a:prstGeom prst="ellipse">
            <a:avLst/>
          </a:prstGeom>
          <a:solidFill>
            <a:schemeClr val="accent1"/>
          </a:solidFill>
          <a:ln>
            <a:noFill/>
          </a:ln>
        </p:spPr>
      </p:sp>
      <p:sp>
        <p:nvSpPr>
          <p:cNvPr id="134" name="Google Shape;134;p27"/>
          <p:cNvSpPr/>
          <p:nvPr>
            <p:ph idx="16" type="pic"/>
          </p:nvPr>
        </p:nvSpPr>
        <p:spPr>
          <a:xfrm>
            <a:off x="7560646" y="4645280"/>
            <a:ext cx="693000" cy="693000"/>
          </a:xfrm>
          <a:prstGeom prst="ellipse">
            <a:avLst/>
          </a:prstGeom>
          <a:solidFill>
            <a:schemeClr val="accent2"/>
          </a:solidFill>
          <a:ln>
            <a:noFill/>
          </a:ln>
        </p:spPr>
      </p:sp>
      <p:cxnSp>
        <p:nvCxnSpPr>
          <p:cNvPr id="135" name="Google Shape;135;p27"/>
          <p:cNvCxnSpPr/>
          <p:nvPr/>
        </p:nvCxnSpPr>
        <p:spPr>
          <a:xfrm>
            <a:off x="7327293" y="2459513"/>
            <a:ext cx="365700" cy="0"/>
          </a:xfrm>
          <a:prstGeom prst="straightConnector1">
            <a:avLst/>
          </a:prstGeom>
          <a:noFill/>
          <a:ln cap="flat" cmpd="sng" w="38100">
            <a:solidFill>
              <a:schemeClr val="accent1"/>
            </a:solidFill>
            <a:prstDash val="solid"/>
            <a:miter lim="800000"/>
            <a:headEnd len="sm" w="sm" type="none"/>
            <a:tailEnd len="sm" w="sm" type="none"/>
          </a:ln>
        </p:spPr>
      </p:cxnSp>
      <p:cxnSp>
        <p:nvCxnSpPr>
          <p:cNvPr id="136" name="Google Shape;136;p27"/>
          <p:cNvCxnSpPr/>
          <p:nvPr/>
        </p:nvCxnSpPr>
        <p:spPr>
          <a:xfrm>
            <a:off x="4453343" y="4991849"/>
            <a:ext cx="365700" cy="0"/>
          </a:xfrm>
          <a:prstGeom prst="straightConnector1">
            <a:avLst/>
          </a:prstGeom>
          <a:noFill/>
          <a:ln cap="flat" cmpd="sng" w="38100">
            <a:solidFill>
              <a:schemeClr val="accent1"/>
            </a:solidFill>
            <a:prstDash val="solid"/>
            <a:miter lim="800000"/>
            <a:headEnd len="sm" w="sm" type="none"/>
            <a:tailEnd len="sm" w="sm" type="none"/>
          </a:ln>
        </p:spPr>
      </p:cxnSp>
      <p:cxnSp>
        <p:nvCxnSpPr>
          <p:cNvPr id="137" name="Google Shape;137;p27"/>
          <p:cNvCxnSpPr/>
          <p:nvPr/>
        </p:nvCxnSpPr>
        <p:spPr>
          <a:xfrm>
            <a:off x="7350526" y="4991849"/>
            <a:ext cx="365700" cy="0"/>
          </a:xfrm>
          <a:prstGeom prst="straightConnector1">
            <a:avLst/>
          </a:prstGeom>
          <a:noFill/>
          <a:ln cap="flat" cmpd="sng" w="38100">
            <a:solidFill>
              <a:schemeClr val="accent2"/>
            </a:solidFill>
            <a:prstDash val="solid"/>
            <a:miter lim="800000"/>
            <a:headEnd len="sm" w="sm" type="none"/>
            <a:tailEnd len="sm" w="sm" type="none"/>
          </a:ln>
        </p:spPr>
      </p:cxnSp>
      <p:sp>
        <p:nvSpPr>
          <p:cNvPr id="138" name="Google Shape;138;p27"/>
          <p:cNvSpPr/>
          <p:nvPr/>
        </p:nvSpPr>
        <p:spPr>
          <a:xfrm>
            <a:off x="5203813" y="2857562"/>
            <a:ext cx="1784400" cy="1784400"/>
          </a:xfrm>
          <a:prstGeom prst="ellipse">
            <a:avLst/>
          </a:prstGeom>
          <a:solidFill>
            <a:srgbClr val="F2F2F2"/>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Montserrat"/>
              <a:ea typeface="Montserrat"/>
              <a:cs typeface="Montserrat"/>
              <a:sym typeface="Montserrat"/>
            </a:endParaRPr>
          </a:p>
        </p:txBody>
      </p:sp>
      <p:pic>
        <p:nvPicPr>
          <p:cNvPr descr="A blue and orange cube with black lines&#10;&#10;Description automatically generated" id="139" name="Google Shape;139;p27"/>
          <p:cNvPicPr preferRelativeResize="0"/>
          <p:nvPr/>
        </p:nvPicPr>
        <p:blipFill rotWithShape="1">
          <a:blip r:embed="rId4">
            <a:alphaModFix/>
          </a:blip>
          <a:srcRect b="0" l="0" r="0" t="0"/>
          <a:stretch/>
        </p:blipFill>
        <p:spPr>
          <a:xfrm>
            <a:off x="5511123" y="3074749"/>
            <a:ext cx="1169753" cy="1349998"/>
          </a:xfrm>
          <a:prstGeom prst="rect">
            <a:avLst/>
          </a:prstGeom>
          <a:noFill/>
          <a:ln>
            <a:noFill/>
          </a:ln>
        </p:spPr>
      </p:pic>
    </p:spTree>
  </p:cSld>
  <p:clrMapOvr>
    <a:masterClrMapping/>
  </p:clrMapOvr>
</p:sldLayout>
</file>

<file path=ppt/slideLayouts/slideLayout5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Slide - 3 Images">
  <p:cSld name="2_Title Slide_4">
    <p:spTree>
      <p:nvGrpSpPr>
        <p:cNvPr id="1212" name="Shape 1212"/>
        <p:cNvGrpSpPr/>
        <p:nvPr/>
      </p:nvGrpSpPr>
      <p:grpSpPr>
        <a:xfrm>
          <a:off x="0" y="0"/>
          <a:ext cx="0" cy="0"/>
          <a:chOff x="0" y="0"/>
          <a:chExt cx="0" cy="0"/>
        </a:xfrm>
      </p:grpSpPr>
      <p:sp>
        <p:nvSpPr>
          <p:cNvPr id="1213" name="Google Shape;1213;g343d2673bcf_0_3496"/>
          <p:cNvSpPr/>
          <p:nvPr/>
        </p:nvSpPr>
        <p:spPr>
          <a:xfrm>
            <a:off x="25" y="0"/>
            <a:ext cx="12192000" cy="6923100"/>
          </a:xfrm>
          <a:prstGeom prst="rect">
            <a:avLst/>
          </a:prstGeom>
          <a:solidFill>
            <a:srgbClr val="FFFFFF"/>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sz="1500"/>
          </a:p>
        </p:txBody>
      </p:sp>
      <p:sp>
        <p:nvSpPr>
          <p:cNvPr id="1214" name="Google Shape;1214;g343d2673bcf_0_3496"/>
          <p:cNvSpPr/>
          <p:nvPr/>
        </p:nvSpPr>
        <p:spPr>
          <a:xfrm>
            <a:off x="4341091" y="0"/>
            <a:ext cx="7851300" cy="6858000"/>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900" u="none" cap="none" strike="noStrike">
              <a:solidFill>
                <a:schemeClr val="lt1"/>
              </a:solidFill>
              <a:latin typeface="Montserrat"/>
              <a:ea typeface="Montserrat"/>
              <a:cs typeface="Montserrat"/>
              <a:sym typeface="Montserrat"/>
            </a:endParaRPr>
          </a:p>
        </p:txBody>
      </p:sp>
      <p:sp>
        <p:nvSpPr>
          <p:cNvPr id="1215" name="Google Shape;1215;g343d2673bcf_0_3496"/>
          <p:cNvSpPr/>
          <p:nvPr/>
        </p:nvSpPr>
        <p:spPr>
          <a:xfrm>
            <a:off x="11597049" y="6274470"/>
            <a:ext cx="237300" cy="237300"/>
          </a:xfrm>
          <a:prstGeom prst="ellipse">
            <a:avLst/>
          </a:prstGeom>
          <a:solidFill>
            <a:schemeClr val="accen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900" u="none" cap="none" strike="noStrike">
              <a:solidFill>
                <a:schemeClr val="lt1"/>
              </a:solidFill>
              <a:latin typeface="Montserrat"/>
              <a:ea typeface="Montserrat"/>
              <a:cs typeface="Montserrat"/>
              <a:sym typeface="Montserrat"/>
            </a:endParaRPr>
          </a:p>
        </p:txBody>
      </p:sp>
      <p:sp>
        <p:nvSpPr>
          <p:cNvPr id="1216" name="Google Shape;1216;g343d2673bcf_0_3496"/>
          <p:cNvSpPr txBox="1"/>
          <p:nvPr/>
        </p:nvSpPr>
        <p:spPr>
          <a:xfrm>
            <a:off x="11513370" y="6277754"/>
            <a:ext cx="404700" cy="230700"/>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fld id="{00000000-1234-1234-1234-123412341234}" type="slidenum">
              <a:rPr b="1" i="0" lang="en-US" sz="900" u="none" cap="none" strike="noStrike">
                <a:solidFill>
                  <a:schemeClr val="lt1"/>
                </a:solidFill>
                <a:latin typeface="Montserrat"/>
                <a:ea typeface="Montserrat"/>
                <a:cs typeface="Montserrat"/>
                <a:sym typeface="Montserrat"/>
              </a:rPr>
              <a:t>‹#›</a:t>
            </a:fld>
            <a:endParaRPr b="1" i="0" sz="900" u="none" cap="none" strike="noStrike">
              <a:solidFill>
                <a:schemeClr val="lt1"/>
              </a:solidFill>
              <a:latin typeface="Montserrat"/>
              <a:ea typeface="Montserrat"/>
              <a:cs typeface="Montserrat"/>
              <a:sym typeface="Montserrat"/>
            </a:endParaRPr>
          </a:p>
        </p:txBody>
      </p:sp>
      <p:sp>
        <p:nvSpPr>
          <p:cNvPr id="1217" name="Google Shape;1217;g343d2673bcf_0_3496"/>
          <p:cNvSpPr/>
          <p:nvPr/>
        </p:nvSpPr>
        <p:spPr>
          <a:xfrm>
            <a:off x="2050474" y="6347450"/>
            <a:ext cx="6766500" cy="91500"/>
          </a:xfrm>
          <a:prstGeom prst="rect">
            <a:avLst/>
          </a:prstGeom>
          <a:solidFill>
            <a:srgbClr val="D8D8D8"/>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900" u="none" cap="none" strike="noStrike">
              <a:solidFill>
                <a:schemeClr val="lt1"/>
              </a:solidFill>
              <a:latin typeface="Montserrat"/>
              <a:ea typeface="Montserrat"/>
              <a:cs typeface="Montserrat"/>
              <a:sym typeface="Montserrat"/>
            </a:endParaRPr>
          </a:p>
        </p:txBody>
      </p:sp>
      <p:sp>
        <p:nvSpPr>
          <p:cNvPr id="1218" name="Google Shape;1218;g343d2673bcf_0_3496"/>
          <p:cNvSpPr txBox="1"/>
          <p:nvPr/>
        </p:nvSpPr>
        <p:spPr>
          <a:xfrm>
            <a:off x="8787442" y="6274470"/>
            <a:ext cx="2834700" cy="230700"/>
          </a:xfrm>
          <a:prstGeom prst="rect">
            <a:avLst/>
          </a:prstGeom>
          <a:noFill/>
          <a:ln>
            <a:noFill/>
          </a:ln>
        </p:spPr>
        <p:txBody>
          <a:bodyPr anchorCtr="0" anchor="t" bIns="45700" lIns="91425" spcFirstLastPara="1" rIns="91425" wrap="square" tIns="45700">
            <a:spAutoFit/>
          </a:bodyPr>
          <a:lstStyle/>
          <a:p>
            <a:pPr indent="0" lvl="0" marL="0" marR="0" rtl="0" algn="r">
              <a:spcBef>
                <a:spcPts val="0"/>
              </a:spcBef>
              <a:spcAft>
                <a:spcPts val="0"/>
              </a:spcAft>
              <a:buNone/>
            </a:pPr>
            <a:r>
              <a:rPr b="0" i="0" lang="en-US" sz="900" u="none" cap="none" strike="noStrike">
                <a:solidFill>
                  <a:schemeClr val="dk1"/>
                </a:solidFill>
                <a:latin typeface="Montserrat"/>
                <a:ea typeface="Montserrat"/>
                <a:cs typeface="Montserrat"/>
                <a:sym typeface="Montserrat"/>
              </a:rPr>
              <a:t>© 202</a:t>
            </a:r>
            <a:r>
              <a:rPr lang="en-US" sz="900">
                <a:solidFill>
                  <a:schemeClr val="dk1"/>
                </a:solidFill>
                <a:latin typeface="Montserrat"/>
                <a:ea typeface="Montserrat"/>
                <a:cs typeface="Montserrat"/>
                <a:sym typeface="Montserrat"/>
              </a:rPr>
              <a:t>5 </a:t>
            </a:r>
            <a:r>
              <a:rPr b="1" i="0" lang="en-US" sz="900" u="none" cap="none" strike="noStrike">
                <a:solidFill>
                  <a:schemeClr val="dk1"/>
                </a:solidFill>
                <a:latin typeface="Montserrat"/>
                <a:ea typeface="Montserrat"/>
                <a:cs typeface="Montserrat"/>
                <a:sym typeface="Montserrat"/>
              </a:rPr>
              <a:t>Square 9</a:t>
            </a:r>
            <a:r>
              <a:rPr b="0" i="0" lang="en-US" sz="900" u="none" cap="none" strike="noStrike">
                <a:solidFill>
                  <a:schemeClr val="dk1"/>
                </a:solidFill>
                <a:latin typeface="Montserrat"/>
                <a:ea typeface="Montserrat"/>
                <a:cs typeface="Montserrat"/>
                <a:sym typeface="Montserrat"/>
              </a:rPr>
              <a:t>. All Rights Reserved.</a:t>
            </a:r>
            <a:endParaRPr sz="1500"/>
          </a:p>
        </p:txBody>
      </p:sp>
      <p:pic>
        <p:nvPicPr>
          <p:cNvPr descr="A blue and orange text on a black background&#10;&#10;Description automatically generated" id="1219" name="Google Shape;1219;g343d2673bcf_0_3496"/>
          <p:cNvPicPr preferRelativeResize="0"/>
          <p:nvPr/>
        </p:nvPicPr>
        <p:blipFill rotWithShape="1">
          <a:blip r:embed="rId2">
            <a:alphaModFix/>
          </a:blip>
          <a:srcRect b="0" l="0" r="0" t="0"/>
          <a:stretch/>
        </p:blipFill>
        <p:spPr>
          <a:xfrm>
            <a:off x="357551" y="6064432"/>
            <a:ext cx="1551707" cy="447438"/>
          </a:xfrm>
          <a:prstGeom prst="rect">
            <a:avLst/>
          </a:prstGeom>
          <a:noFill/>
          <a:ln>
            <a:noFill/>
          </a:ln>
        </p:spPr>
      </p:pic>
      <p:sp>
        <p:nvSpPr>
          <p:cNvPr id="1220" name="Google Shape;1220;g343d2673bcf_0_3496"/>
          <p:cNvSpPr/>
          <p:nvPr/>
        </p:nvSpPr>
        <p:spPr>
          <a:xfrm>
            <a:off x="665019" y="1154545"/>
            <a:ext cx="489600" cy="138900"/>
          </a:xfrm>
          <a:prstGeom prst="roundRect">
            <a:avLst>
              <a:gd fmla="val 50000" name="adj"/>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900" u="none" cap="none" strike="noStrike">
              <a:solidFill>
                <a:schemeClr val="lt1"/>
              </a:solidFill>
              <a:latin typeface="Montserrat"/>
              <a:ea typeface="Montserrat"/>
              <a:cs typeface="Montserrat"/>
              <a:sym typeface="Montserrat"/>
            </a:endParaRPr>
          </a:p>
        </p:txBody>
      </p:sp>
      <p:sp>
        <p:nvSpPr>
          <p:cNvPr id="1221" name="Google Shape;1221;g343d2673bcf_0_3496"/>
          <p:cNvSpPr txBox="1"/>
          <p:nvPr>
            <p:ph idx="1" type="body"/>
          </p:nvPr>
        </p:nvSpPr>
        <p:spPr>
          <a:xfrm>
            <a:off x="539188" y="551701"/>
            <a:ext cx="11113500" cy="584400"/>
          </a:xfrm>
          <a:prstGeom prst="rect">
            <a:avLst/>
          </a:prstGeom>
          <a:noFill/>
          <a:ln>
            <a:noFill/>
          </a:ln>
        </p:spPr>
        <p:txBody>
          <a:bodyPr anchorCtr="0" anchor="t" bIns="45700" lIns="91425" spcFirstLastPara="1" rIns="91425" wrap="square" tIns="45700">
            <a:noAutofit/>
          </a:bodyPr>
          <a:lstStyle>
            <a:lvl1pPr indent="-228600" lvl="0" marL="457200" marR="0" algn="l">
              <a:lnSpc>
                <a:spcPct val="90000"/>
              </a:lnSpc>
              <a:spcBef>
                <a:spcPts val="1100"/>
              </a:spcBef>
              <a:spcAft>
                <a:spcPts val="0"/>
              </a:spcAft>
              <a:buClr>
                <a:schemeClr val="accent2"/>
              </a:buClr>
              <a:buSzPts val="3600"/>
              <a:buFont typeface="Arial"/>
              <a:buNone/>
              <a:defRPr b="1" i="0" sz="3600" u="none" cap="none" strike="noStrike">
                <a:solidFill>
                  <a:schemeClr val="accent2"/>
                </a:solidFill>
                <a:latin typeface="Montserrat Medium"/>
                <a:ea typeface="Montserrat Medium"/>
                <a:cs typeface="Montserrat Medium"/>
                <a:sym typeface="Montserrat Medium"/>
              </a:defRPr>
            </a:lvl1pPr>
            <a:lvl2pPr indent="-381000" lvl="1" marL="914400" marR="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Montserrat"/>
                <a:ea typeface="Montserrat"/>
                <a:cs typeface="Montserrat"/>
                <a:sym typeface="Montserrat"/>
              </a:defRPr>
            </a:lvl2pPr>
            <a:lvl3pPr indent="-355600" lvl="2" marL="1371600" marR="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Montserrat"/>
                <a:ea typeface="Montserrat"/>
                <a:cs typeface="Montserrat"/>
                <a:sym typeface="Montserrat"/>
              </a:defRPr>
            </a:lvl3pPr>
            <a:lvl4pPr indent="-349250" lvl="3" marL="1828800" marR="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4pPr>
            <a:lvl5pPr indent="-349250" lvl="4" marL="2286000" marR="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5pPr>
            <a:lvl6pPr indent="-349250" lvl="5" marL="2743200" marR="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6pPr>
            <a:lvl7pPr indent="-349250" lvl="6" marL="3200400" marR="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7pPr>
            <a:lvl8pPr indent="-349250" lvl="7" marL="3657600" marR="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8pPr>
            <a:lvl9pPr indent="-349250" lvl="8" marL="4114800" marR="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9pPr>
          </a:lstStyle>
          <a:p/>
        </p:txBody>
      </p:sp>
      <p:sp>
        <p:nvSpPr>
          <p:cNvPr id="1222" name="Google Shape;1222;g343d2673bcf_0_3496"/>
          <p:cNvSpPr/>
          <p:nvPr>
            <p:ph idx="2" type="pic"/>
          </p:nvPr>
        </p:nvSpPr>
        <p:spPr>
          <a:xfrm>
            <a:off x="3999260" y="1948701"/>
            <a:ext cx="1293300" cy="1293300"/>
          </a:xfrm>
          <a:prstGeom prst="rect">
            <a:avLst/>
          </a:prstGeom>
          <a:solidFill>
            <a:schemeClr val="lt1"/>
          </a:solidFill>
          <a:ln cap="flat" cmpd="sng" w="28575">
            <a:solidFill>
              <a:srgbClr val="EFF4F6"/>
            </a:solidFill>
            <a:prstDash val="solid"/>
            <a:round/>
            <a:headEnd len="sm" w="sm" type="none"/>
            <a:tailEnd len="sm" w="sm" type="none"/>
          </a:ln>
        </p:spPr>
      </p:sp>
      <p:sp>
        <p:nvSpPr>
          <p:cNvPr id="1223" name="Google Shape;1223;g343d2673bcf_0_3496"/>
          <p:cNvSpPr txBox="1"/>
          <p:nvPr>
            <p:ph idx="3" type="body"/>
          </p:nvPr>
        </p:nvSpPr>
        <p:spPr>
          <a:xfrm>
            <a:off x="3581762" y="3472875"/>
            <a:ext cx="2128500" cy="1673700"/>
          </a:xfrm>
          <a:prstGeom prst="rect">
            <a:avLst/>
          </a:prstGeom>
          <a:noFill/>
          <a:ln>
            <a:noFill/>
          </a:ln>
        </p:spPr>
        <p:txBody>
          <a:bodyPr anchorCtr="0" anchor="ctr" bIns="45700" lIns="91425" spcFirstLastPara="1" rIns="91425" wrap="square" tIns="45700">
            <a:noAutofit/>
          </a:bodyPr>
          <a:lstStyle>
            <a:lvl1pPr indent="-228600" lvl="0" marL="457200" marR="0" algn="ctr">
              <a:lnSpc>
                <a:spcPct val="90000"/>
              </a:lnSpc>
              <a:spcBef>
                <a:spcPts val="1100"/>
              </a:spcBef>
              <a:spcAft>
                <a:spcPts val="0"/>
              </a:spcAft>
              <a:buClr>
                <a:schemeClr val="accent6"/>
              </a:buClr>
              <a:buSzPts val="1200"/>
              <a:buFont typeface="Arial"/>
              <a:buNone/>
              <a:defRPr b="0" i="0" sz="1200" u="none" cap="none" strike="noStrike">
                <a:solidFill>
                  <a:schemeClr val="accent6"/>
                </a:solidFill>
                <a:latin typeface="Montserrat"/>
                <a:ea typeface="Montserrat"/>
                <a:cs typeface="Montserrat"/>
                <a:sym typeface="Montserrat"/>
              </a:defRPr>
            </a:lvl1pPr>
            <a:lvl2pPr indent="-381000" lvl="1" marL="914400" marR="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Montserrat"/>
                <a:ea typeface="Montserrat"/>
                <a:cs typeface="Montserrat"/>
                <a:sym typeface="Montserrat"/>
              </a:defRPr>
            </a:lvl2pPr>
            <a:lvl3pPr indent="-355600" lvl="2" marL="1371600" marR="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Montserrat"/>
                <a:ea typeface="Montserrat"/>
                <a:cs typeface="Montserrat"/>
                <a:sym typeface="Montserrat"/>
              </a:defRPr>
            </a:lvl3pPr>
            <a:lvl4pPr indent="-349250" lvl="3" marL="1828800" marR="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4pPr>
            <a:lvl5pPr indent="-349250" lvl="4" marL="2286000" marR="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5pPr>
            <a:lvl6pPr indent="-349250" lvl="5" marL="2743200" marR="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6pPr>
            <a:lvl7pPr indent="-349250" lvl="6" marL="3200400" marR="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7pPr>
            <a:lvl8pPr indent="-349250" lvl="7" marL="3657600" marR="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8pPr>
            <a:lvl9pPr indent="-349250" lvl="8" marL="4114800" marR="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9pPr>
          </a:lstStyle>
          <a:p/>
        </p:txBody>
      </p:sp>
      <p:sp>
        <p:nvSpPr>
          <p:cNvPr id="1224" name="Google Shape;1224;g343d2673bcf_0_3496"/>
          <p:cNvSpPr/>
          <p:nvPr>
            <p:ph idx="4" type="pic"/>
          </p:nvPr>
        </p:nvSpPr>
        <p:spPr>
          <a:xfrm>
            <a:off x="6899830" y="1948701"/>
            <a:ext cx="1293300" cy="1293300"/>
          </a:xfrm>
          <a:prstGeom prst="rect">
            <a:avLst/>
          </a:prstGeom>
          <a:solidFill>
            <a:schemeClr val="lt1"/>
          </a:solidFill>
          <a:ln cap="flat" cmpd="sng" w="28575">
            <a:solidFill>
              <a:srgbClr val="EFF4F6"/>
            </a:solidFill>
            <a:prstDash val="solid"/>
            <a:round/>
            <a:headEnd len="sm" w="sm" type="none"/>
            <a:tailEnd len="sm" w="sm" type="none"/>
          </a:ln>
        </p:spPr>
      </p:sp>
      <p:sp>
        <p:nvSpPr>
          <p:cNvPr id="1225" name="Google Shape;1225;g343d2673bcf_0_3496"/>
          <p:cNvSpPr txBox="1"/>
          <p:nvPr>
            <p:ph idx="5" type="body"/>
          </p:nvPr>
        </p:nvSpPr>
        <p:spPr>
          <a:xfrm>
            <a:off x="6482332" y="3472875"/>
            <a:ext cx="2128500" cy="1673700"/>
          </a:xfrm>
          <a:prstGeom prst="rect">
            <a:avLst/>
          </a:prstGeom>
          <a:noFill/>
          <a:ln>
            <a:noFill/>
          </a:ln>
        </p:spPr>
        <p:txBody>
          <a:bodyPr anchorCtr="0" anchor="ctr" bIns="45700" lIns="91425" spcFirstLastPara="1" rIns="91425" wrap="square" tIns="45700">
            <a:noAutofit/>
          </a:bodyPr>
          <a:lstStyle>
            <a:lvl1pPr indent="-228600" lvl="0" marL="457200" marR="0" algn="ctr">
              <a:lnSpc>
                <a:spcPct val="90000"/>
              </a:lnSpc>
              <a:spcBef>
                <a:spcPts val="1100"/>
              </a:spcBef>
              <a:spcAft>
                <a:spcPts val="0"/>
              </a:spcAft>
              <a:buClr>
                <a:schemeClr val="accent6"/>
              </a:buClr>
              <a:buSzPts val="1200"/>
              <a:buFont typeface="Arial"/>
              <a:buNone/>
              <a:defRPr b="0" i="0" sz="1200" u="none" cap="none" strike="noStrike">
                <a:solidFill>
                  <a:schemeClr val="accent6"/>
                </a:solidFill>
                <a:latin typeface="Montserrat"/>
                <a:ea typeface="Montserrat"/>
                <a:cs typeface="Montserrat"/>
                <a:sym typeface="Montserrat"/>
              </a:defRPr>
            </a:lvl1pPr>
            <a:lvl2pPr indent="-381000" lvl="1" marL="914400" marR="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Montserrat"/>
                <a:ea typeface="Montserrat"/>
                <a:cs typeface="Montserrat"/>
                <a:sym typeface="Montserrat"/>
              </a:defRPr>
            </a:lvl2pPr>
            <a:lvl3pPr indent="-355600" lvl="2" marL="1371600" marR="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Montserrat"/>
                <a:ea typeface="Montserrat"/>
                <a:cs typeface="Montserrat"/>
                <a:sym typeface="Montserrat"/>
              </a:defRPr>
            </a:lvl3pPr>
            <a:lvl4pPr indent="-349250" lvl="3" marL="1828800" marR="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4pPr>
            <a:lvl5pPr indent="-349250" lvl="4" marL="2286000" marR="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5pPr>
            <a:lvl6pPr indent="-349250" lvl="5" marL="2743200" marR="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6pPr>
            <a:lvl7pPr indent="-349250" lvl="6" marL="3200400" marR="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7pPr>
            <a:lvl8pPr indent="-349250" lvl="7" marL="3657600" marR="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8pPr>
            <a:lvl9pPr indent="-349250" lvl="8" marL="4114800" marR="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9pPr>
          </a:lstStyle>
          <a:p/>
        </p:txBody>
      </p:sp>
      <p:sp>
        <p:nvSpPr>
          <p:cNvPr id="1226" name="Google Shape;1226;g343d2673bcf_0_3496"/>
          <p:cNvSpPr/>
          <p:nvPr>
            <p:ph idx="6" type="pic"/>
          </p:nvPr>
        </p:nvSpPr>
        <p:spPr>
          <a:xfrm>
            <a:off x="1098689" y="1948701"/>
            <a:ext cx="1293300" cy="1293300"/>
          </a:xfrm>
          <a:prstGeom prst="rect">
            <a:avLst/>
          </a:prstGeom>
          <a:solidFill>
            <a:schemeClr val="lt1"/>
          </a:solidFill>
          <a:ln cap="flat" cmpd="sng" w="28575">
            <a:solidFill>
              <a:srgbClr val="EFF4F6"/>
            </a:solidFill>
            <a:prstDash val="solid"/>
            <a:round/>
            <a:headEnd len="sm" w="sm" type="none"/>
            <a:tailEnd len="sm" w="sm" type="none"/>
          </a:ln>
        </p:spPr>
      </p:sp>
      <p:sp>
        <p:nvSpPr>
          <p:cNvPr id="1227" name="Google Shape;1227;g343d2673bcf_0_3496"/>
          <p:cNvSpPr txBox="1"/>
          <p:nvPr>
            <p:ph idx="7" type="body"/>
          </p:nvPr>
        </p:nvSpPr>
        <p:spPr>
          <a:xfrm>
            <a:off x="681191" y="3472875"/>
            <a:ext cx="2128500" cy="1673700"/>
          </a:xfrm>
          <a:prstGeom prst="rect">
            <a:avLst/>
          </a:prstGeom>
          <a:noFill/>
          <a:ln>
            <a:noFill/>
          </a:ln>
        </p:spPr>
        <p:txBody>
          <a:bodyPr anchorCtr="0" anchor="ctr" bIns="45700" lIns="91425" spcFirstLastPara="1" rIns="91425" wrap="square" tIns="45700">
            <a:noAutofit/>
          </a:bodyPr>
          <a:lstStyle>
            <a:lvl1pPr indent="-228600" lvl="0" marL="457200" marR="0" algn="ctr">
              <a:lnSpc>
                <a:spcPct val="90000"/>
              </a:lnSpc>
              <a:spcBef>
                <a:spcPts val="1100"/>
              </a:spcBef>
              <a:spcAft>
                <a:spcPts val="0"/>
              </a:spcAft>
              <a:buClr>
                <a:schemeClr val="accent6"/>
              </a:buClr>
              <a:buSzPts val="1200"/>
              <a:buFont typeface="Arial"/>
              <a:buNone/>
              <a:defRPr b="0" i="0" sz="1200" u="none" cap="none" strike="noStrike">
                <a:solidFill>
                  <a:schemeClr val="accent6"/>
                </a:solidFill>
                <a:latin typeface="Montserrat"/>
                <a:ea typeface="Montserrat"/>
                <a:cs typeface="Montserrat"/>
                <a:sym typeface="Montserrat"/>
              </a:defRPr>
            </a:lvl1pPr>
            <a:lvl2pPr indent="-381000" lvl="1" marL="914400" marR="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Montserrat"/>
                <a:ea typeface="Montserrat"/>
                <a:cs typeface="Montserrat"/>
                <a:sym typeface="Montserrat"/>
              </a:defRPr>
            </a:lvl2pPr>
            <a:lvl3pPr indent="-355600" lvl="2" marL="1371600" marR="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Montserrat"/>
                <a:ea typeface="Montserrat"/>
                <a:cs typeface="Montserrat"/>
                <a:sym typeface="Montserrat"/>
              </a:defRPr>
            </a:lvl3pPr>
            <a:lvl4pPr indent="-349250" lvl="3" marL="1828800" marR="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4pPr>
            <a:lvl5pPr indent="-349250" lvl="4" marL="2286000" marR="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5pPr>
            <a:lvl6pPr indent="-349250" lvl="5" marL="2743200" marR="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6pPr>
            <a:lvl7pPr indent="-349250" lvl="6" marL="3200400" marR="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7pPr>
            <a:lvl8pPr indent="-349250" lvl="7" marL="3657600" marR="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8pPr>
            <a:lvl9pPr indent="-349250" lvl="8" marL="4114800" marR="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9pPr>
          </a:lstStyle>
          <a:p/>
        </p:txBody>
      </p:sp>
      <p:sp>
        <p:nvSpPr>
          <p:cNvPr id="1228" name="Google Shape;1228;g343d2673bcf_0_3496"/>
          <p:cNvSpPr/>
          <p:nvPr>
            <p:ph idx="8" type="pic"/>
          </p:nvPr>
        </p:nvSpPr>
        <p:spPr>
          <a:xfrm>
            <a:off x="9800399" y="1948701"/>
            <a:ext cx="1293300" cy="1293300"/>
          </a:xfrm>
          <a:prstGeom prst="rect">
            <a:avLst/>
          </a:prstGeom>
          <a:solidFill>
            <a:schemeClr val="lt1"/>
          </a:solidFill>
          <a:ln cap="flat" cmpd="sng" w="28575">
            <a:solidFill>
              <a:srgbClr val="EFF4F6"/>
            </a:solidFill>
            <a:prstDash val="solid"/>
            <a:round/>
            <a:headEnd len="sm" w="sm" type="none"/>
            <a:tailEnd len="sm" w="sm" type="none"/>
          </a:ln>
        </p:spPr>
      </p:sp>
      <p:sp>
        <p:nvSpPr>
          <p:cNvPr id="1229" name="Google Shape;1229;g343d2673bcf_0_3496"/>
          <p:cNvSpPr txBox="1"/>
          <p:nvPr>
            <p:ph idx="9" type="body"/>
          </p:nvPr>
        </p:nvSpPr>
        <p:spPr>
          <a:xfrm>
            <a:off x="9382901" y="3472875"/>
            <a:ext cx="2128500" cy="1673700"/>
          </a:xfrm>
          <a:prstGeom prst="rect">
            <a:avLst/>
          </a:prstGeom>
          <a:noFill/>
          <a:ln>
            <a:noFill/>
          </a:ln>
        </p:spPr>
        <p:txBody>
          <a:bodyPr anchorCtr="0" anchor="ctr" bIns="45700" lIns="91425" spcFirstLastPara="1" rIns="91425" wrap="square" tIns="45700">
            <a:noAutofit/>
          </a:bodyPr>
          <a:lstStyle>
            <a:lvl1pPr indent="-228600" lvl="0" marL="457200" marR="0" algn="ctr">
              <a:lnSpc>
                <a:spcPct val="90000"/>
              </a:lnSpc>
              <a:spcBef>
                <a:spcPts val="1100"/>
              </a:spcBef>
              <a:spcAft>
                <a:spcPts val="0"/>
              </a:spcAft>
              <a:buClr>
                <a:schemeClr val="accent6"/>
              </a:buClr>
              <a:buSzPts val="1200"/>
              <a:buFont typeface="Arial"/>
              <a:buNone/>
              <a:defRPr b="0" i="0" sz="1200" u="none" cap="none" strike="noStrike">
                <a:solidFill>
                  <a:schemeClr val="accent6"/>
                </a:solidFill>
                <a:latin typeface="Montserrat"/>
                <a:ea typeface="Montserrat"/>
                <a:cs typeface="Montserrat"/>
                <a:sym typeface="Montserrat"/>
              </a:defRPr>
            </a:lvl1pPr>
            <a:lvl2pPr indent="-381000" lvl="1" marL="914400" marR="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Montserrat"/>
                <a:ea typeface="Montserrat"/>
                <a:cs typeface="Montserrat"/>
                <a:sym typeface="Montserrat"/>
              </a:defRPr>
            </a:lvl2pPr>
            <a:lvl3pPr indent="-355600" lvl="2" marL="1371600" marR="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Montserrat"/>
                <a:ea typeface="Montserrat"/>
                <a:cs typeface="Montserrat"/>
                <a:sym typeface="Montserrat"/>
              </a:defRPr>
            </a:lvl3pPr>
            <a:lvl4pPr indent="-349250" lvl="3" marL="1828800" marR="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4pPr>
            <a:lvl5pPr indent="-349250" lvl="4" marL="2286000" marR="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5pPr>
            <a:lvl6pPr indent="-349250" lvl="5" marL="2743200" marR="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6pPr>
            <a:lvl7pPr indent="-349250" lvl="6" marL="3200400" marR="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7pPr>
            <a:lvl8pPr indent="-349250" lvl="7" marL="3657600" marR="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8pPr>
            <a:lvl9pPr indent="-349250" lvl="8" marL="4114800" marR="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9pPr>
          </a:lstStyle>
          <a:p/>
        </p:txBody>
      </p:sp>
    </p:spTree>
  </p:cSld>
  <p:clrMapOvr>
    <a:masterClrMapping/>
  </p:clrMapOvr>
</p:sldLayout>
</file>

<file path=ppt/slideLayouts/slideLayout5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Slide - 4 Section Logo">
  <p:cSld name="6_Title Slide_4">
    <p:spTree>
      <p:nvGrpSpPr>
        <p:cNvPr id="1230" name="Shape 1230"/>
        <p:cNvGrpSpPr/>
        <p:nvPr/>
      </p:nvGrpSpPr>
      <p:grpSpPr>
        <a:xfrm>
          <a:off x="0" y="0"/>
          <a:ext cx="0" cy="0"/>
          <a:chOff x="0" y="0"/>
          <a:chExt cx="0" cy="0"/>
        </a:xfrm>
      </p:grpSpPr>
      <p:sp>
        <p:nvSpPr>
          <p:cNvPr id="1231" name="Google Shape;1231;g343d2673bcf_0_3514"/>
          <p:cNvSpPr/>
          <p:nvPr/>
        </p:nvSpPr>
        <p:spPr>
          <a:xfrm>
            <a:off x="25" y="0"/>
            <a:ext cx="12192000" cy="6923100"/>
          </a:xfrm>
          <a:prstGeom prst="rect">
            <a:avLst/>
          </a:prstGeom>
          <a:solidFill>
            <a:schemeClr val="lt1"/>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pic>
        <p:nvPicPr>
          <p:cNvPr descr="A black and grey logo&#10;&#10;Description automatically generated with medium confidence" id="1232" name="Google Shape;1232;g343d2673bcf_0_3514"/>
          <p:cNvPicPr preferRelativeResize="0"/>
          <p:nvPr/>
        </p:nvPicPr>
        <p:blipFill rotWithShape="1">
          <a:blip r:embed="rId2">
            <a:alphaModFix/>
          </a:blip>
          <a:srcRect b="0" l="0" r="0" t="0"/>
          <a:stretch/>
        </p:blipFill>
        <p:spPr>
          <a:xfrm>
            <a:off x="9220823" y="0"/>
            <a:ext cx="2971177" cy="6858001"/>
          </a:xfrm>
          <a:prstGeom prst="rect">
            <a:avLst/>
          </a:prstGeom>
          <a:noFill/>
          <a:ln>
            <a:noFill/>
          </a:ln>
        </p:spPr>
      </p:pic>
      <p:sp>
        <p:nvSpPr>
          <p:cNvPr id="1233" name="Google Shape;1233;g343d2673bcf_0_3514"/>
          <p:cNvSpPr/>
          <p:nvPr/>
        </p:nvSpPr>
        <p:spPr>
          <a:xfrm>
            <a:off x="11597049" y="6274470"/>
            <a:ext cx="237300" cy="237300"/>
          </a:xfrm>
          <a:prstGeom prst="ellipse">
            <a:avLst/>
          </a:prstGeom>
          <a:solidFill>
            <a:schemeClr val="accen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Montserrat"/>
              <a:ea typeface="Montserrat"/>
              <a:cs typeface="Montserrat"/>
              <a:sym typeface="Montserrat"/>
            </a:endParaRPr>
          </a:p>
        </p:txBody>
      </p:sp>
      <p:sp>
        <p:nvSpPr>
          <p:cNvPr id="1234" name="Google Shape;1234;g343d2673bcf_0_3514"/>
          <p:cNvSpPr txBox="1"/>
          <p:nvPr/>
        </p:nvSpPr>
        <p:spPr>
          <a:xfrm>
            <a:off x="11513370" y="6277754"/>
            <a:ext cx="404700" cy="230700"/>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fld id="{00000000-1234-1234-1234-123412341234}" type="slidenum">
              <a:rPr b="1" i="0" lang="en-US" sz="900" u="none" cap="none" strike="noStrike">
                <a:solidFill>
                  <a:schemeClr val="lt1"/>
                </a:solidFill>
                <a:latin typeface="Montserrat"/>
                <a:ea typeface="Montserrat"/>
                <a:cs typeface="Montserrat"/>
                <a:sym typeface="Montserrat"/>
              </a:rPr>
              <a:t>‹#›</a:t>
            </a:fld>
            <a:endParaRPr b="1" i="0" sz="900" u="none" cap="none" strike="noStrike">
              <a:solidFill>
                <a:schemeClr val="lt1"/>
              </a:solidFill>
              <a:latin typeface="Montserrat"/>
              <a:ea typeface="Montserrat"/>
              <a:cs typeface="Montserrat"/>
              <a:sym typeface="Montserrat"/>
            </a:endParaRPr>
          </a:p>
        </p:txBody>
      </p:sp>
      <p:sp>
        <p:nvSpPr>
          <p:cNvPr id="1235" name="Google Shape;1235;g343d2673bcf_0_3514"/>
          <p:cNvSpPr/>
          <p:nvPr/>
        </p:nvSpPr>
        <p:spPr>
          <a:xfrm>
            <a:off x="2050474" y="6347450"/>
            <a:ext cx="6766500" cy="91500"/>
          </a:xfrm>
          <a:prstGeom prst="rect">
            <a:avLst/>
          </a:prstGeom>
          <a:solidFill>
            <a:srgbClr val="D8D8D8"/>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Montserrat"/>
              <a:ea typeface="Montserrat"/>
              <a:cs typeface="Montserrat"/>
              <a:sym typeface="Montserrat"/>
            </a:endParaRPr>
          </a:p>
        </p:txBody>
      </p:sp>
      <p:sp>
        <p:nvSpPr>
          <p:cNvPr id="1236" name="Google Shape;1236;g343d2673bcf_0_3514"/>
          <p:cNvSpPr txBox="1"/>
          <p:nvPr/>
        </p:nvSpPr>
        <p:spPr>
          <a:xfrm>
            <a:off x="8787442" y="6274470"/>
            <a:ext cx="2834700" cy="230700"/>
          </a:xfrm>
          <a:prstGeom prst="rect">
            <a:avLst/>
          </a:prstGeom>
          <a:noFill/>
          <a:ln>
            <a:noFill/>
          </a:ln>
        </p:spPr>
        <p:txBody>
          <a:bodyPr anchorCtr="0" anchor="t" bIns="45700" lIns="91425" spcFirstLastPara="1" rIns="91425" wrap="square" tIns="45700">
            <a:spAutoFit/>
          </a:bodyPr>
          <a:lstStyle/>
          <a:p>
            <a:pPr indent="0" lvl="0" marL="0" marR="0" rtl="0" algn="r">
              <a:spcBef>
                <a:spcPts val="0"/>
              </a:spcBef>
              <a:spcAft>
                <a:spcPts val="0"/>
              </a:spcAft>
              <a:buNone/>
            </a:pPr>
            <a:r>
              <a:rPr b="0" i="0" lang="en-US" sz="900" u="none" cap="none" strike="noStrike">
                <a:solidFill>
                  <a:schemeClr val="dk1"/>
                </a:solidFill>
                <a:latin typeface="Montserrat"/>
                <a:ea typeface="Montserrat"/>
                <a:cs typeface="Montserrat"/>
                <a:sym typeface="Montserrat"/>
              </a:rPr>
              <a:t>© </a:t>
            </a:r>
            <a:r>
              <a:rPr lang="en-US" sz="900">
                <a:solidFill>
                  <a:schemeClr val="dk1"/>
                </a:solidFill>
                <a:latin typeface="Montserrat"/>
                <a:ea typeface="Montserrat"/>
                <a:cs typeface="Montserrat"/>
                <a:sym typeface="Montserrat"/>
              </a:rPr>
              <a:t>2025</a:t>
            </a:r>
            <a:r>
              <a:rPr b="0" i="0" lang="en-US" sz="900" u="none" cap="none" strike="noStrike">
                <a:solidFill>
                  <a:schemeClr val="dk1"/>
                </a:solidFill>
                <a:latin typeface="Montserrat"/>
                <a:ea typeface="Montserrat"/>
                <a:cs typeface="Montserrat"/>
                <a:sym typeface="Montserrat"/>
              </a:rPr>
              <a:t> </a:t>
            </a:r>
            <a:r>
              <a:rPr b="1" i="0" lang="en-US" sz="900" u="none" cap="none" strike="noStrike">
                <a:solidFill>
                  <a:schemeClr val="dk1"/>
                </a:solidFill>
                <a:latin typeface="Montserrat"/>
                <a:ea typeface="Montserrat"/>
                <a:cs typeface="Montserrat"/>
                <a:sym typeface="Montserrat"/>
              </a:rPr>
              <a:t>Square 9</a:t>
            </a:r>
            <a:r>
              <a:rPr b="0" i="0" lang="en-US" sz="900" u="none" cap="none" strike="noStrike">
                <a:solidFill>
                  <a:schemeClr val="dk1"/>
                </a:solidFill>
                <a:latin typeface="Montserrat"/>
                <a:ea typeface="Montserrat"/>
                <a:cs typeface="Montserrat"/>
                <a:sym typeface="Montserrat"/>
              </a:rPr>
              <a:t>. All Rights Reserved.</a:t>
            </a:r>
            <a:endParaRPr/>
          </a:p>
        </p:txBody>
      </p:sp>
      <p:pic>
        <p:nvPicPr>
          <p:cNvPr descr="A blue and orange text on a black background&#10;&#10;Description automatically generated" id="1237" name="Google Shape;1237;g343d2673bcf_0_3514"/>
          <p:cNvPicPr preferRelativeResize="0"/>
          <p:nvPr/>
        </p:nvPicPr>
        <p:blipFill rotWithShape="1">
          <a:blip r:embed="rId3">
            <a:alphaModFix/>
          </a:blip>
          <a:srcRect b="0" l="0" r="0" t="0"/>
          <a:stretch/>
        </p:blipFill>
        <p:spPr>
          <a:xfrm>
            <a:off x="357551" y="6064432"/>
            <a:ext cx="1551707" cy="447438"/>
          </a:xfrm>
          <a:prstGeom prst="rect">
            <a:avLst/>
          </a:prstGeom>
          <a:noFill/>
          <a:ln>
            <a:noFill/>
          </a:ln>
        </p:spPr>
      </p:pic>
      <p:sp>
        <p:nvSpPr>
          <p:cNvPr id="1238" name="Google Shape;1238;g343d2673bcf_0_3514"/>
          <p:cNvSpPr txBox="1"/>
          <p:nvPr>
            <p:ph idx="1" type="body"/>
          </p:nvPr>
        </p:nvSpPr>
        <p:spPr>
          <a:xfrm>
            <a:off x="539188" y="551701"/>
            <a:ext cx="11113500" cy="584400"/>
          </a:xfrm>
          <a:prstGeom prst="rect">
            <a:avLst/>
          </a:prstGeom>
          <a:noFill/>
          <a:ln>
            <a:noFill/>
          </a:ln>
        </p:spPr>
        <p:txBody>
          <a:bodyPr anchorCtr="0" anchor="t" bIns="45700" lIns="91425" spcFirstLastPara="1" rIns="91425" wrap="square" tIns="45700">
            <a:noAutofit/>
          </a:bodyPr>
          <a:lstStyle>
            <a:lvl1pPr indent="-228600" lvl="0" marL="457200" marR="0" algn="l">
              <a:lnSpc>
                <a:spcPct val="90000"/>
              </a:lnSpc>
              <a:spcBef>
                <a:spcPts val="1000"/>
              </a:spcBef>
              <a:spcAft>
                <a:spcPts val="0"/>
              </a:spcAft>
              <a:buClr>
                <a:schemeClr val="accent2"/>
              </a:buClr>
              <a:buSzPts val="3600"/>
              <a:buFont typeface="Arial"/>
              <a:buNone/>
              <a:defRPr b="1" i="0" sz="3600" u="none" cap="none" strike="noStrike">
                <a:solidFill>
                  <a:schemeClr val="accent2"/>
                </a:solidFill>
                <a:latin typeface="Montserrat Medium"/>
                <a:ea typeface="Montserrat Medium"/>
                <a:cs typeface="Montserrat Medium"/>
                <a:sym typeface="Montserrat Medium"/>
              </a:defRPr>
            </a:lvl1pPr>
            <a:lvl2pPr indent="-381000" lvl="1" marL="914400" marR="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Montserrat"/>
                <a:ea typeface="Montserrat"/>
                <a:cs typeface="Montserrat"/>
                <a:sym typeface="Montserrat"/>
              </a:defRPr>
            </a:lvl2pPr>
            <a:lvl3pPr indent="-355600" lvl="2" marL="1371600" marR="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Montserrat"/>
                <a:ea typeface="Montserrat"/>
                <a:cs typeface="Montserrat"/>
                <a:sym typeface="Montserrat"/>
              </a:defRPr>
            </a:lvl3pPr>
            <a:lvl4pPr indent="-342900" lvl="3" marL="18288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Montserrat"/>
                <a:ea typeface="Montserrat"/>
                <a:cs typeface="Montserrat"/>
                <a:sym typeface="Montserrat"/>
              </a:defRPr>
            </a:lvl4pPr>
            <a:lvl5pPr indent="-342900" lvl="4" marL="22860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Montserrat"/>
                <a:ea typeface="Montserrat"/>
                <a:cs typeface="Montserrat"/>
                <a:sym typeface="Montserrat"/>
              </a:defRPr>
            </a:lvl5pPr>
            <a:lvl6pPr indent="-342900" lvl="5" marL="27432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Montserrat"/>
                <a:ea typeface="Montserrat"/>
                <a:cs typeface="Montserrat"/>
                <a:sym typeface="Montserrat"/>
              </a:defRPr>
            </a:lvl6pPr>
            <a:lvl7pPr indent="-342900" lvl="6" marL="32004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Montserrat"/>
                <a:ea typeface="Montserrat"/>
                <a:cs typeface="Montserrat"/>
                <a:sym typeface="Montserrat"/>
              </a:defRPr>
            </a:lvl7pPr>
            <a:lvl8pPr indent="-342900" lvl="7" marL="36576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Montserrat"/>
                <a:ea typeface="Montserrat"/>
                <a:cs typeface="Montserrat"/>
                <a:sym typeface="Montserrat"/>
              </a:defRPr>
            </a:lvl8pPr>
            <a:lvl9pPr indent="-342900" lvl="8" marL="41148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Montserrat"/>
                <a:ea typeface="Montserrat"/>
                <a:cs typeface="Montserrat"/>
                <a:sym typeface="Montserrat"/>
              </a:defRPr>
            </a:lvl9pPr>
          </a:lstStyle>
          <a:p/>
        </p:txBody>
      </p:sp>
      <p:sp>
        <p:nvSpPr>
          <p:cNvPr id="1239" name="Google Shape;1239;g343d2673bcf_0_3514"/>
          <p:cNvSpPr/>
          <p:nvPr/>
        </p:nvSpPr>
        <p:spPr>
          <a:xfrm>
            <a:off x="665019" y="1154545"/>
            <a:ext cx="489600" cy="138600"/>
          </a:xfrm>
          <a:prstGeom prst="roundRect">
            <a:avLst>
              <a:gd fmla="val 50000" name="adj"/>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Montserrat"/>
              <a:ea typeface="Montserrat"/>
              <a:cs typeface="Montserrat"/>
              <a:sym typeface="Montserrat"/>
            </a:endParaRPr>
          </a:p>
        </p:txBody>
      </p:sp>
      <p:cxnSp>
        <p:nvCxnSpPr>
          <p:cNvPr id="1240" name="Google Shape;1240;g343d2673bcf_0_3514"/>
          <p:cNvCxnSpPr/>
          <p:nvPr/>
        </p:nvCxnSpPr>
        <p:spPr>
          <a:xfrm>
            <a:off x="4498038" y="2459513"/>
            <a:ext cx="365700" cy="0"/>
          </a:xfrm>
          <a:prstGeom prst="straightConnector1">
            <a:avLst/>
          </a:prstGeom>
          <a:noFill/>
          <a:ln cap="flat" cmpd="sng" w="38100">
            <a:solidFill>
              <a:schemeClr val="accent2"/>
            </a:solidFill>
            <a:prstDash val="solid"/>
            <a:miter lim="800000"/>
            <a:headEnd len="sm" w="sm" type="none"/>
            <a:tailEnd len="sm" w="sm" type="none"/>
          </a:ln>
        </p:spPr>
      </p:cxnSp>
      <p:sp>
        <p:nvSpPr>
          <p:cNvPr id="1241" name="Google Shape;1241;g343d2673bcf_0_3514"/>
          <p:cNvSpPr/>
          <p:nvPr/>
        </p:nvSpPr>
        <p:spPr>
          <a:xfrm rot="5400000">
            <a:off x="6118825" y="3775161"/>
            <a:ext cx="1303787" cy="1303715"/>
          </a:xfrm>
          <a:custGeom>
            <a:rect b="b" l="l" r="r" t="t"/>
            <a:pathLst>
              <a:path extrusionOk="0" h="1303715" w="1303787">
                <a:moveTo>
                  <a:pt x="0" y="0"/>
                </a:moveTo>
                <a:lnTo>
                  <a:pt x="112893" y="5701"/>
                </a:lnTo>
                <a:cubicBezTo>
                  <a:pt x="740564" y="69445"/>
                  <a:pt x="1238987" y="570385"/>
                  <a:pt x="1298838" y="1199198"/>
                </a:cubicBezTo>
                <a:lnTo>
                  <a:pt x="1303787" y="1303715"/>
                </a:lnTo>
                <a:lnTo>
                  <a:pt x="0" y="1303715"/>
                </a:lnTo>
                <a:lnTo>
                  <a:pt x="0" y="0"/>
                </a:lnTo>
                <a:close/>
              </a:path>
            </a:pathLst>
          </a:custGeom>
          <a:solidFill>
            <a:schemeClr val="accen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Montserrat"/>
              <a:ea typeface="Montserrat"/>
              <a:cs typeface="Montserrat"/>
              <a:sym typeface="Montserrat"/>
            </a:endParaRPr>
          </a:p>
        </p:txBody>
      </p:sp>
      <p:sp>
        <p:nvSpPr>
          <p:cNvPr id="1242" name="Google Shape;1242;g343d2673bcf_0_3514"/>
          <p:cNvSpPr/>
          <p:nvPr/>
        </p:nvSpPr>
        <p:spPr>
          <a:xfrm rot="5400000">
            <a:off x="4769392" y="3775161"/>
            <a:ext cx="1303787" cy="1303714"/>
          </a:xfrm>
          <a:custGeom>
            <a:rect b="b" l="l" r="r" t="t"/>
            <a:pathLst>
              <a:path extrusionOk="0" h="1303714" w="1303787">
                <a:moveTo>
                  <a:pt x="0" y="0"/>
                </a:moveTo>
                <a:lnTo>
                  <a:pt x="1303787" y="0"/>
                </a:lnTo>
                <a:lnTo>
                  <a:pt x="1298838" y="104516"/>
                </a:lnTo>
                <a:cubicBezTo>
                  <a:pt x="1238987" y="733329"/>
                  <a:pt x="740564" y="1234270"/>
                  <a:pt x="112893" y="1298013"/>
                </a:cubicBezTo>
                <a:lnTo>
                  <a:pt x="0" y="1303714"/>
                </a:lnTo>
                <a:lnTo>
                  <a:pt x="0" y="0"/>
                </a:lnTo>
                <a:close/>
              </a:path>
            </a:pathLst>
          </a:cu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Montserrat"/>
              <a:ea typeface="Montserrat"/>
              <a:cs typeface="Montserrat"/>
              <a:sym typeface="Montserrat"/>
            </a:endParaRPr>
          </a:p>
        </p:txBody>
      </p:sp>
      <p:sp>
        <p:nvSpPr>
          <p:cNvPr id="1243" name="Google Shape;1243;g343d2673bcf_0_3514"/>
          <p:cNvSpPr/>
          <p:nvPr/>
        </p:nvSpPr>
        <p:spPr>
          <a:xfrm rot="5400000">
            <a:off x="6118827" y="2425657"/>
            <a:ext cx="1303785" cy="1303714"/>
          </a:xfrm>
          <a:custGeom>
            <a:rect b="b" l="l" r="r" t="t"/>
            <a:pathLst>
              <a:path extrusionOk="0" h="1303714" w="1303785">
                <a:moveTo>
                  <a:pt x="1303785" y="0"/>
                </a:moveTo>
                <a:lnTo>
                  <a:pt x="1303785" y="1303714"/>
                </a:lnTo>
                <a:lnTo>
                  <a:pt x="0" y="1303714"/>
                </a:lnTo>
                <a:lnTo>
                  <a:pt x="4948" y="1199198"/>
                </a:lnTo>
                <a:cubicBezTo>
                  <a:pt x="64799" y="570385"/>
                  <a:pt x="563223" y="69445"/>
                  <a:pt x="1190893" y="5701"/>
                </a:cubicBezTo>
                <a:lnTo>
                  <a:pt x="1303785" y="0"/>
                </a:lnTo>
                <a:close/>
              </a:path>
            </a:pathLst>
          </a:cu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Montserrat"/>
              <a:ea typeface="Montserrat"/>
              <a:cs typeface="Montserrat"/>
              <a:sym typeface="Montserrat"/>
            </a:endParaRPr>
          </a:p>
        </p:txBody>
      </p:sp>
      <p:sp>
        <p:nvSpPr>
          <p:cNvPr id="1244" name="Google Shape;1244;g343d2673bcf_0_3514"/>
          <p:cNvSpPr/>
          <p:nvPr/>
        </p:nvSpPr>
        <p:spPr>
          <a:xfrm rot="5400000">
            <a:off x="4769393" y="2425657"/>
            <a:ext cx="1303785" cy="1303715"/>
          </a:xfrm>
          <a:custGeom>
            <a:rect b="b" l="l" r="r" t="t"/>
            <a:pathLst>
              <a:path extrusionOk="0" h="1303715" w="1303785">
                <a:moveTo>
                  <a:pt x="0" y="0"/>
                </a:moveTo>
                <a:lnTo>
                  <a:pt x="1303785" y="0"/>
                </a:lnTo>
                <a:lnTo>
                  <a:pt x="1303785" y="1303715"/>
                </a:lnTo>
                <a:lnTo>
                  <a:pt x="1190893" y="1298014"/>
                </a:lnTo>
                <a:cubicBezTo>
                  <a:pt x="563223" y="1234271"/>
                  <a:pt x="64799" y="733330"/>
                  <a:pt x="4948" y="104517"/>
                </a:cubicBezTo>
                <a:lnTo>
                  <a:pt x="0" y="0"/>
                </a:lnTo>
                <a:close/>
              </a:path>
            </a:pathLst>
          </a:custGeom>
          <a:solidFill>
            <a:schemeClr val="accen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Montserrat"/>
              <a:ea typeface="Montserrat"/>
              <a:cs typeface="Montserrat"/>
              <a:sym typeface="Montserrat"/>
            </a:endParaRPr>
          </a:p>
        </p:txBody>
      </p:sp>
      <p:sp>
        <p:nvSpPr>
          <p:cNvPr id="1245" name="Google Shape;1245;g343d2673bcf_0_3514"/>
          <p:cNvSpPr/>
          <p:nvPr/>
        </p:nvSpPr>
        <p:spPr>
          <a:xfrm rot="2700000">
            <a:off x="5057828" y="2714029"/>
            <a:ext cx="2076348" cy="2076348"/>
          </a:xfrm>
          <a:prstGeom prst="ellipse">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Montserrat"/>
              <a:ea typeface="Montserrat"/>
              <a:cs typeface="Montserrat"/>
              <a:sym typeface="Montserrat"/>
            </a:endParaRPr>
          </a:p>
        </p:txBody>
      </p:sp>
      <p:sp>
        <p:nvSpPr>
          <p:cNvPr id="1246" name="Google Shape;1246;g343d2673bcf_0_3514"/>
          <p:cNvSpPr txBox="1"/>
          <p:nvPr>
            <p:ph idx="2" type="body"/>
          </p:nvPr>
        </p:nvSpPr>
        <p:spPr>
          <a:xfrm>
            <a:off x="8374642" y="2029023"/>
            <a:ext cx="3239100" cy="326400"/>
          </a:xfrm>
          <a:prstGeom prst="rect">
            <a:avLst/>
          </a:prstGeom>
          <a:noFill/>
          <a:ln>
            <a:noFill/>
          </a:ln>
        </p:spPr>
        <p:txBody>
          <a:bodyPr anchorCtr="0" anchor="t" bIns="45700" lIns="91425" spcFirstLastPara="1" rIns="91425" wrap="square" tIns="45700">
            <a:noAutofit/>
          </a:bodyPr>
          <a:lstStyle>
            <a:lvl1pPr indent="-228600" lvl="0" marL="457200" marR="0" algn="l">
              <a:lnSpc>
                <a:spcPct val="90000"/>
              </a:lnSpc>
              <a:spcBef>
                <a:spcPts val="1000"/>
              </a:spcBef>
              <a:spcAft>
                <a:spcPts val="0"/>
              </a:spcAft>
              <a:buClr>
                <a:schemeClr val="accent1"/>
              </a:buClr>
              <a:buSzPts val="1800"/>
              <a:buFont typeface="Arial"/>
              <a:buNone/>
              <a:defRPr b="1" i="0" sz="1800" u="none" cap="none" strike="noStrike">
                <a:solidFill>
                  <a:schemeClr val="accent1"/>
                </a:solidFill>
                <a:latin typeface="Montserrat Medium"/>
                <a:ea typeface="Montserrat Medium"/>
                <a:cs typeface="Montserrat Medium"/>
                <a:sym typeface="Montserrat Medium"/>
              </a:defRPr>
            </a:lvl1pPr>
            <a:lvl2pPr indent="-381000" lvl="1" marL="914400" marR="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Montserrat"/>
                <a:ea typeface="Montserrat"/>
                <a:cs typeface="Montserrat"/>
                <a:sym typeface="Montserrat"/>
              </a:defRPr>
            </a:lvl2pPr>
            <a:lvl3pPr indent="-355600" lvl="2" marL="1371600" marR="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Montserrat"/>
                <a:ea typeface="Montserrat"/>
                <a:cs typeface="Montserrat"/>
                <a:sym typeface="Montserrat"/>
              </a:defRPr>
            </a:lvl3pPr>
            <a:lvl4pPr indent="-342900" lvl="3" marL="18288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Montserrat"/>
                <a:ea typeface="Montserrat"/>
                <a:cs typeface="Montserrat"/>
                <a:sym typeface="Montserrat"/>
              </a:defRPr>
            </a:lvl4pPr>
            <a:lvl5pPr indent="-342900" lvl="4" marL="22860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Montserrat"/>
                <a:ea typeface="Montserrat"/>
                <a:cs typeface="Montserrat"/>
                <a:sym typeface="Montserrat"/>
              </a:defRPr>
            </a:lvl5pPr>
            <a:lvl6pPr indent="-342900" lvl="5" marL="27432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Montserrat"/>
                <a:ea typeface="Montserrat"/>
                <a:cs typeface="Montserrat"/>
                <a:sym typeface="Montserrat"/>
              </a:defRPr>
            </a:lvl6pPr>
            <a:lvl7pPr indent="-342900" lvl="6" marL="32004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Montserrat"/>
                <a:ea typeface="Montserrat"/>
                <a:cs typeface="Montserrat"/>
                <a:sym typeface="Montserrat"/>
              </a:defRPr>
            </a:lvl7pPr>
            <a:lvl8pPr indent="-342900" lvl="7" marL="36576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Montserrat"/>
                <a:ea typeface="Montserrat"/>
                <a:cs typeface="Montserrat"/>
                <a:sym typeface="Montserrat"/>
              </a:defRPr>
            </a:lvl8pPr>
            <a:lvl9pPr indent="-342900" lvl="8" marL="41148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Montserrat"/>
                <a:ea typeface="Montserrat"/>
                <a:cs typeface="Montserrat"/>
                <a:sym typeface="Montserrat"/>
              </a:defRPr>
            </a:lvl9pPr>
          </a:lstStyle>
          <a:p/>
        </p:txBody>
      </p:sp>
      <p:sp>
        <p:nvSpPr>
          <p:cNvPr id="1247" name="Google Shape;1247;g343d2673bcf_0_3514"/>
          <p:cNvSpPr txBox="1"/>
          <p:nvPr>
            <p:ph idx="3" type="body"/>
          </p:nvPr>
        </p:nvSpPr>
        <p:spPr>
          <a:xfrm>
            <a:off x="8374642" y="2354875"/>
            <a:ext cx="3239100" cy="543600"/>
          </a:xfrm>
          <a:prstGeom prst="rect">
            <a:avLst/>
          </a:prstGeom>
          <a:noFill/>
          <a:ln>
            <a:noFill/>
          </a:ln>
        </p:spPr>
        <p:txBody>
          <a:bodyPr anchorCtr="0" anchor="t" bIns="45700" lIns="91425" spcFirstLastPara="1" rIns="91425" wrap="square" tIns="45700">
            <a:noAutofit/>
          </a:bodyPr>
          <a:lstStyle>
            <a:lvl1pPr indent="-228600" lvl="0" marL="457200" marR="0" algn="l">
              <a:lnSpc>
                <a:spcPct val="90000"/>
              </a:lnSpc>
              <a:spcBef>
                <a:spcPts val="1000"/>
              </a:spcBef>
              <a:spcAft>
                <a:spcPts val="0"/>
              </a:spcAft>
              <a:buClr>
                <a:schemeClr val="accent6"/>
              </a:buClr>
              <a:buSzPts val="1100"/>
              <a:buFont typeface="Arial"/>
              <a:buNone/>
              <a:defRPr b="0" i="0" sz="1100" u="none" cap="none" strike="noStrike">
                <a:solidFill>
                  <a:schemeClr val="accent6"/>
                </a:solidFill>
                <a:latin typeface="Montserrat"/>
                <a:ea typeface="Montserrat"/>
                <a:cs typeface="Montserrat"/>
                <a:sym typeface="Montserrat"/>
              </a:defRPr>
            </a:lvl1pPr>
            <a:lvl2pPr indent="-381000" lvl="1" marL="914400" marR="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Montserrat"/>
                <a:ea typeface="Montserrat"/>
                <a:cs typeface="Montserrat"/>
                <a:sym typeface="Montserrat"/>
              </a:defRPr>
            </a:lvl2pPr>
            <a:lvl3pPr indent="-355600" lvl="2" marL="1371600" marR="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Montserrat"/>
                <a:ea typeface="Montserrat"/>
                <a:cs typeface="Montserrat"/>
                <a:sym typeface="Montserrat"/>
              </a:defRPr>
            </a:lvl3pPr>
            <a:lvl4pPr indent="-342900" lvl="3" marL="18288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Montserrat"/>
                <a:ea typeface="Montserrat"/>
                <a:cs typeface="Montserrat"/>
                <a:sym typeface="Montserrat"/>
              </a:defRPr>
            </a:lvl4pPr>
            <a:lvl5pPr indent="-342900" lvl="4" marL="22860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Montserrat"/>
                <a:ea typeface="Montserrat"/>
                <a:cs typeface="Montserrat"/>
                <a:sym typeface="Montserrat"/>
              </a:defRPr>
            </a:lvl5pPr>
            <a:lvl6pPr indent="-342900" lvl="5" marL="27432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Montserrat"/>
                <a:ea typeface="Montserrat"/>
                <a:cs typeface="Montserrat"/>
                <a:sym typeface="Montserrat"/>
              </a:defRPr>
            </a:lvl6pPr>
            <a:lvl7pPr indent="-342900" lvl="6" marL="32004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Montserrat"/>
                <a:ea typeface="Montserrat"/>
                <a:cs typeface="Montserrat"/>
                <a:sym typeface="Montserrat"/>
              </a:defRPr>
            </a:lvl7pPr>
            <a:lvl8pPr indent="-342900" lvl="7" marL="36576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Montserrat"/>
                <a:ea typeface="Montserrat"/>
                <a:cs typeface="Montserrat"/>
                <a:sym typeface="Montserrat"/>
              </a:defRPr>
            </a:lvl8pPr>
            <a:lvl9pPr indent="-342900" lvl="8" marL="41148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Montserrat"/>
                <a:ea typeface="Montserrat"/>
                <a:cs typeface="Montserrat"/>
                <a:sym typeface="Montserrat"/>
              </a:defRPr>
            </a:lvl9pPr>
          </a:lstStyle>
          <a:p/>
        </p:txBody>
      </p:sp>
      <p:sp>
        <p:nvSpPr>
          <p:cNvPr id="1248" name="Google Shape;1248;g343d2673bcf_0_3514"/>
          <p:cNvSpPr txBox="1"/>
          <p:nvPr>
            <p:ph idx="4" type="body"/>
          </p:nvPr>
        </p:nvSpPr>
        <p:spPr>
          <a:xfrm>
            <a:off x="8374642" y="4561737"/>
            <a:ext cx="3239100" cy="326400"/>
          </a:xfrm>
          <a:prstGeom prst="rect">
            <a:avLst/>
          </a:prstGeom>
          <a:noFill/>
          <a:ln>
            <a:noFill/>
          </a:ln>
        </p:spPr>
        <p:txBody>
          <a:bodyPr anchorCtr="0" anchor="t" bIns="45700" lIns="91425" spcFirstLastPara="1" rIns="91425" wrap="square" tIns="45700">
            <a:noAutofit/>
          </a:bodyPr>
          <a:lstStyle>
            <a:lvl1pPr indent="-228600" lvl="0" marL="457200" marR="0" algn="l">
              <a:lnSpc>
                <a:spcPct val="90000"/>
              </a:lnSpc>
              <a:spcBef>
                <a:spcPts val="1000"/>
              </a:spcBef>
              <a:spcAft>
                <a:spcPts val="0"/>
              </a:spcAft>
              <a:buClr>
                <a:schemeClr val="accent2"/>
              </a:buClr>
              <a:buSzPts val="1800"/>
              <a:buFont typeface="Arial"/>
              <a:buNone/>
              <a:defRPr b="1" i="0" sz="1800" u="none" cap="none" strike="noStrike">
                <a:solidFill>
                  <a:schemeClr val="accent2"/>
                </a:solidFill>
                <a:latin typeface="Montserrat Medium"/>
                <a:ea typeface="Montserrat Medium"/>
                <a:cs typeface="Montserrat Medium"/>
                <a:sym typeface="Montserrat Medium"/>
              </a:defRPr>
            </a:lvl1pPr>
            <a:lvl2pPr indent="-381000" lvl="1" marL="914400" marR="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Montserrat"/>
                <a:ea typeface="Montserrat"/>
                <a:cs typeface="Montserrat"/>
                <a:sym typeface="Montserrat"/>
              </a:defRPr>
            </a:lvl2pPr>
            <a:lvl3pPr indent="-355600" lvl="2" marL="1371600" marR="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Montserrat"/>
                <a:ea typeface="Montserrat"/>
                <a:cs typeface="Montserrat"/>
                <a:sym typeface="Montserrat"/>
              </a:defRPr>
            </a:lvl3pPr>
            <a:lvl4pPr indent="-342900" lvl="3" marL="18288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Montserrat"/>
                <a:ea typeface="Montserrat"/>
                <a:cs typeface="Montserrat"/>
                <a:sym typeface="Montserrat"/>
              </a:defRPr>
            </a:lvl4pPr>
            <a:lvl5pPr indent="-342900" lvl="4" marL="22860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Montserrat"/>
                <a:ea typeface="Montserrat"/>
                <a:cs typeface="Montserrat"/>
                <a:sym typeface="Montserrat"/>
              </a:defRPr>
            </a:lvl5pPr>
            <a:lvl6pPr indent="-342900" lvl="5" marL="27432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Montserrat"/>
                <a:ea typeface="Montserrat"/>
                <a:cs typeface="Montserrat"/>
                <a:sym typeface="Montserrat"/>
              </a:defRPr>
            </a:lvl6pPr>
            <a:lvl7pPr indent="-342900" lvl="6" marL="32004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Montserrat"/>
                <a:ea typeface="Montserrat"/>
                <a:cs typeface="Montserrat"/>
                <a:sym typeface="Montserrat"/>
              </a:defRPr>
            </a:lvl7pPr>
            <a:lvl8pPr indent="-342900" lvl="7" marL="36576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Montserrat"/>
                <a:ea typeface="Montserrat"/>
                <a:cs typeface="Montserrat"/>
                <a:sym typeface="Montserrat"/>
              </a:defRPr>
            </a:lvl8pPr>
            <a:lvl9pPr indent="-342900" lvl="8" marL="41148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Montserrat"/>
                <a:ea typeface="Montserrat"/>
                <a:cs typeface="Montserrat"/>
                <a:sym typeface="Montserrat"/>
              </a:defRPr>
            </a:lvl9pPr>
          </a:lstStyle>
          <a:p/>
        </p:txBody>
      </p:sp>
      <p:sp>
        <p:nvSpPr>
          <p:cNvPr id="1249" name="Google Shape;1249;g343d2673bcf_0_3514"/>
          <p:cNvSpPr txBox="1"/>
          <p:nvPr>
            <p:ph idx="5" type="body"/>
          </p:nvPr>
        </p:nvSpPr>
        <p:spPr>
          <a:xfrm>
            <a:off x="8374642" y="4887589"/>
            <a:ext cx="3239100" cy="543600"/>
          </a:xfrm>
          <a:prstGeom prst="rect">
            <a:avLst/>
          </a:prstGeom>
          <a:noFill/>
          <a:ln>
            <a:noFill/>
          </a:ln>
        </p:spPr>
        <p:txBody>
          <a:bodyPr anchorCtr="0" anchor="t" bIns="45700" lIns="91425" spcFirstLastPara="1" rIns="91425" wrap="square" tIns="45700">
            <a:noAutofit/>
          </a:bodyPr>
          <a:lstStyle>
            <a:lvl1pPr indent="-228600" lvl="0" marL="457200" marR="0" algn="l">
              <a:lnSpc>
                <a:spcPct val="90000"/>
              </a:lnSpc>
              <a:spcBef>
                <a:spcPts val="1000"/>
              </a:spcBef>
              <a:spcAft>
                <a:spcPts val="0"/>
              </a:spcAft>
              <a:buClr>
                <a:schemeClr val="accent6"/>
              </a:buClr>
              <a:buSzPts val="1100"/>
              <a:buFont typeface="Arial"/>
              <a:buNone/>
              <a:defRPr b="0" i="0" sz="1100" u="none" cap="none" strike="noStrike">
                <a:solidFill>
                  <a:schemeClr val="accent6"/>
                </a:solidFill>
                <a:latin typeface="Montserrat"/>
                <a:ea typeface="Montserrat"/>
                <a:cs typeface="Montserrat"/>
                <a:sym typeface="Montserrat"/>
              </a:defRPr>
            </a:lvl1pPr>
            <a:lvl2pPr indent="-381000" lvl="1" marL="914400" marR="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Montserrat"/>
                <a:ea typeface="Montserrat"/>
                <a:cs typeface="Montserrat"/>
                <a:sym typeface="Montserrat"/>
              </a:defRPr>
            </a:lvl2pPr>
            <a:lvl3pPr indent="-355600" lvl="2" marL="1371600" marR="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Montserrat"/>
                <a:ea typeface="Montserrat"/>
                <a:cs typeface="Montserrat"/>
                <a:sym typeface="Montserrat"/>
              </a:defRPr>
            </a:lvl3pPr>
            <a:lvl4pPr indent="-342900" lvl="3" marL="18288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Montserrat"/>
                <a:ea typeface="Montserrat"/>
                <a:cs typeface="Montserrat"/>
                <a:sym typeface="Montserrat"/>
              </a:defRPr>
            </a:lvl4pPr>
            <a:lvl5pPr indent="-342900" lvl="4" marL="22860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Montserrat"/>
                <a:ea typeface="Montserrat"/>
                <a:cs typeface="Montserrat"/>
                <a:sym typeface="Montserrat"/>
              </a:defRPr>
            </a:lvl5pPr>
            <a:lvl6pPr indent="-342900" lvl="5" marL="27432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Montserrat"/>
                <a:ea typeface="Montserrat"/>
                <a:cs typeface="Montserrat"/>
                <a:sym typeface="Montserrat"/>
              </a:defRPr>
            </a:lvl6pPr>
            <a:lvl7pPr indent="-342900" lvl="6" marL="32004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Montserrat"/>
                <a:ea typeface="Montserrat"/>
                <a:cs typeface="Montserrat"/>
                <a:sym typeface="Montserrat"/>
              </a:defRPr>
            </a:lvl7pPr>
            <a:lvl8pPr indent="-342900" lvl="7" marL="36576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Montserrat"/>
                <a:ea typeface="Montserrat"/>
                <a:cs typeface="Montserrat"/>
                <a:sym typeface="Montserrat"/>
              </a:defRPr>
            </a:lvl8pPr>
            <a:lvl9pPr indent="-342900" lvl="8" marL="41148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Montserrat"/>
                <a:ea typeface="Montserrat"/>
                <a:cs typeface="Montserrat"/>
                <a:sym typeface="Montserrat"/>
              </a:defRPr>
            </a:lvl9pPr>
          </a:lstStyle>
          <a:p/>
        </p:txBody>
      </p:sp>
      <p:sp>
        <p:nvSpPr>
          <p:cNvPr id="1250" name="Google Shape;1250;g343d2673bcf_0_3514"/>
          <p:cNvSpPr txBox="1"/>
          <p:nvPr>
            <p:ph idx="6" type="body"/>
          </p:nvPr>
        </p:nvSpPr>
        <p:spPr>
          <a:xfrm>
            <a:off x="578175" y="2029023"/>
            <a:ext cx="3165300" cy="326400"/>
          </a:xfrm>
          <a:prstGeom prst="rect">
            <a:avLst/>
          </a:prstGeom>
          <a:noFill/>
          <a:ln>
            <a:noFill/>
          </a:ln>
        </p:spPr>
        <p:txBody>
          <a:bodyPr anchorCtr="0" anchor="t" bIns="45700" lIns="91425" spcFirstLastPara="1" rIns="91425" wrap="square" tIns="45700">
            <a:noAutofit/>
          </a:bodyPr>
          <a:lstStyle>
            <a:lvl1pPr indent="-228600" lvl="0" marL="457200" marR="0" algn="r">
              <a:lnSpc>
                <a:spcPct val="90000"/>
              </a:lnSpc>
              <a:spcBef>
                <a:spcPts val="1000"/>
              </a:spcBef>
              <a:spcAft>
                <a:spcPts val="0"/>
              </a:spcAft>
              <a:buClr>
                <a:schemeClr val="accent2"/>
              </a:buClr>
              <a:buSzPts val="1800"/>
              <a:buFont typeface="Arial"/>
              <a:buNone/>
              <a:defRPr b="1" i="0" sz="1800" u="none" cap="none" strike="noStrike">
                <a:solidFill>
                  <a:schemeClr val="accent2"/>
                </a:solidFill>
                <a:latin typeface="Montserrat Medium"/>
                <a:ea typeface="Montserrat Medium"/>
                <a:cs typeface="Montserrat Medium"/>
                <a:sym typeface="Montserrat Medium"/>
              </a:defRPr>
            </a:lvl1pPr>
            <a:lvl2pPr indent="-381000" lvl="1" marL="914400" marR="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Montserrat"/>
                <a:ea typeface="Montserrat"/>
                <a:cs typeface="Montserrat"/>
                <a:sym typeface="Montserrat"/>
              </a:defRPr>
            </a:lvl2pPr>
            <a:lvl3pPr indent="-355600" lvl="2" marL="1371600" marR="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Montserrat"/>
                <a:ea typeface="Montserrat"/>
                <a:cs typeface="Montserrat"/>
                <a:sym typeface="Montserrat"/>
              </a:defRPr>
            </a:lvl3pPr>
            <a:lvl4pPr indent="-342900" lvl="3" marL="18288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Montserrat"/>
                <a:ea typeface="Montserrat"/>
                <a:cs typeface="Montserrat"/>
                <a:sym typeface="Montserrat"/>
              </a:defRPr>
            </a:lvl4pPr>
            <a:lvl5pPr indent="-342900" lvl="4" marL="22860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Montserrat"/>
                <a:ea typeface="Montserrat"/>
                <a:cs typeface="Montserrat"/>
                <a:sym typeface="Montserrat"/>
              </a:defRPr>
            </a:lvl5pPr>
            <a:lvl6pPr indent="-342900" lvl="5" marL="27432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Montserrat"/>
                <a:ea typeface="Montserrat"/>
                <a:cs typeface="Montserrat"/>
                <a:sym typeface="Montserrat"/>
              </a:defRPr>
            </a:lvl6pPr>
            <a:lvl7pPr indent="-342900" lvl="6" marL="32004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Montserrat"/>
                <a:ea typeface="Montserrat"/>
                <a:cs typeface="Montserrat"/>
                <a:sym typeface="Montserrat"/>
              </a:defRPr>
            </a:lvl7pPr>
            <a:lvl8pPr indent="-342900" lvl="7" marL="36576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Montserrat"/>
                <a:ea typeface="Montserrat"/>
                <a:cs typeface="Montserrat"/>
                <a:sym typeface="Montserrat"/>
              </a:defRPr>
            </a:lvl8pPr>
            <a:lvl9pPr indent="-342900" lvl="8" marL="41148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Montserrat"/>
                <a:ea typeface="Montserrat"/>
                <a:cs typeface="Montserrat"/>
                <a:sym typeface="Montserrat"/>
              </a:defRPr>
            </a:lvl9pPr>
          </a:lstStyle>
          <a:p/>
        </p:txBody>
      </p:sp>
      <p:sp>
        <p:nvSpPr>
          <p:cNvPr id="1251" name="Google Shape;1251;g343d2673bcf_0_3514"/>
          <p:cNvSpPr txBox="1"/>
          <p:nvPr>
            <p:ph idx="7" type="body"/>
          </p:nvPr>
        </p:nvSpPr>
        <p:spPr>
          <a:xfrm>
            <a:off x="578175" y="2354875"/>
            <a:ext cx="3165300" cy="543600"/>
          </a:xfrm>
          <a:prstGeom prst="rect">
            <a:avLst/>
          </a:prstGeom>
          <a:noFill/>
          <a:ln>
            <a:noFill/>
          </a:ln>
        </p:spPr>
        <p:txBody>
          <a:bodyPr anchorCtr="0" anchor="t" bIns="45700" lIns="91425" spcFirstLastPara="1" rIns="91425" wrap="square" tIns="45700">
            <a:noAutofit/>
          </a:bodyPr>
          <a:lstStyle>
            <a:lvl1pPr indent="-228600" lvl="0" marL="457200" marR="0" algn="r">
              <a:lnSpc>
                <a:spcPct val="90000"/>
              </a:lnSpc>
              <a:spcBef>
                <a:spcPts val="1000"/>
              </a:spcBef>
              <a:spcAft>
                <a:spcPts val="0"/>
              </a:spcAft>
              <a:buClr>
                <a:schemeClr val="accent6"/>
              </a:buClr>
              <a:buSzPts val="1100"/>
              <a:buFont typeface="Arial"/>
              <a:buNone/>
              <a:defRPr b="0" i="0" sz="1100" u="none" cap="none" strike="noStrike">
                <a:solidFill>
                  <a:schemeClr val="accent6"/>
                </a:solidFill>
                <a:latin typeface="Montserrat"/>
                <a:ea typeface="Montserrat"/>
                <a:cs typeface="Montserrat"/>
                <a:sym typeface="Montserrat"/>
              </a:defRPr>
            </a:lvl1pPr>
            <a:lvl2pPr indent="-381000" lvl="1" marL="914400" marR="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Montserrat"/>
                <a:ea typeface="Montserrat"/>
                <a:cs typeface="Montserrat"/>
                <a:sym typeface="Montserrat"/>
              </a:defRPr>
            </a:lvl2pPr>
            <a:lvl3pPr indent="-355600" lvl="2" marL="1371600" marR="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Montserrat"/>
                <a:ea typeface="Montserrat"/>
                <a:cs typeface="Montserrat"/>
                <a:sym typeface="Montserrat"/>
              </a:defRPr>
            </a:lvl3pPr>
            <a:lvl4pPr indent="-342900" lvl="3" marL="18288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Montserrat"/>
                <a:ea typeface="Montserrat"/>
                <a:cs typeface="Montserrat"/>
                <a:sym typeface="Montserrat"/>
              </a:defRPr>
            </a:lvl4pPr>
            <a:lvl5pPr indent="-342900" lvl="4" marL="22860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Montserrat"/>
                <a:ea typeface="Montserrat"/>
                <a:cs typeface="Montserrat"/>
                <a:sym typeface="Montserrat"/>
              </a:defRPr>
            </a:lvl5pPr>
            <a:lvl6pPr indent="-342900" lvl="5" marL="27432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Montserrat"/>
                <a:ea typeface="Montserrat"/>
                <a:cs typeface="Montserrat"/>
                <a:sym typeface="Montserrat"/>
              </a:defRPr>
            </a:lvl6pPr>
            <a:lvl7pPr indent="-342900" lvl="6" marL="32004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Montserrat"/>
                <a:ea typeface="Montserrat"/>
                <a:cs typeface="Montserrat"/>
                <a:sym typeface="Montserrat"/>
              </a:defRPr>
            </a:lvl7pPr>
            <a:lvl8pPr indent="-342900" lvl="7" marL="36576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Montserrat"/>
                <a:ea typeface="Montserrat"/>
                <a:cs typeface="Montserrat"/>
                <a:sym typeface="Montserrat"/>
              </a:defRPr>
            </a:lvl8pPr>
            <a:lvl9pPr indent="-342900" lvl="8" marL="41148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Montserrat"/>
                <a:ea typeface="Montserrat"/>
                <a:cs typeface="Montserrat"/>
                <a:sym typeface="Montserrat"/>
              </a:defRPr>
            </a:lvl9pPr>
          </a:lstStyle>
          <a:p/>
        </p:txBody>
      </p:sp>
      <p:sp>
        <p:nvSpPr>
          <p:cNvPr id="1252" name="Google Shape;1252;g343d2673bcf_0_3514"/>
          <p:cNvSpPr txBox="1"/>
          <p:nvPr>
            <p:ph idx="8" type="body"/>
          </p:nvPr>
        </p:nvSpPr>
        <p:spPr>
          <a:xfrm>
            <a:off x="578175" y="4561737"/>
            <a:ext cx="3165300" cy="326400"/>
          </a:xfrm>
          <a:prstGeom prst="rect">
            <a:avLst/>
          </a:prstGeom>
          <a:noFill/>
          <a:ln>
            <a:noFill/>
          </a:ln>
        </p:spPr>
        <p:txBody>
          <a:bodyPr anchorCtr="0" anchor="t" bIns="45700" lIns="91425" spcFirstLastPara="1" rIns="91425" wrap="square" tIns="45700">
            <a:noAutofit/>
          </a:bodyPr>
          <a:lstStyle>
            <a:lvl1pPr indent="-228600" lvl="0" marL="457200" marR="0" algn="r">
              <a:lnSpc>
                <a:spcPct val="90000"/>
              </a:lnSpc>
              <a:spcBef>
                <a:spcPts val="1000"/>
              </a:spcBef>
              <a:spcAft>
                <a:spcPts val="0"/>
              </a:spcAft>
              <a:buClr>
                <a:schemeClr val="accent1"/>
              </a:buClr>
              <a:buSzPts val="1800"/>
              <a:buFont typeface="Arial"/>
              <a:buNone/>
              <a:defRPr b="1" i="0" sz="1800" u="none" cap="none" strike="noStrike">
                <a:solidFill>
                  <a:schemeClr val="accent1"/>
                </a:solidFill>
                <a:latin typeface="Montserrat Medium"/>
                <a:ea typeface="Montserrat Medium"/>
                <a:cs typeface="Montserrat Medium"/>
                <a:sym typeface="Montserrat Medium"/>
              </a:defRPr>
            </a:lvl1pPr>
            <a:lvl2pPr indent="-381000" lvl="1" marL="914400" marR="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Montserrat"/>
                <a:ea typeface="Montserrat"/>
                <a:cs typeface="Montserrat"/>
                <a:sym typeface="Montserrat"/>
              </a:defRPr>
            </a:lvl2pPr>
            <a:lvl3pPr indent="-355600" lvl="2" marL="1371600" marR="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Montserrat"/>
                <a:ea typeface="Montserrat"/>
                <a:cs typeface="Montserrat"/>
                <a:sym typeface="Montserrat"/>
              </a:defRPr>
            </a:lvl3pPr>
            <a:lvl4pPr indent="-342900" lvl="3" marL="18288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Montserrat"/>
                <a:ea typeface="Montserrat"/>
                <a:cs typeface="Montserrat"/>
                <a:sym typeface="Montserrat"/>
              </a:defRPr>
            </a:lvl4pPr>
            <a:lvl5pPr indent="-342900" lvl="4" marL="22860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Montserrat"/>
                <a:ea typeface="Montserrat"/>
                <a:cs typeface="Montserrat"/>
                <a:sym typeface="Montserrat"/>
              </a:defRPr>
            </a:lvl5pPr>
            <a:lvl6pPr indent="-342900" lvl="5" marL="27432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Montserrat"/>
                <a:ea typeface="Montserrat"/>
                <a:cs typeface="Montserrat"/>
                <a:sym typeface="Montserrat"/>
              </a:defRPr>
            </a:lvl6pPr>
            <a:lvl7pPr indent="-342900" lvl="6" marL="32004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Montserrat"/>
                <a:ea typeface="Montserrat"/>
                <a:cs typeface="Montserrat"/>
                <a:sym typeface="Montserrat"/>
              </a:defRPr>
            </a:lvl7pPr>
            <a:lvl8pPr indent="-342900" lvl="7" marL="36576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Montserrat"/>
                <a:ea typeface="Montserrat"/>
                <a:cs typeface="Montserrat"/>
                <a:sym typeface="Montserrat"/>
              </a:defRPr>
            </a:lvl8pPr>
            <a:lvl9pPr indent="-342900" lvl="8" marL="41148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Montserrat"/>
                <a:ea typeface="Montserrat"/>
                <a:cs typeface="Montserrat"/>
                <a:sym typeface="Montserrat"/>
              </a:defRPr>
            </a:lvl9pPr>
          </a:lstStyle>
          <a:p/>
        </p:txBody>
      </p:sp>
      <p:sp>
        <p:nvSpPr>
          <p:cNvPr id="1253" name="Google Shape;1253;g343d2673bcf_0_3514"/>
          <p:cNvSpPr txBox="1"/>
          <p:nvPr>
            <p:ph idx="9" type="body"/>
          </p:nvPr>
        </p:nvSpPr>
        <p:spPr>
          <a:xfrm>
            <a:off x="578175" y="4887589"/>
            <a:ext cx="3165300" cy="543600"/>
          </a:xfrm>
          <a:prstGeom prst="rect">
            <a:avLst/>
          </a:prstGeom>
          <a:noFill/>
          <a:ln>
            <a:noFill/>
          </a:ln>
        </p:spPr>
        <p:txBody>
          <a:bodyPr anchorCtr="0" anchor="t" bIns="45700" lIns="91425" spcFirstLastPara="1" rIns="91425" wrap="square" tIns="45700">
            <a:noAutofit/>
          </a:bodyPr>
          <a:lstStyle>
            <a:lvl1pPr indent="-228600" lvl="0" marL="457200" marR="0" algn="r">
              <a:lnSpc>
                <a:spcPct val="90000"/>
              </a:lnSpc>
              <a:spcBef>
                <a:spcPts val="1000"/>
              </a:spcBef>
              <a:spcAft>
                <a:spcPts val="0"/>
              </a:spcAft>
              <a:buClr>
                <a:schemeClr val="accent6"/>
              </a:buClr>
              <a:buSzPts val="1100"/>
              <a:buFont typeface="Arial"/>
              <a:buNone/>
              <a:defRPr b="0" i="0" sz="1100" u="none" cap="none" strike="noStrike">
                <a:solidFill>
                  <a:schemeClr val="accent6"/>
                </a:solidFill>
                <a:latin typeface="Montserrat"/>
                <a:ea typeface="Montserrat"/>
                <a:cs typeface="Montserrat"/>
                <a:sym typeface="Montserrat"/>
              </a:defRPr>
            </a:lvl1pPr>
            <a:lvl2pPr indent="-381000" lvl="1" marL="914400" marR="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Montserrat"/>
                <a:ea typeface="Montserrat"/>
                <a:cs typeface="Montserrat"/>
                <a:sym typeface="Montserrat"/>
              </a:defRPr>
            </a:lvl2pPr>
            <a:lvl3pPr indent="-355600" lvl="2" marL="1371600" marR="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Montserrat"/>
                <a:ea typeface="Montserrat"/>
                <a:cs typeface="Montserrat"/>
                <a:sym typeface="Montserrat"/>
              </a:defRPr>
            </a:lvl3pPr>
            <a:lvl4pPr indent="-342900" lvl="3" marL="18288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Montserrat"/>
                <a:ea typeface="Montserrat"/>
                <a:cs typeface="Montserrat"/>
                <a:sym typeface="Montserrat"/>
              </a:defRPr>
            </a:lvl4pPr>
            <a:lvl5pPr indent="-342900" lvl="4" marL="22860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Montserrat"/>
                <a:ea typeface="Montserrat"/>
                <a:cs typeface="Montserrat"/>
                <a:sym typeface="Montserrat"/>
              </a:defRPr>
            </a:lvl5pPr>
            <a:lvl6pPr indent="-342900" lvl="5" marL="27432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Montserrat"/>
                <a:ea typeface="Montserrat"/>
                <a:cs typeface="Montserrat"/>
                <a:sym typeface="Montserrat"/>
              </a:defRPr>
            </a:lvl6pPr>
            <a:lvl7pPr indent="-342900" lvl="6" marL="32004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Montserrat"/>
                <a:ea typeface="Montserrat"/>
                <a:cs typeface="Montserrat"/>
                <a:sym typeface="Montserrat"/>
              </a:defRPr>
            </a:lvl7pPr>
            <a:lvl8pPr indent="-342900" lvl="7" marL="36576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Montserrat"/>
                <a:ea typeface="Montserrat"/>
                <a:cs typeface="Montserrat"/>
                <a:sym typeface="Montserrat"/>
              </a:defRPr>
            </a:lvl8pPr>
            <a:lvl9pPr indent="-342900" lvl="8" marL="41148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Montserrat"/>
                <a:ea typeface="Montserrat"/>
                <a:cs typeface="Montserrat"/>
                <a:sym typeface="Montserrat"/>
              </a:defRPr>
            </a:lvl9pPr>
          </a:lstStyle>
          <a:p/>
        </p:txBody>
      </p:sp>
      <p:cxnSp>
        <p:nvCxnSpPr>
          <p:cNvPr id="1254" name="Google Shape;1254;g343d2673bcf_0_3514"/>
          <p:cNvCxnSpPr/>
          <p:nvPr/>
        </p:nvCxnSpPr>
        <p:spPr>
          <a:xfrm>
            <a:off x="4850491" y="2457557"/>
            <a:ext cx="332400" cy="332400"/>
          </a:xfrm>
          <a:prstGeom prst="straightConnector1">
            <a:avLst/>
          </a:prstGeom>
          <a:noFill/>
          <a:ln cap="flat" cmpd="sng" w="38100">
            <a:solidFill>
              <a:schemeClr val="accent2"/>
            </a:solidFill>
            <a:prstDash val="solid"/>
            <a:miter lim="800000"/>
            <a:headEnd len="sm" w="sm" type="none"/>
            <a:tailEnd len="sm" w="sm" type="none"/>
          </a:ln>
        </p:spPr>
      </p:cxnSp>
      <p:cxnSp>
        <p:nvCxnSpPr>
          <p:cNvPr id="1255" name="Google Shape;1255;g343d2673bcf_0_3514"/>
          <p:cNvCxnSpPr/>
          <p:nvPr/>
        </p:nvCxnSpPr>
        <p:spPr>
          <a:xfrm>
            <a:off x="7031873" y="4664478"/>
            <a:ext cx="332400" cy="332400"/>
          </a:xfrm>
          <a:prstGeom prst="straightConnector1">
            <a:avLst/>
          </a:prstGeom>
          <a:noFill/>
          <a:ln cap="flat" cmpd="sng" w="38100">
            <a:solidFill>
              <a:schemeClr val="accent2"/>
            </a:solidFill>
            <a:prstDash val="solid"/>
            <a:miter lim="800000"/>
            <a:headEnd len="sm" w="sm" type="none"/>
            <a:tailEnd len="sm" w="sm" type="none"/>
          </a:ln>
        </p:spPr>
      </p:cxnSp>
      <p:cxnSp>
        <p:nvCxnSpPr>
          <p:cNvPr id="1256" name="Google Shape;1256;g343d2673bcf_0_3514"/>
          <p:cNvCxnSpPr/>
          <p:nvPr/>
        </p:nvCxnSpPr>
        <p:spPr>
          <a:xfrm rot="5400000">
            <a:off x="7003857" y="2449535"/>
            <a:ext cx="332400" cy="332400"/>
          </a:xfrm>
          <a:prstGeom prst="straightConnector1">
            <a:avLst/>
          </a:prstGeom>
          <a:noFill/>
          <a:ln cap="flat" cmpd="sng" w="38100">
            <a:solidFill>
              <a:schemeClr val="accent1"/>
            </a:solidFill>
            <a:prstDash val="solid"/>
            <a:miter lim="800000"/>
            <a:headEnd len="sm" w="sm" type="none"/>
            <a:tailEnd len="sm" w="sm" type="none"/>
          </a:ln>
        </p:spPr>
      </p:cxnSp>
      <p:cxnSp>
        <p:nvCxnSpPr>
          <p:cNvPr id="1257" name="Google Shape;1257;g343d2673bcf_0_3514"/>
          <p:cNvCxnSpPr/>
          <p:nvPr/>
        </p:nvCxnSpPr>
        <p:spPr>
          <a:xfrm rot="5400000">
            <a:off x="4805818" y="4664478"/>
            <a:ext cx="332400" cy="332400"/>
          </a:xfrm>
          <a:prstGeom prst="straightConnector1">
            <a:avLst/>
          </a:prstGeom>
          <a:noFill/>
          <a:ln cap="flat" cmpd="sng" w="38100">
            <a:solidFill>
              <a:schemeClr val="accent1"/>
            </a:solidFill>
            <a:prstDash val="solid"/>
            <a:miter lim="800000"/>
            <a:headEnd len="sm" w="sm" type="none"/>
            <a:tailEnd len="sm" w="sm" type="none"/>
          </a:ln>
        </p:spPr>
      </p:cxnSp>
      <p:sp>
        <p:nvSpPr>
          <p:cNvPr id="1258" name="Google Shape;1258;g343d2673bcf_0_3514"/>
          <p:cNvSpPr/>
          <p:nvPr>
            <p:ph idx="13" type="pic"/>
          </p:nvPr>
        </p:nvSpPr>
        <p:spPr>
          <a:xfrm>
            <a:off x="3873621" y="2112944"/>
            <a:ext cx="693000" cy="693000"/>
          </a:xfrm>
          <a:prstGeom prst="ellipse">
            <a:avLst/>
          </a:prstGeom>
          <a:solidFill>
            <a:schemeClr val="accent2"/>
          </a:solidFill>
          <a:ln>
            <a:noFill/>
          </a:ln>
        </p:spPr>
      </p:sp>
      <p:sp>
        <p:nvSpPr>
          <p:cNvPr id="1259" name="Google Shape;1259;g343d2673bcf_0_3514"/>
          <p:cNvSpPr/>
          <p:nvPr>
            <p:ph idx="14" type="pic"/>
          </p:nvPr>
        </p:nvSpPr>
        <p:spPr>
          <a:xfrm>
            <a:off x="7560646" y="2112944"/>
            <a:ext cx="693000" cy="693000"/>
          </a:xfrm>
          <a:prstGeom prst="ellipse">
            <a:avLst/>
          </a:prstGeom>
          <a:solidFill>
            <a:schemeClr val="accent1"/>
          </a:solidFill>
          <a:ln>
            <a:noFill/>
          </a:ln>
        </p:spPr>
      </p:sp>
      <p:sp>
        <p:nvSpPr>
          <p:cNvPr id="1260" name="Google Shape;1260;g343d2673bcf_0_3514"/>
          <p:cNvSpPr/>
          <p:nvPr>
            <p:ph idx="15" type="pic"/>
          </p:nvPr>
        </p:nvSpPr>
        <p:spPr>
          <a:xfrm>
            <a:off x="3873621" y="4645280"/>
            <a:ext cx="693000" cy="693000"/>
          </a:xfrm>
          <a:prstGeom prst="ellipse">
            <a:avLst/>
          </a:prstGeom>
          <a:solidFill>
            <a:schemeClr val="accent1"/>
          </a:solidFill>
          <a:ln>
            <a:noFill/>
          </a:ln>
        </p:spPr>
      </p:sp>
      <p:sp>
        <p:nvSpPr>
          <p:cNvPr id="1261" name="Google Shape;1261;g343d2673bcf_0_3514"/>
          <p:cNvSpPr/>
          <p:nvPr>
            <p:ph idx="16" type="pic"/>
          </p:nvPr>
        </p:nvSpPr>
        <p:spPr>
          <a:xfrm>
            <a:off x="7560646" y="4645280"/>
            <a:ext cx="693000" cy="693000"/>
          </a:xfrm>
          <a:prstGeom prst="ellipse">
            <a:avLst/>
          </a:prstGeom>
          <a:solidFill>
            <a:schemeClr val="accent2"/>
          </a:solidFill>
          <a:ln>
            <a:noFill/>
          </a:ln>
        </p:spPr>
      </p:sp>
      <p:cxnSp>
        <p:nvCxnSpPr>
          <p:cNvPr id="1262" name="Google Shape;1262;g343d2673bcf_0_3514"/>
          <p:cNvCxnSpPr/>
          <p:nvPr/>
        </p:nvCxnSpPr>
        <p:spPr>
          <a:xfrm>
            <a:off x="7327293" y="2459513"/>
            <a:ext cx="365700" cy="0"/>
          </a:xfrm>
          <a:prstGeom prst="straightConnector1">
            <a:avLst/>
          </a:prstGeom>
          <a:noFill/>
          <a:ln cap="flat" cmpd="sng" w="38100">
            <a:solidFill>
              <a:schemeClr val="accent1"/>
            </a:solidFill>
            <a:prstDash val="solid"/>
            <a:miter lim="800000"/>
            <a:headEnd len="sm" w="sm" type="none"/>
            <a:tailEnd len="sm" w="sm" type="none"/>
          </a:ln>
        </p:spPr>
      </p:cxnSp>
      <p:cxnSp>
        <p:nvCxnSpPr>
          <p:cNvPr id="1263" name="Google Shape;1263;g343d2673bcf_0_3514"/>
          <p:cNvCxnSpPr/>
          <p:nvPr/>
        </p:nvCxnSpPr>
        <p:spPr>
          <a:xfrm>
            <a:off x="4453343" y="4991849"/>
            <a:ext cx="365700" cy="0"/>
          </a:xfrm>
          <a:prstGeom prst="straightConnector1">
            <a:avLst/>
          </a:prstGeom>
          <a:noFill/>
          <a:ln cap="flat" cmpd="sng" w="38100">
            <a:solidFill>
              <a:schemeClr val="accent1"/>
            </a:solidFill>
            <a:prstDash val="solid"/>
            <a:miter lim="800000"/>
            <a:headEnd len="sm" w="sm" type="none"/>
            <a:tailEnd len="sm" w="sm" type="none"/>
          </a:ln>
        </p:spPr>
      </p:cxnSp>
      <p:cxnSp>
        <p:nvCxnSpPr>
          <p:cNvPr id="1264" name="Google Shape;1264;g343d2673bcf_0_3514"/>
          <p:cNvCxnSpPr/>
          <p:nvPr/>
        </p:nvCxnSpPr>
        <p:spPr>
          <a:xfrm>
            <a:off x="7350526" y="4991849"/>
            <a:ext cx="365700" cy="0"/>
          </a:xfrm>
          <a:prstGeom prst="straightConnector1">
            <a:avLst/>
          </a:prstGeom>
          <a:noFill/>
          <a:ln cap="flat" cmpd="sng" w="38100">
            <a:solidFill>
              <a:schemeClr val="accent2"/>
            </a:solidFill>
            <a:prstDash val="solid"/>
            <a:miter lim="800000"/>
            <a:headEnd len="sm" w="sm" type="none"/>
            <a:tailEnd len="sm" w="sm" type="none"/>
          </a:ln>
        </p:spPr>
      </p:cxnSp>
      <p:sp>
        <p:nvSpPr>
          <p:cNvPr id="1265" name="Google Shape;1265;g343d2673bcf_0_3514"/>
          <p:cNvSpPr/>
          <p:nvPr/>
        </p:nvSpPr>
        <p:spPr>
          <a:xfrm>
            <a:off x="5203813" y="2857562"/>
            <a:ext cx="1784400" cy="1784400"/>
          </a:xfrm>
          <a:prstGeom prst="ellipse">
            <a:avLst/>
          </a:prstGeom>
          <a:solidFill>
            <a:srgbClr val="F2F2F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Montserrat"/>
              <a:ea typeface="Montserrat"/>
              <a:cs typeface="Montserrat"/>
              <a:sym typeface="Montserrat"/>
            </a:endParaRPr>
          </a:p>
        </p:txBody>
      </p:sp>
      <p:pic>
        <p:nvPicPr>
          <p:cNvPr descr="A blue and orange cube with black lines&#10;&#10;Description automatically generated" id="1266" name="Google Shape;1266;g343d2673bcf_0_3514"/>
          <p:cNvPicPr preferRelativeResize="0"/>
          <p:nvPr/>
        </p:nvPicPr>
        <p:blipFill rotWithShape="1">
          <a:blip r:embed="rId4">
            <a:alphaModFix/>
          </a:blip>
          <a:srcRect b="0" l="0" r="0" t="0"/>
          <a:stretch/>
        </p:blipFill>
        <p:spPr>
          <a:xfrm>
            <a:off x="5511123" y="3074749"/>
            <a:ext cx="1169753" cy="1349998"/>
          </a:xfrm>
          <a:prstGeom prst="rect">
            <a:avLst/>
          </a:prstGeom>
          <a:noFill/>
          <a:ln>
            <a:noFill/>
          </a:ln>
        </p:spPr>
      </p:pic>
    </p:spTree>
  </p:cSld>
  <p:clrMapOvr>
    <a:masterClrMapping/>
  </p:clrMapOvr>
</p:sldLayout>
</file>

<file path=ppt/slideLayouts/slideLayout5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Slide - 3 Connected Circles">
  <p:cSld name="3_Title Slide_5">
    <p:spTree>
      <p:nvGrpSpPr>
        <p:cNvPr id="1267" name="Shape 1267"/>
        <p:cNvGrpSpPr/>
        <p:nvPr/>
      </p:nvGrpSpPr>
      <p:grpSpPr>
        <a:xfrm>
          <a:off x="0" y="0"/>
          <a:ext cx="0" cy="0"/>
          <a:chOff x="0" y="0"/>
          <a:chExt cx="0" cy="0"/>
        </a:xfrm>
      </p:grpSpPr>
      <p:sp>
        <p:nvSpPr>
          <p:cNvPr id="1268" name="Google Shape;1268;g343d2673bcf_0_3551"/>
          <p:cNvSpPr/>
          <p:nvPr/>
        </p:nvSpPr>
        <p:spPr>
          <a:xfrm>
            <a:off x="25" y="0"/>
            <a:ext cx="12192000" cy="6923100"/>
          </a:xfrm>
          <a:prstGeom prst="rect">
            <a:avLst/>
          </a:prstGeom>
          <a:solidFill>
            <a:schemeClr val="lt1"/>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pic>
        <p:nvPicPr>
          <p:cNvPr descr="A black and grey logo&#10;&#10;Description automatically generated with medium confidence" id="1269" name="Google Shape;1269;g343d2673bcf_0_3551"/>
          <p:cNvPicPr preferRelativeResize="0"/>
          <p:nvPr/>
        </p:nvPicPr>
        <p:blipFill rotWithShape="1">
          <a:blip r:embed="rId2">
            <a:alphaModFix/>
          </a:blip>
          <a:srcRect b="0" l="0" r="0" t="0"/>
          <a:stretch/>
        </p:blipFill>
        <p:spPr>
          <a:xfrm>
            <a:off x="9220823" y="0"/>
            <a:ext cx="2971177" cy="6858001"/>
          </a:xfrm>
          <a:prstGeom prst="rect">
            <a:avLst/>
          </a:prstGeom>
          <a:noFill/>
          <a:ln>
            <a:noFill/>
          </a:ln>
        </p:spPr>
      </p:pic>
      <p:sp>
        <p:nvSpPr>
          <p:cNvPr id="1270" name="Google Shape;1270;g343d2673bcf_0_3551"/>
          <p:cNvSpPr/>
          <p:nvPr/>
        </p:nvSpPr>
        <p:spPr>
          <a:xfrm>
            <a:off x="11597049" y="6274470"/>
            <a:ext cx="237300" cy="237300"/>
          </a:xfrm>
          <a:prstGeom prst="ellipse">
            <a:avLst/>
          </a:prstGeom>
          <a:solidFill>
            <a:schemeClr val="accen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Montserrat"/>
              <a:ea typeface="Montserrat"/>
              <a:cs typeface="Montserrat"/>
              <a:sym typeface="Montserrat"/>
            </a:endParaRPr>
          </a:p>
        </p:txBody>
      </p:sp>
      <p:sp>
        <p:nvSpPr>
          <p:cNvPr id="1271" name="Google Shape;1271;g343d2673bcf_0_3551"/>
          <p:cNvSpPr txBox="1"/>
          <p:nvPr/>
        </p:nvSpPr>
        <p:spPr>
          <a:xfrm>
            <a:off x="11513370" y="6277754"/>
            <a:ext cx="404700" cy="230700"/>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fld id="{00000000-1234-1234-1234-123412341234}" type="slidenum">
              <a:rPr b="1" i="0" lang="en-US" sz="900" u="none" cap="none" strike="noStrike">
                <a:solidFill>
                  <a:schemeClr val="lt1"/>
                </a:solidFill>
                <a:latin typeface="Montserrat"/>
                <a:ea typeface="Montserrat"/>
                <a:cs typeface="Montserrat"/>
                <a:sym typeface="Montserrat"/>
              </a:rPr>
              <a:t>‹#›</a:t>
            </a:fld>
            <a:endParaRPr b="1" i="0" sz="900" u="none" cap="none" strike="noStrike">
              <a:solidFill>
                <a:schemeClr val="lt1"/>
              </a:solidFill>
              <a:latin typeface="Montserrat"/>
              <a:ea typeface="Montserrat"/>
              <a:cs typeface="Montserrat"/>
              <a:sym typeface="Montserrat"/>
            </a:endParaRPr>
          </a:p>
        </p:txBody>
      </p:sp>
      <p:sp>
        <p:nvSpPr>
          <p:cNvPr id="1272" name="Google Shape;1272;g343d2673bcf_0_3551"/>
          <p:cNvSpPr/>
          <p:nvPr/>
        </p:nvSpPr>
        <p:spPr>
          <a:xfrm>
            <a:off x="2050474" y="6347450"/>
            <a:ext cx="6766500" cy="91500"/>
          </a:xfrm>
          <a:prstGeom prst="rect">
            <a:avLst/>
          </a:prstGeom>
          <a:solidFill>
            <a:srgbClr val="D8D8D8"/>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Montserrat"/>
              <a:ea typeface="Montserrat"/>
              <a:cs typeface="Montserrat"/>
              <a:sym typeface="Montserrat"/>
            </a:endParaRPr>
          </a:p>
        </p:txBody>
      </p:sp>
      <p:sp>
        <p:nvSpPr>
          <p:cNvPr id="1273" name="Google Shape;1273;g343d2673bcf_0_3551"/>
          <p:cNvSpPr txBox="1"/>
          <p:nvPr/>
        </p:nvSpPr>
        <p:spPr>
          <a:xfrm>
            <a:off x="8787442" y="6274470"/>
            <a:ext cx="2834700" cy="230700"/>
          </a:xfrm>
          <a:prstGeom prst="rect">
            <a:avLst/>
          </a:prstGeom>
          <a:noFill/>
          <a:ln>
            <a:noFill/>
          </a:ln>
        </p:spPr>
        <p:txBody>
          <a:bodyPr anchorCtr="0" anchor="t" bIns="45700" lIns="91425" spcFirstLastPara="1" rIns="91425" wrap="square" tIns="45700">
            <a:spAutoFit/>
          </a:bodyPr>
          <a:lstStyle/>
          <a:p>
            <a:pPr indent="0" lvl="0" marL="0" marR="0" rtl="0" algn="r">
              <a:spcBef>
                <a:spcPts val="0"/>
              </a:spcBef>
              <a:spcAft>
                <a:spcPts val="0"/>
              </a:spcAft>
              <a:buNone/>
            </a:pPr>
            <a:r>
              <a:rPr b="0" i="0" lang="en-US" sz="900" u="none" cap="none" strike="noStrike">
                <a:solidFill>
                  <a:schemeClr val="dk1"/>
                </a:solidFill>
                <a:latin typeface="Montserrat"/>
                <a:ea typeface="Montserrat"/>
                <a:cs typeface="Montserrat"/>
                <a:sym typeface="Montserrat"/>
              </a:rPr>
              <a:t>© </a:t>
            </a:r>
            <a:r>
              <a:rPr lang="en-US" sz="900">
                <a:solidFill>
                  <a:schemeClr val="dk1"/>
                </a:solidFill>
                <a:latin typeface="Montserrat"/>
                <a:ea typeface="Montserrat"/>
                <a:cs typeface="Montserrat"/>
                <a:sym typeface="Montserrat"/>
              </a:rPr>
              <a:t>2025</a:t>
            </a:r>
            <a:r>
              <a:rPr b="0" i="0" lang="en-US" sz="900" u="none" cap="none" strike="noStrike">
                <a:solidFill>
                  <a:schemeClr val="dk1"/>
                </a:solidFill>
                <a:latin typeface="Montserrat"/>
                <a:ea typeface="Montserrat"/>
                <a:cs typeface="Montserrat"/>
                <a:sym typeface="Montserrat"/>
              </a:rPr>
              <a:t> </a:t>
            </a:r>
            <a:r>
              <a:rPr b="1" i="0" lang="en-US" sz="900" u="none" cap="none" strike="noStrike">
                <a:solidFill>
                  <a:schemeClr val="dk1"/>
                </a:solidFill>
                <a:latin typeface="Montserrat"/>
                <a:ea typeface="Montserrat"/>
                <a:cs typeface="Montserrat"/>
                <a:sym typeface="Montserrat"/>
              </a:rPr>
              <a:t>Square 9</a:t>
            </a:r>
            <a:r>
              <a:rPr b="0" i="0" lang="en-US" sz="900" u="none" cap="none" strike="noStrike">
                <a:solidFill>
                  <a:schemeClr val="dk1"/>
                </a:solidFill>
                <a:latin typeface="Montserrat"/>
                <a:ea typeface="Montserrat"/>
                <a:cs typeface="Montserrat"/>
                <a:sym typeface="Montserrat"/>
              </a:rPr>
              <a:t>. All Rights Reserved.</a:t>
            </a:r>
            <a:endParaRPr/>
          </a:p>
        </p:txBody>
      </p:sp>
      <p:pic>
        <p:nvPicPr>
          <p:cNvPr descr="A blue and orange text on a black background&#10;&#10;Description automatically generated" id="1274" name="Google Shape;1274;g343d2673bcf_0_3551"/>
          <p:cNvPicPr preferRelativeResize="0"/>
          <p:nvPr/>
        </p:nvPicPr>
        <p:blipFill rotWithShape="1">
          <a:blip r:embed="rId3">
            <a:alphaModFix/>
          </a:blip>
          <a:srcRect b="0" l="0" r="0" t="0"/>
          <a:stretch/>
        </p:blipFill>
        <p:spPr>
          <a:xfrm>
            <a:off x="357551" y="6064432"/>
            <a:ext cx="1551707" cy="447438"/>
          </a:xfrm>
          <a:prstGeom prst="rect">
            <a:avLst/>
          </a:prstGeom>
          <a:noFill/>
          <a:ln>
            <a:noFill/>
          </a:ln>
        </p:spPr>
      </p:pic>
      <p:sp>
        <p:nvSpPr>
          <p:cNvPr id="1275" name="Google Shape;1275;g343d2673bcf_0_3551"/>
          <p:cNvSpPr txBox="1"/>
          <p:nvPr>
            <p:ph idx="1" type="body"/>
          </p:nvPr>
        </p:nvSpPr>
        <p:spPr>
          <a:xfrm>
            <a:off x="539188" y="551701"/>
            <a:ext cx="11113500" cy="584400"/>
          </a:xfrm>
          <a:prstGeom prst="rect">
            <a:avLst/>
          </a:prstGeom>
          <a:noFill/>
          <a:ln>
            <a:noFill/>
          </a:ln>
        </p:spPr>
        <p:txBody>
          <a:bodyPr anchorCtr="0" anchor="t" bIns="45700" lIns="91425" spcFirstLastPara="1" rIns="91425" wrap="square" tIns="45700">
            <a:noAutofit/>
          </a:bodyPr>
          <a:lstStyle>
            <a:lvl1pPr indent="-228600" lvl="0" marL="457200" marR="0" algn="l">
              <a:lnSpc>
                <a:spcPct val="90000"/>
              </a:lnSpc>
              <a:spcBef>
                <a:spcPts val="1000"/>
              </a:spcBef>
              <a:spcAft>
                <a:spcPts val="0"/>
              </a:spcAft>
              <a:buClr>
                <a:schemeClr val="accent2"/>
              </a:buClr>
              <a:buSzPts val="3600"/>
              <a:buFont typeface="Arial"/>
              <a:buNone/>
              <a:defRPr b="1" i="0" sz="3600" u="none" cap="none" strike="noStrike">
                <a:solidFill>
                  <a:schemeClr val="accent2"/>
                </a:solidFill>
                <a:latin typeface="Montserrat Medium"/>
                <a:ea typeface="Montserrat Medium"/>
                <a:cs typeface="Montserrat Medium"/>
                <a:sym typeface="Montserrat Medium"/>
              </a:defRPr>
            </a:lvl1pPr>
            <a:lvl2pPr indent="-381000" lvl="1" marL="914400" marR="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Montserrat"/>
                <a:ea typeface="Montserrat"/>
                <a:cs typeface="Montserrat"/>
                <a:sym typeface="Montserrat"/>
              </a:defRPr>
            </a:lvl2pPr>
            <a:lvl3pPr indent="-355600" lvl="2" marL="1371600" marR="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Montserrat"/>
                <a:ea typeface="Montserrat"/>
                <a:cs typeface="Montserrat"/>
                <a:sym typeface="Montserrat"/>
              </a:defRPr>
            </a:lvl3pPr>
            <a:lvl4pPr indent="-342900" lvl="3" marL="18288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Montserrat"/>
                <a:ea typeface="Montserrat"/>
                <a:cs typeface="Montserrat"/>
                <a:sym typeface="Montserrat"/>
              </a:defRPr>
            </a:lvl4pPr>
            <a:lvl5pPr indent="-342900" lvl="4" marL="22860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Montserrat"/>
                <a:ea typeface="Montserrat"/>
                <a:cs typeface="Montserrat"/>
                <a:sym typeface="Montserrat"/>
              </a:defRPr>
            </a:lvl5pPr>
            <a:lvl6pPr indent="-342900" lvl="5" marL="27432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Montserrat"/>
                <a:ea typeface="Montserrat"/>
                <a:cs typeface="Montserrat"/>
                <a:sym typeface="Montserrat"/>
              </a:defRPr>
            </a:lvl6pPr>
            <a:lvl7pPr indent="-342900" lvl="6" marL="32004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Montserrat"/>
                <a:ea typeface="Montserrat"/>
                <a:cs typeface="Montserrat"/>
                <a:sym typeface="Montserrat"/>
              </a:defRPr>
            </a:lvl7pPr>
            <a:lvl8pPr indent="-342900" lvl="7" marL="36576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Montserrat"/>
                <a:ea typeface="Montserrat"/>
                <a:cs typeface="Montserrat"/>
                <a:sym typeface="Montserrat"/>
              </a:defRPr>
            </a:lvl8pPr>
            <a:lvl9pPr indent="-342900" lvl="8" marL="41148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Montserrat"/>
                <a:ea typeface="Montserrat"/>
                <a:cs typeface="Montserrat"/>
                <a:sym typeface="Montserrat"/>
              </a:defRPr>
            </a:lvl9pPr>
          </a:lstStyle>
          <a:p/>
        </p:txBody>
      </p:sp>
      <p:sp>
        <p:nvSpPr>
          <p:cNvPr id="1276" name="Google Shape;1276;g343d2673bcf_0_3551"/>
          <p:cNvSpPr/>
          <p:nvPr/>
        </p:nvSpPr>
        <p:spPr>
          <a:xfrm>
            <a:off x="665019" y="1154545"/>
            <a:ext cx="489600" cy="138600"/>
          </a:xfrm>
          <a:prstGeom prst="roundRect">
            <a:avLst>
              <a:gd fmla="val 50000" name="adj"/>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Montserrat"/>
              <a:ea typeface="Montserrat"/>
              <a:cs typeface="Montserrat"/>
              <a:sym typeface="Montserrat"/>
            </a:endParaRPr>
          </a:p>
        </p:txBody>
      </p:sp>
      <p:sp>
        <p:nvSpPr>
          <p:cNvPr id="1277" name="Google Shape;1277;g343d2673bcf_0_3551"/>
          <p:cNvSpPr txBox="1"/>
          <p:nvPr>
            <p:ph idx="2" type="body"/>
          </p:nvPr>
        </p:nvSpPr>
        <p:spPr>
          <a:xfrm>
            <a:off x="8191500" y="3800603"/>
            <a:ext cx="3188100" cy="625800"/>
          </a:xfrm>
          <a:prstGeom prst="rect">
            <a:avLst/>
          </a:prstGeom>
          <a:noFill/>
          <a:ln>
            <a:noFill/>
          </a:ln>
        </p:spPr>
        <p:txBody>
          <a:bodyPr anchorCtr="0" anchor="t" bIns="45700" lIns="91425" spcFirstLastPara="1" rIns="91425" wrap="square" tIns="45700">
            <a:noAutofit/>
          </a:bodyPr>
          <a:lstStyle>
            <a:lvl1pPr indent="-228600" lvl="0" marL="457200" marR="0" algn="ctr">
              <a:lnSpc>
                <a:spcPct val="90000"/>
              </a:lnSpc>
              <a:spcBef>
                <a:spcPts val="1000"/>
              </a:spcBef>
              <a:spcAft>
                <a:spcPts val="0"/>
              </a:spcAft>
              <a:buClr>
                <a:schemeClr val="accent5"/>
              </a:buClr>
              <a:buSzPts val="2000"/>
              <a:buFont typeface="Arial"/>
              <a:buNone/>
              <a:defRPr b="1" i="0" sz="2000" u="none" cap="none" strike="noStrike">
                <a:solidFill>
                  <a:schemeClr val="accent5"/>
                </a:solidFill>
                <a:latin typeface="Montserrat Medium"/>
                <a:ea typeface="Montserrat Medium"/>
                <a:cs typeface="Montserrat Medium"/>
                <a:sym typeface="Montserrat Medium"/>
              </a:defRPr>
            </a:lvl1pPr>
            <a:lvl2pPr indent="-381000" lvl="1" marL="914400" marR="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Montserrat"/>
                <a:ea typeface="Montserrat"/>
                <a:cs typeface="Montserrat"/>
                <a:sym typeface="Montserrat"/>
              </a:defRPr>
            </a:lvl2pPr>
            <a:lvl3pPr indent="-355600" lvl="2" marL="1371600" marR="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Montserrat"/>
                <a:ea typeface="Montserrat"/>
                <a:cs typeface="Montserrat"/>
                <a:sym typeface="Montserrat"/>
              </a:defRPr>
            </a:lvl3pPr>
            <a:lvl4pPr indent="-342900" lvl="3" marL="18288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Montserrat"/>
                <a:ea typeface="Montserrat"/>
                <a:cs typeface="Montserrat"/>
                <a:sym typeface="Montserrat"/>
              </a:defRPr>
            </a:lvl4pPr>
            <a:lvl5pPr indent="-342900" lvl="4" marL="22860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Montserrat"/>
                <a:ea typeface="Montserrat"/>
                <a:cs typeface="Montserrat"/>
                <a:sym typeface="Montserrat"/>
              </a:defRPr>
            </a:lvl5pPr>
            <a:lvl6pPr indent="-342900" lvl="5" marL="27432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Montserrat"/>
                <a:ea typeface="Montserrat"/>
                <a:cs typeface="Montserrat"/>
                <a:sym typeface="Montserrat"/>
              </a:defRPr>
            </a:lvl6pPr>
            <a:lvl7pPr indent="-342900" lvl="6" marL="32004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Montserrat"/>
                <a:ea typeface="Montserrat"/>
                <a:cs typeface="Montserrat"/>
                <a:sym typeface="Montserrat"/>
              </a:defRPr>
            </a:lvl7pPr>
            <a:lvl8pPr indent="-342900" lvl="7" marL="36576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Montserrat"/>
                <a:ea typeface="Montserrat"/>
                <a:cs typeface="Montserrat"/>
                <a:sym typeface="Montserrat"/>
              </a:defRPr>
            </a:lvl8pPr>
            <a:lvl9pPr indent="-342900" lvl="8" marL="41148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Montserrat"/>
                <a:ea typeface="Montserrat"/>
                <a:cs typeface="Montserrat"/>
                <a:sym typeface="Montserrat"/>
              </a:defRPr>
            </a:lvl9pPr>
          </a:lstStyle>
          <a:p/>
        </p:txBody>
      </p:sp>
      <p:sp>
        <p:nvSpPr>
          <p:cNvPr id="1278" name="Google Shape;1278;g343d2673bcf_0_3551"/>
          <p:cNvSpPr txBox="1"/>
          <p:nvPr>
            <p:ph idx="3" type="body"/>
          </p:nvPr>
        </p:nvSpPr>
        <p:spPr>
          <a:xfrm>
            <a:off x="8191499" y="4542341"/>
            <a:ext cx="3188100" cy="940800"/>
          </a:xfrm>
          <a:prstGeom prst="rect">
            <a:avLst/>
          </a:prstGeom>
          <a:noFill/>
          <a:ln>
            <a:noFill/>
          </a:ln>
        </p:spPr>
        <p:txBody>
          <a:bodyPr anchorCtr="0" anchor="ctr" bIns="45700" lIns="91425" spcFirstLastPara="1" rIns="91425" wrap="square" tIns="45700">
            <a:noAutofit/>
          </a:bodyPr>
          <a:lstStyle>
            <a:lvl1pPr indent="-228600" lvl="0" marL="457200" marR="0" algn="ctr">
              <a:lnSpc>
                <a:spcPct val="90000"/>
              </a:lnSpc>
              <a:spcBef>
                <a:spcPts val="1000"/>
              </a:spcBef>
              <a:spcAft>
                <a:spcPts val="0"/>
              </a:spcAft>
              <a:buClr>
                <a:schemeClr val="accent6"/>
              </a:buClr>
              <a:buSzPts val="1200"/>
              <a:buFont typeface="Arial"/>
              <a:buNone/>
              <a:defRPr b="0" i="0" sz="1200" u="none" cap="none" strike="noStrike">
                <a:solidFill>
                  <a:schemeClr val="accent6"/>
                </a:solidFill>
                <a:latin typeface="Montserrat"/>
                <a:ea typeface="Montserrat"/>
                <a:cs typeface="Montserrat"/>
                <a:sym typeface="Montserrat"/>
              </a:defRPr>
            </a:lvl1pPr>
            <a:lvl2pPr indent="-381000" lvl="1" marL="914400" marR="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Montserrat"/>
                <a:ea typeface="Montserrat"/>
                <a:cs typeface="Montserrat"/>
                <a:sym typeface="Montserrat"/>
              </a:defRPr>
            </a:lvl2pPr>
            <a:lvl3pPr indent="-355600" lvl="2" marL="1371600" marR="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Montserrat"/>
                <a:ea typeface="Montserrat"/>
                <a:cs typeface="Montserrat"/>
                <a:sym typeface="Montserrat"/>
              </a:defRPr>
            </a:lvl3pPr>
            <a:lvl4pPr indent="-342900" lvl="3" marL="18288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Montserrat"/>
                <a:ea typeface="Montserrat"/>
                <a:cs typeface="Montserrat"/>
                <a:sym typeface="Montserrat"/>
              </a:defRPr>
            </a:lvl4pPr>
            <a:lvl5pPr indent="-342900" lvl="4" marL="22860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Montserrat"/>
                <a:ea typeface="Montserrat"/>
                <a:cs typeface="Montserrat"/>
                <a:sym typeface="Montserrat"/>
              </a:defRPr>
            </a:lvl5pPr>
            <a:lvl6pPr indent="-342900" lvl="5" marL="27432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Montserrat"/>
                <a:ea typeface="Montserrat"/>
                <a:cs typeface="Montserrat"/>
                <a:sym typeface="Montserrat"/>
              </a:defRPr>
            </a:lvl6pPr>
            <a:lvl7pPr indent="-342900" lvl="6" marL="32004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Montserrat"/>
                <a:ea typeface="Montserrat"/>
                <a:cs typeface="Montserrat"/>
                <a:sym typeface="Montserrat"/>
              </a:defRPr>
            </a:lvl7pPr>
            <a:lvl8pPr indent="-342900" lvl="7" marL="36576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Montserrat"/>
                <a:ea typeface="Montserrat"/>
                <a:cs typeface="Montserrat"/>
                <a:sym typeface="Montserrat"/>
              </a:defRPr>
            </a:lvl8pPr>
            <a:lvl9pPr indent="-342900" lvl="8" marL="41148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Montserrat"/>
                <a:ea typeface="Montserrat"/>
                <a:cs typeface="Montserrat"/>
                <a:sym typeface="Montserrat"/>
              </a:defRPr>
            </a:lvl9pPr>
          </a:lstStyle>
          <a:p/>
        </p:txBody>
      </p:sp>
      <p:sp>
        <p:nvSpPr>
          <p:cNvPr id="1279" name="Google Shape;1279;g343d2673bcf_0_3551"/>
          <p:cNvSpPr txBox="1"/>
          <p:nvPr>
            <p:ph idx="4" type="body"/>
          </p:nvPr>
        </p:nvSpPr>
        <p:spPr>
          <a:xfrm>
            <a:off x="4501952" y="1908303"/>
            <a:ext cx="3188100" cy="625800"/>
          </a:xfrm>
          <a:prstGeom prst="rect">
            <a:avLst/>
          </a:prstGeom>
          <a:noFill/>
          <a:ln>
            <a:noFill/>
          </a:ln>
        </p:spPr>
        <p:txBody>
          <a:bodyPr anchorCtr="0" anchor="t" bIns="45700" lIns="91425" spcFirstLastPara="1" rIns="91425" wrap="square" tIns="45700">
            <a:noAutofit/>
          </a:bodyPr>
          <a:lstStyle>
            <a:lvl1pPr indent="-228600" lvl="0" marL="457200" marR="0" algn="ctr">
              <a:lnSpc>
                <a:spcPct val="90000"/>
              </a:lnSpc>
              <a:spcBef>
                <a:spcPts val="1000"/>
              </a:spcBef>
              <a:spcAft>
                <a:spcPts val="0"/>
              </a:spcAft>
              <a:buClr>
                <a:schemeClr val="accent3"/>
              </a:buClr>
              <a:buSzPts val="2000"/>
              <a:buFont typeface="Arial"/>
              <a:buNone/>
              <a:defRPr b="1" i="0" sz="2000" u="none" cap="none" strike="noStrike">
                <a:solidFill>
                  <a:schemeClr val="accent3"/>
                </a:solidFill>
                <a:latin typeface="Montserrat Medium"/>
                <a:ea typeface="Montserrat Medium"/>
                <a:cs typeface="Montserrat Medium"/>
                <a:sym typeface="Montserrat Medium"/>
              </a:defRPr>
            </a:lvl1pPr>
            <a:lvl2pPr indent="-381000" lvl="1" marL="914400" marR="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Montserrat"/>
                <a:ea typeface="Montserrat"/>
                <a:cs typeface="Montserrat"/>
                <a:sym typeface="Montserrat"/>
              </a:defRPr>
            </a:lvl2pPr>
            <a:lvl3pPr indent="-355600" lvl="2" marL="1371600" marR="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Montserrat"/>
                <a:ea typeface="Montserrat"/>
                <a:cs typeface="Montserrat"/>
                <a:sym typeface="Montserrat"/>
              </a:defRPr>
            </a:lvl3pPr>
            <a:lvl4pPr indent="-342900" lvl="3" marL="18288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Montserrat"/>
                <a:ea typeface="Montserrat"/>
                <a:cs typeface="Montserrat"/>
                <a:sym typeface="Montserrat"/>
              </a:defRPr>
            </a:lvl4pPr>
            <a:lvl5pPr indent="-342900" lvl="4" marL="22860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Montserrat"/>
                <a:ea typeface="Montserrat"/>
                <a:cs typeface="Montserrat"/>
                <a:sym typeface="Montserrat"/>
              </a:defRPr>
            </a:lvl5pPr>
            <a:lvl6pPr indent="-342900" lvl="5" marL="27432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Montserrat"/>
                <a:ea typeface="Montserrat"/>
                <a:cs typeface="Montserrat"/>
                <a:sym typeface="Montserrat"/>
              </a:defRPr>
            </a:lvl6pPr>
            <a:lvl7pPr indent="-342900" lvl="6" marL="32004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Montserrat"/>
                <a:ea typeface="Montserrat"/>
                <a:cs typeface="Montserrat"/>
                <a:sym typeface="Montserrat"/>
              </a:defRPr>
            </a:lvl7pPr>
            <a:lvl8pPr indent="-342900" lvl="7" marL="36576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Montserrat"/>
                <a:ea typeface="Montserrat"/>
                <a:cs typeface="Montserrat"/>
                <a:sym typeface="Montserrat"/>
              </a:defRPr>
            </a:lvl8pPr>
            <a:lvl9pPr indent="-342900" lvl="8" marL="41148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Montserrat"/>
                <a:ea typeface="Montserrat"/>
                <a:cs typeface="Montserrat"/>
                <a:sym typeface="Montserrat"/>
              </a:defRPr>
            </a:lvl9pPr>
          </a:lstStyle>
          <a:p/>
        </p:txBody>
      </p:sp>
      <p:sp>
        <p:nvSpPr>
          <p:cNvPr id="1280" name="Google Shape;1280;g343d2673bcf_0_3551"/>
          <p:cNvSpPr txBox="1"/>
          <p:nvPr>
            <p:ph idx="5" type="body"/>
          </p:nvPr>
        </p:nvSpPr>
        <p:spPr>
          <a:xfrm>
            <a:off x="4501951" y="2650041"/>
            <a:ext cx="3188100" cy="940800"/>
          </a:xfrm>
          <a:prstGeom prst="rect">
            <a:avLst/>
          </a:prstGeom>
          <a:noFill/>
          <a:ln>
            <a:noFill/>
          </a:ln>
        </p:spPr>
        <p:txBody>
          <a:bodyPr anchorCtr="0" anchor="ctr" bIns="45700" lIns="91425" spcFirstLastPara="1" rIns="91425" wrap="square" tIns="45700">
            <a:noAutofit/>
          </a:bodyPr>
          <a:lstStyle>
            <a:lvl1pPr indent="-228600" lvl="0" marL="457200" marR="0" algn="ctr">
              <a:lnSpc>
                <a:spcPct val="90000"/>
              </a:lnSpc>
              <a:spcBef>
                <a:spcPts val="1000"/>
              </a:spcBef>
              <a:spcAft>
                <a:spcPts val="0"/>
              </a:spcAft>
              <a:buClr>
                <a:schemeClr val="accent6"/>
              </a:buClr>
              <a:buSzPts val="1200"/>
              <a:buFont typeface="Arial"/>
              <a:buNone/>
              <a:defRPr b="0" i="0" sz="1200" u="none" cap="none" strike="noStrike">
                <a:solidFill>
                  <a:schemeClr val="accent6"/>
                </a:solidFill>
                <a:latin typeface="Montserrat"/>
                <a:ea typeface="Montserrat"/>
                <a:cs typeface="Montserrat"/>
                <a:sym typeface="Montserrat"/>
              </a:defRPr>
            </a:lvl1pPr>
            <a:lvl2pPr indent="-381000" lvl="1" marL="914400" marR="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Montserrat"/>
                <a:ea typeface="Montserrat"/>
                <a:cs typeface="Montserrat"/>
                <a:sym typeface="Montserrat"/>
              </a:defRPr>
            </a:lvl2pPr>
            <a:lvl3pPr indent="-355600" lvl="2" marL="1371600" marR="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Montserrat"/>
                <a:ea typeface="Montserrat"/>
                <a:cs typeface="Montserrat"/>
                <a:sym typeface="Montserrat"/>
              </a:defRPr>
            </a:lvl3pPr>
            <a:lvl4pPr indent="-342900" lvl="3" marL="18288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Montserrat"/>
                <a:ea typeface="Montserrat"/>
                <a:cs typeface="Montserrat"/>
                <a:sym typeface="Montserrat"/>
              </a:defRPr>
            </a:lvl4pPr>
            <a:lvl5pPr indent="-342900" lvl="4" marL="22860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Montserrat"/>
                <a:ea typeface="Montserrat"/>
                <a:cs typeface="Montserrat"/>
                <a:sym typeface="Montserrat"/>
              </a:defRPr>
            </a:lvl5pPr>
            <a:lvl6pPr indent="-342900" lvl="5" marL="27432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Montserrat"/>
                <a:ea typeface="Montserrat"/>
                <a:cs typeface="Montserrat"/>
                <a:sym typeface="Montserrat"/>
              </a:defRPr>
            </a:lvl6pPr>
            <a:lvl7pPr indent="-342900" lvl="6" marL="32004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Montserrat"/>
                <a:ea typeface="Montserrat"/>
                <a:cs typeface="Montserrat"/>
                <a:sym typeface="Montserrat"/>
              </a:defRPr>
            </a:lvl7pPr>
            <a:lvl8pPr indent="-342900" lvl="7" marL="36576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Montserrat"/>
                <a:ea typeface="Montserrat"/>
                <a:cs typeface="Montserrat"/>
                <a:sym typeface="Montserrat"/>
              </a:defRPr>
            </a:lvl8pPr>
            <a:lvl9pPr indent="-342900" lvl="8" marL="41148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Montserrat"/>
                <a:ea typeface="Montserrat"/>
                <a:cs typeface="Montserrat"/>
                <a:sym typeface="Montserrat"/>
              </a:defRPr>
            </a:lvl9pPr>
          </a:lstStyle>
          <a:p/>
        </p:txBody>
      </p:sp>
      <p:sp>
        <p:nvSpPr>
          <p:cNvPr id="1281" name="Google Shape;1281;g343d2673bcf_0_3551"/>
          <p:cNvSpPr txBox="1"/>
          <p:nvPr>
            <p:ph idx="6" type="body"/>
          </p:nvPr>
        </p:nvSpPr>
        <p:spPr>
          <a:xfrm>
            <a:off x="812798" y="3800603"/>
            <a:ext cx="3188100" cy="625800"/>
          </a:xfrm>
          <a:prstGeom prst="rect">
            <a:avLst/>
          </a:prstGeom>
          <a:noFill/>
          <a:ln>
            <a:noFill/>
          </a:ln>
        </p:spPr>
        <p:txBody>
          <a:bodyPr anchorCtr="0" anchor="t" bIns="45700" lIns="91425" spcFirstLastPara="1" rIns="91425" wrap="square" tIns="45700">
            <a:noAutofit/>
          </a:bodyPr>
          <a:lstStyle>
            <a:lvl1pPr indent="-228600" lvl="0" marL="457200" marR="0" algn="ctr">
              <a:lnSpc>
                <a:spcPct val="90000"/>
              </a:lnSpc>
              <a:spcBef>
                <a:spcPts val="1000"/>
              </a:spcBef>
              <a:spcAft>
                <a:spcPts val="0"/>
              </a:spcAft>
              <a:buClr>
                <a:schemeClr val="accent1"/>
              </a:buClr>
              <a:buSzPts val="2000"/>
              <a:buFont typeface="Arial"/>
              <a:buNone/>
              <a:defRPr b="1" i="0" sz="2000" u="none" cap="none" strike="noStrike">
                <a:solidFill>
                  <a:schemeClr val="accent1"/>
                </a:solidFill>
                <a:latin typeface="Montserrat Medium"/>
                <a:ea typeface="Montserrat Medium"/>
                <a:cs typeface="Montserrat Medium"/>
                <a:sym typeface="Montserrat Medium"/>
              </a:defRPr>
            </a:lvl1pPr>
            <a:lvl2pPr indent="-381000" lvl="1" marL="914400" marR="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Montserrat"/>
                <a:ea typeface="Montserrat"/>
                <a:cs typeface="Montserrat"/>
                <a:sym typeface="Montserrat"/>
              </a:defRPr>
            </a:lvl2pPr>
            <a:lvl3pPr indent="-355600" lvl="2" marL="1371600" marR="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Montserrat"/>
                <a:ea typeface="Montserrat"/>
                <a:cs typeface="Montserrat"/>
                <a:sym typeface="Montserrat"/>
              </a:defRPr>
            </a:lvl3pPr>
            <a:lvl4pPr indent="-342900" lvl="3" marL="18288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Montserrat"/>
                <a:ea typeface="Montserrat"/>
                <a:cs typeface="Montserrat"/>
                <a:sym typeface="Montserrat"/>
              </a:defRPr>
            </a:lvl4pPr>
            <a:lvl5pPr indent="-342900" lvl="4" marL="22860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Montserrat"/>
                <a:ea typeface="Montserrat"/>
                <a:cs typeface="Montserrat"/>
                <a:sym typeface="Montserrat"/>
              </a:defRPr>
            </a:lvl5pPr>
            <a:lvl6pPr indent="-342900" lvl="5" marL="27432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Montserrat"/>
                <a:ea typeface="Montserrat"/>
                <a:cs typeface="Montserrat"/>
                <a:sym typeface="Montserrat"/>
              </a:defRPr>
            </a:lvl6pPr>
            <a:lvl7pPr indent="-342900" lvl="6" marL="32004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Montserrat"/>
                <a:ea typeface="Montserrat"/>
                <a:cs typeface="Montserrat"/>
                <a:sym typeface="Montserrat"/>
              </a:defRPr>
            </a:lvl7pPr>
            <a:lvl8pPr indent="-342900" lvl="7" marL="36576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Montserrat"/>
                <a:ea typeface="Montserrat"/>
                <a:cs typeface="Montserrat"/>
                <a:sym typeface="Montserrat"/>
              </a:defRPr>
            </a:lvl8pPr>
            <a:lvl9pPr indent="-342900" lvl="8" marL="41148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Montserrat"/>
                <a:ea typeface="Montserrat"/>
                <a:cs typeface="Montserrat"/>
                <a:sym typeface="Montserrat"/>
              </a:defRPr>
            </a:lvl9pPr>
          </a:lstStyle>
          <a:p/>
        </p:txBody>
      </p:sp>
      <p:sp>
        <p:nvSpPr>
          <p:cNvPr id="1282" name="Google Shape;1282;g343d2673bcf_0_3551"/>
          <p:cNvSpPr txBox="1"/>
          <p:nvPr>
            <p:ph idx="7" type="body"/>
          </p:nvPr>
        </p:nvSpPr>
        <p:spPr>
          <a:xfrm>
            <a:off x="812797" y="4542341"/>
            <a:ext cx="3188100" cy="940800"/>
          </a:xfrm>
          <a:prstGeom prst="rect">
            <a:avLst/>
          </a:prstGeom>
          <a:noFill/>
          <a:ln>
            <a:noFill/>
          </a:ln>
        </p:spPr>
        <p:txBody>
          <a:bodyPr anchorCtr="0" anchor="ctr" bIns="45700" lIns="91425" spcFirstLastPara="1" rIns="91425" wrap="square" tIns="45700">
            <a:noAutofit/>
          </a:bodyPr>
          <a:lstStyle>
            <a:lvl1pPr indent="-228600" lvl="0" marL="457200" marR="0" algn="ctr">
              <a:lnSpc>
                <a:spcPct val="90000"/>
              </a:lnSpc>
              <a:spcBef>
                <a:spcPts val="1000"/>
              </a:spcBef>
              <a:spcAft>
                <a:spcPts val="0"/>
              </a:spcAft>
              <a:buClr>
                <a:schemeClr val="accent6"/>
              </a:buClr>
              <a:buSzPts val="1200"/>
              <a:buFont typeface="Arial"/>
              <a:buNone/>
              <a:defRPr b="0" i="0" sz="1200" u="none" cap="none" strike="noStrike">
                <a:solidFill>
                  <a:schemeClr val="accent6"/>
                </a:solidFill>
                <a:latin typeface="Montserrat"/>
                <a:ea typeface="Montserrat"/>
                <a:cs typeface="Montserrat"/>
                <a:sym typeface="Montserrat"/>
              </a:defRPr>
            </a:lvl1pPr>
            <a:lvl2pPr indent="-381000" lvl="1" marL="914400" marR="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Montserrat"/>
                <a:ea typeface="Montserrat"/>
                <a:cs typeface="Montserrat"/>
                <a:sym typeface="Montserrat"/>
              </a:defRPr>
            </a:lvl2pPr>
            <a:lvl3pPr indent="-355600" lvl="2" marL="1371600" marR="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Montserrat"/>
                <a:ea typeface="Montserrat"/>
                <a:cs typeface="Montserrat"/>
                <a:sym typeface="Montserrat"/>
              </a:defRPr>
            </a:lvl3pPr>
            <a:lvl4pPr indent="-342900" lvl="3" marL="18288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Montserrat"/>
                <a:ea typeface="Montserrat"/>
                <a:cs typeface="Montserrat"/>
                <a:sym typeface="Montserrat"/>
              </a:defRPr>
            </a:lvl4pPr>
            <a:lvl5pPr indent="-342900" lvl="4" marL="22860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Montserrat"/>
                <a:ea typeface="Montserrat"/>
                <a:cs typeface="Montserrat"/>
                <a:sym typeface="Montserrat"/>
              </a:defRPr>
            </a:lvl5pPr>
            <a:lvl6pPr indent="-342900" lvl="5" marL="27432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Montserrat"/>
                <a:ea typeface="Montserrat"/>
                <a:cs typeface="Montserrat"/>
                <a:sym typeface="Montserrat"/>
              </a:defRPr>
            </a:lvl6pPr>
            <a:lvl7pPr indent="-342900" lvl="6" marL="32004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Montserrat"/>
                <a:ea typeface="Montserrat"/>
                <a:cs typeface="Montserrat"/>
                <a:sym typeface="Montserrat"/>
              </a:defRPr>
            </a:lvl7pPr>
            <a:lvl8pPr indent="-342900" lvl="7" marL="36576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Montserrat"/>
                <a:ea typeface="Montserrat"/>
                <a:cs typeface="Montserrat"/>
                <a:sym typeface="Montserrat"/>
              </a:defRPr>
            </a:lvl8pPr>
            <a:lvl9pPr indent="-342900" lvl="8" marL="41148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Montserrat"/>
                <a:ea typeface="Montserrat"/>
                <a:cs typeface="Montserrat"/>
                <a:sym typeface="Montserrat"/>
              </a:defRPr>
            </a:lvl9pPr>
          </a:lstStyle>
          <a:p/>
        </p:txBody>
      </p:sp>
      <p:cxnSp>
        <p:nvCxnSpPr>
          <p:cNvPr id="1283" name="Google Shape;1283;g343d2673bcf_0_3551"/>
          <p:cNvCxnSpPr/>
          <p:nvPr/>
        </p:nvCxnSpPr>
        <p:spPr>
          <a:xfrm>
            <a:off x="3214310" y="2766568"/>
            <a:ext cx="1005900" cy="0"/>
          </a:xfrm>
          <a:prstGeom prst="straightConnector1">
            <a:avLst/>
          </a:prstGeom>
          <a:noFill/>
          <a:ln cap="flat" cmpd="sng" w="12700">
            <a:solidFill>
              <a:schemeClr val="accent5"/>
            </a:solidFill>
            <a:prstDash val="dash"/>
            <a:miter lim="800000"/>
            <a:headEnd len="sm" w="sm" type="none"/>
            <a:tailEnd len="sm" w="sm" type="none"/>
          </a:ln>
        </p:spPr>
      </p:cxnSp>
      <p:cxnSp>
        <p:nvCxnSpPr>
          <p:cNvPr id="1284" name="Google Shape;1284;g343d2673bcf_0_3551"/>
          <p:cNvCxnSpPr/>
          <p:nvPr/>
        </p:nvCxnSpPr>
        <p:spPr>
          <a:xfrm>
            <a:off x="4282695" y="4673854"/>
            <a:ext cx="1005900" cy="0"/>
          </a:xfrm>
          <a:prstGeom prst="straightConnector1">
            <a:avLst/>
          </a:prstGeom>
          <a:noFill/>
          <a:ln cap="flat" cmpd="sng" w="12700">
            <a:solidFill>
              <a:schemeClr val="accent5"/>
            </a:solidFill>
            <a:prstDash val="dash"/>
            <a:miter lim="800000"/>
            <a:headEnd len="sm" w="sm" type="none"/>
            <a:tailEnd len="sm" w="sm" type="none"/>
          </a:ln>
        </p:spPr>
      </p:cxnSp>
      <p:cxnSp>
        <p:nvCxnSpPr>
          <p:cNvPr id="1285" name="Google Shape;1285;g343d2673bcf_0_3551"/>
          <p:cNvCxnSpPr/>
          <p:nvPr/>
        </p:nvCxnSpPr>
        <p:spPr>
          <a:xfrm>
            <a:off x="4248346" y="2753614"/>
            <a:ext cx="0" cy="1920300"/>
          </a:xfrm>
          <a:prstGeom prst="straightConnector1">
            <a:avLst/>
          </a:prstGeom>
          <a:noFill/>
          <a:ln cap="flat" cmpd="sng" w="12700">
            <a:solidFill>
              <a:schemeClr val="accent5"/>
            </a:solidFill>
            <a:prstDash val="dash"/>
            <a:miter lim="800000"/>
            <a:headEnd len="sm" w="sm" type="none"/>
            <a:tailEnd len="sm" w="sm" type="none"/>
          </a:ln>
        </p:spPr>
      </p:cxnSp>
      <p:cxnSp>
        <p:nvCxnSpPr>
          <p:cNvPr id="1286" name="Google Shape;1286;g343d2673bcf_0_3551"/>
          <p:cNvCxnSpPr/>
          <p:nvPr/>
        </p:nvCxnSpPr>
        <p:spPr>
          <a:xfrm rot="10800000">
            <a:off x="7974865" y="2766568"/>
            <a:ext cx="1005900" cy="0"/>
          </a:xfrm>
          <a:prstGeom prst="straightConnector1">
            <a:avLst/>
          </a:prstGeom>
          <a:noFill/>
          <a:ln cap="flat" cmpd="sng" w="12700">
            <a:solidFill>
              <a:schemeClr val="accent5"/>
            </a:solidFill>
            <a:prstDash val="dash"/>
            <a:miter lim="800000"/>
            <a:headEnd len="sm" w="sm" type="none"/>
            <a:tailEnd len="sm" w="sm" type="none"/>
          </a:ln>
        </p:spPr>
      </p:cxnSp>
      <p:cxnSp>
        <p:nvCxnSpPr>
          <p:cNvPr id="1287" name="Google Shape;1287;g343d2673bcf_0_3551"/>
          <p:cNvCxnSpPr/>
          <p:nvPr/>
        </p:nvCxnSpPr>
        <p:spPr>
          <a:xfrm rot="10800000">
            <a:off x="6906480" y="4673854"/>
            <a:ext cx="1005900" cy="0"/>
          </a:xfrm>
          <a:prstGeom prst="straightConnector1">
            <a:avLst/>
          </a:prstGeom>
          <a:noFill/>
          <a:ln cap="flat" cmpd="sng" w="12700">
            <a:solidFill>
              <a:schemeClr val="accent5"/>
            </a:solidFill>
            <a:prstDash val="dash"/>
            <a:miter lim="800000"/>
            <a:headEnd len="sm" w="sm" type="none"/>
            <a:tailEnd len="sm" w="sm" type="none"/>
          </a:ln>
        </p:spPr>
      </p:cxnSp>
      <p:cxnSp>
        <p:nvCxnSpPr>
          <p:cNvPr id="1288" name="Google Shape;1288;g343d2673bcf_0_3551"/>
          <p:cNvCxnSpPr/>
          <p:nvPr/>
        </p:nvCxnSpPr>
        <p:spPr>
          <a:xfrm>
            <a:off x="7946729" y="2753614"/>
            <a:ext cx="0" cy="1920300"/>
          </a:xfrm>
          <a:prstGeom prst="straightConnector1">
            <a:avLst/>
          </a:prstGeom>
          <a:noFill/>
          <a:ln cap="flat" cmpd="sng" w="12700">
            <a:solidFill>
              <a:schemeClr val="accent5"/>
            </a:solidFill>
            <a:prstDash val="dash"/>
            <a:miter lim="800000"/>
            <a:headEnd len="sm" w="sm" type="none"/>
            <a:tailEnd len="sm" w="sm" type="none"/>
          </a:ln>
        </p:spPr>
      </p:cxnSp>
      <p:cxnSp>
        <p:nvCxnSpPr>
          <p:cNvPr id="1289" name="Google Shape;1289;g343d2673bcf_0_3551"/>
          <p:cNvCxnSpPr/>
          <p:nvPr/>
        </p:nvCxnSpPr>
        <p:spPr>
          <a:xfrm>
            <a:off x="0" y="2766568"/>
            <a:ext cx="1645800" cy="0"/>
          </a:xfrm>
          <a:prstGeom prst="straightConnector1">
            <a:avLst/>
          </a:prstGeom>
          <a:noFill/>
          <a:ln cap="flat" cmpd="sng" w="12700">
            <a:solidFill>
              <a:schemeClr val="accent5"/>
            </a:solidFill>
            <a:prstDash val="dash"/>
            <a:miter lim="800000"/>
            <a:headEnd len="sm" w="sm" type="none"/>
            <a:tailEnd len="sm" w="sm" type="none"/>
          </a:ln>
        </p:spPr>
      </p:cxnSp>
      <p:cxnSp>
        <p:nvCxnSpPr>
          <p:cNvPr id="1290" name="Google Shape;1290;g343d2673bcf_0_3551"/>
          <p:cNvCxnSpPr/>
          <p:nvPr/>
        </p:nvCxnSpPr>
        <p:spPr>
          <a:xfrm>
            <a:off x="10546080" y="2766568"/>
            <a:ext cx="1645800" cy="0"/>
          </a:xfrm>
          <a:prstGeom prst="straightConnector1">
            <a:avLst/>
          </a:prstGeom>
          <a:noFill/>
          <a:ln cap="flat" cmpd="sng" w="12700">
            <a:solidFill>
              <a:schemeClr val="accent5"/>
            </a:solidFill>
            <a:prstDash val="dash"/>
            <a:miter lim="800000"/>
            <a:headEnd len="sm" w="sm" type="none"/>
            <a:tailEnd len="sm" w="sm" type="none"/>
          </a:ln>
        </p:spPr>
      </p:cxnSp>
      <p:sp>
        <p:nvSpPr>
          <p:cNvPr id="1291" name="Google Shape;1291;g343d2673bcf_0_3551"/>
          <p:cNvSpPr/>
          <p:nvPr/>
        </p:nvSpPr>
        <p:spPr>
          <a:xfrm>
            <a:off x="1958790" y="2357139"/>
            <a:ext cx="896100" cy="896100"/>
          </a:xfrm>
          <a:prstGeom prst="ellipse">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1" i="0" sz="4400" u="none" cap="none" strike="noStrike">
              <a:solidFill>
                <a:schemeClr val="lt1"/>
              </a:solidFill>
              <a:latin typeface="Montserrat"/>
              <a:ea typeface="Montserrat"/>
              <a:cs typeface="Montserrat"/>
              <a:sym typeface="Montserrat"/>
            </a:endParaRPr>
          </a:p>
        </p:txBody>
      </p:sp>
      <p:sp>
        <p:nvSpPr>
          <p:cNvPr id="1292" name="Google Shape;1292;g343d2673bcf_0_3551"/>
          <p:cNvSpPr/>
          <p:nvPr/>
        </p:nvSpPr>
        <p:spPr>
          <a:xfrm>
            <a:off x="5653824" y="4239784"/>
            <a:ext cx="896100" cy="896100"/>
          </a:xfrm>
          <a:prstGeom prst="ellipse">
            <a:avLst/>
          </a:prstGeom>
          <a:solidFill>
            <a:schemeClr val="accent3"/>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1" i="0" sz="4400" u="none" cap="none" strike="noStrike">
              <a:solidFill>
                <a:schemeClr val="lt1"/>
              </a:solidFill>
              <a:latin typeface="Montserrat"/>
              <a:ea typeface="Montserrat"/>
              <a:cs typeface="Montserrat"/>
              <a:sym typeface="Montserrat"/>
            </a:endParaRPr>
          </a:p>
        </p:txBody>
      </p:sp>
      <p:sp>
        <p:nvSpPr>
          <p:cNvPr id="1293" name="Google Shape;1293;g343d2673bcf_0_3551"/>
          <p:cNvSpPr/>
          <p:nvPr/>
        </p:nvSpPr>
        <p:spPr>
          <a:xfrm>
            <a:off x="9337098" y="2354924"/>
            <a:ext cx="896100" cy="896100"/>
          </a:xfrm>
          <a:prstGeom prst="ellipse">
            <a:avLst/>
          </a:prstGeom>
          <a:solidFill>
            <a:schemeClr val="accent5"/>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1" i="0" sz="4400" u="none" cap="none" strike="noStrike">
              <a:solidFill>
                <a:schemeClr val="lt1"/>
              </a:solidFill>
              <a:latin typeface="Montserrat"/>
              <a:ea typeface="Montserrat"/>
              <a:cs typeface="Montserrat"/>
              <a:sym typeface="Montserrat"/>
            </a:endParaRPr>
          </a:p>
        </p:txBody>
      </p:sp>
      <p:sp>
        <p:nvSpPr>
          <p:cNvPr id="1294" name="Google Shape;1294;g343d2673bcf_0_3551"/>
          <p:cNvSpPr txBox="1"/>
          <p:nvPr>
            <p:ph idx="8" type="body"/>
          </p:nvPr>
        </p:nvSpPr>
        <p:spPr>
          <a:xfrm>
            <a:off x="1964807" y="2513268"/>
            <a:ext cx="884100" cy="583800"/>
          </a:xfrm>
          <a:prstGeom prst="rect">
            <a:avLst/>
          </a:prstGeom>
          <a:noFill/>
          <a:ln>
            <a:noFill/>
          </a:ln>
        </p:spPr>
        <p:txBody>
          <a:bodyPr anchorCtr="0" anchor="t" bIns="45700" lIns="91425" spcFirstLastPara="1" rIns="91425" wrap="square" tIns="45700">
            <a:noAutofit/>
          </a:bodyPr>
          <a:lstStyle>
            <a:lvl1pPr indent="-228600" lvl="0" marL="457200" marR="0" algn="ctr">
              <a:lnSpc>
                <a:spcPct val="90000"/>
              </a:lnSpc>
              <a:spcBef>
                <a:spcPts val="1000"/>
              </a:spcBef>
              <a:spcAft>
                <a:spcPts val="0"/>
              </a:spcAft>
              <a:buClr>
                <a:schemeClr val="lt1"/>
              </a:buClr>
              <a:buSzPts val="4000"/>
              <a:buFont typeface="Arial"/>
              <a:buNone/>
              <a:defRPr b="1" i="0" sz="4000" u="none" cap="none" strike="noStrike">
                <a:solidFill>
                  <a:schemeClr val="lt1"/>
                </a:solidFill>
                <a:latin typeface="Montserrat"/>
                <a:ea typeface="Montserrat"/>
                <a:cs typeface="Montserrat"/>
                <a:sym typeface="Montserrat"/>
              </a:defRPr>
            </a:lvl1pPr>
            <a:lvl2pPr indent="-381000" lvl="1" marL="914400" marR="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Montserrat"/>
                <a:ea typeface="Montserrat"/>
                <a:cs typeface="Montserrat"/>
                <a:sym typeface="Montserrat"/>
              </a:defRPr>
            </a:lvl2pPr>
            <a:lvl3pPr indent="-355600" lvl="2" marL="1371600" marR="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Montserrat"/>
                <a:ea typeface="Montserrat"/>
                <a:cs typeface="Montserrat"/>
                <a:sym typeface="Montserrat"/>
              </a:defRPr>
            </a:lvl3pPr>
            <a:lvl4pPr indent="-342900" lvl="3" marL="18288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Montserrat"/>
                <a:ea typeface="Montserrat"/>
                <a:cs typeface="Montserrat"/>
                <a:sym typeface="Montserrat"/>
              </a:defRPr>
            </a:lvl4pPr>
            <a:lvl5pPr indent="-342900" lvl="4" marL="22860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Montserrat"/>
                <a:ea typeface="Montserrat"/>
                <a:cs typeface="Montserrat"/>
                <a:sym typeface="Montserrat"/>
              </a:defRPr>
            </a:lvl5pPr>
            <a:lvl6pPr indent="-342900" lvl="5" marL="27432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Montserrat"/>
                <a:ea typeface="Montserrat"/>
                <a:cs typeface="Montserrat"/>
                <a:sym typeface="Montserrat"/>
              </a:defRPr>
            </a:lvl6pPr>
            <a:lvl7pPr indent="-342900" lvl="6" marL="32004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Montserrat"/>
                <a:ea typeface="Montserrat"/>
                <a:cs typeface="Montserrat"/>
                <a:sym typeface="Montserrat"/>
              </a:defRPr>
            </a:lvl7pPr>
            <a:lvl8pPr indent="-342900" lvl="7" marL="36576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Montserrat"/>
                <a:ea typeface="Montserrat"/>
                <a:cs typeface="Montserrat"/>
                <a:sym typeface="Montserrat"/>
              </a:defRPr>
            </a:lvl8pPr>
            <a:lvl9pPr indent="-342900" lvl="8" marL="41148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Montserrat"/>
                <a:ea typeface="Montserrat"/>
                <a:cs typeface="Montserrat"/>
                <a:sym typeface="Montserrat"/>
              </a:defRPr>
            </a:lvl9pPr>
          </a:lstStyle>
          <a:p/>
        </p:txBody>
      </p:sp>
      <p:sp>
        <p:nvSpPr>
          <p:cNvPr id="1295" name="Google Shape;1295;g343d2673bcf_0_3551"/>
          <p:cNvSpPr txBox="1"/>
          <p:nvPr>
            <p:ph idx="9" type="body"/>
          </p:nvPr>
        </p:nvSpPr>
        <p:spPr>
          <a:xfrm>
            <a:off x="5659841" y="4395913"/>
            <a:ext cx="884100" cy="583800"/>
          </a:xfrm>
          <a:prstGeom prst="rect">
            <a:avLst/>
          </a:prstGeom>
          <a:noFill/>
          <a:ln>
            <a:noFill/>
          </a:ln>
        </p:spPr>
        <p:txBody>
          <a:bodyPr anchorCtr="0" anchor="t" bIns="45700" lIns="91425" spcFirstLastPara="1" rIns="91425" wrap="square" tIns="45700">
            <a:noAutofit/>
          </a:bodyPr>
          <a:lstStyle>
            <a:lvl1pPr indent="-228600" lvl="0" marL="457200" marR="0" algn="ctr">
              <a:lnSpc>
                <a:spcPct val="90000"/>
              </a:lnSpc>
              <a:spcBef>
                <a:spcPts val="1000"/>
              </a:spcBef>
              <a:spcAft>
                <a:spcPts val="0"/>
              </a:spcAft>
              <a:buClr>
                <a:schemeClr val="lt1"/>
              </a:buClr>
              <a:buSzPts val="4000"/>
              <a:buFont typeface="Arial"/>
              <a:buNone/>
              <a:defRPr b="1" i="0" sz="4000" u="none" cap="none" strike="noStrike">
                <a:solidFill>
                  <a:schemeClr val="lt1"/>
                </a:solidFill>
                <a:latin typeface="Montserrat"/>
                <a:ea typeface="Montserrat"/>
                <a:cs typeface="Montserrat"/>
                <a:sym typeface="Montserrat"/>
              </a:defRPr>
            </a:lvl1pPr>
            <a:lvl2pPr indent="-381000" lvl="1" marL="914400" marR="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Montserrat"/>
                <a:ea typeface="Montserrat"/>
                <a:cs typeface="Montserrat"/>
                <a:sym typeface="Montserrat"/>
              </a:defRPr>
            </a:lvl2pPr>
            <a:lvl3pPr indent="-355600" lvl="2" marL="1371600" marR="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Montserrat"/>
                <a:ea typeface="Montserrat"/>
                <a:cs typeface="Montserrat"/>
                <a:sym typeface="Montserrat"/>
              </a:defRPr>
            </a:lvl3pPr>
            <a:lvl4pPr indent="-342900" lvl="3" marL="18288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Montserrat"/>
                <a:ea typeface="Montserrat"/>
                <a:cs typeface="Montserrat"/>
                <a:sym typeface="Montserrat"/>
              </a:defRPr>
            </a:lvl4pPr>
            <a:lvl5pPr indent="-342900" lvl="4" marL="22860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Montserrat"/>
                <a:ea typeface="Montserrat"/>
                <a:cs typeface="Montserrat"/>
                <a:sym typeface="Montserrat"/>
              </a:defRPr>
            </a:lvl5pPr>
            <a:lvl6pPr indent="-342900" lvl="5" marL="27432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Montserrat"/>
                <a:ea typeface="Montserrat"/>
                <a:cs typeface="Montserrat"/>
                <a:sym typeface="Montserrat"/>
              </a:defRPr>
            </a:lvl6pPr>
            <a:lvl7pPr indent="-342900" lvl="6" marL="32004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Montserrat"/>
                <a:ea typeface="Montserrat"/>
                <a:cs typeface="Montserrat"/>
                <a:sym typeface="Montserrat"/>
              </a:defRPr>
            </a:lvl7pPr>
            <a:lvl8pPr indent="-342900" lvl="7" marL="36576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Montserrat"/>
                <a:ea typeface="Montserrat"/>
                <a:cs typeface="Montserrat"/>
                <a:sym typeface="Montserrat"/>
              </a:defRPr>
            </a:lvl8pPr>
            <a:lvl9pPr indent="-342900" lvl="8" marL="41148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Montserrat"/>
                <a:ea typeface="Montserrat"/>
                <a:cs typeface="Montserrat"/>
                <a:sym typeface="Montserrat"/>
              </a:defRPr>
            </a:lvl9pPr>
          </a:lstStyle>
          <a:p/>
        </p:txBody>
      </p:sp>
      <p:sp>
        <p:nvSpPr>
          <p:cNvPr id="1296" name="Google Shape;1296;g343d2673bcf_0_3551"/>
          <p:cNvSpPr txBox="1"/>
          <p:nvPr>
            <p:ph idx="13" type="body"/>
          </p:nvPr>
        </p:nvSpPr>
        <p:spPr>
          <a:xfrm>
            <a:off x="9343115" y="2511053"/>
            <a:ext cx="884100" cy="583800"/>
          </a:xfrm>
          <a:prstGeom prst="rect">
            <a:avLst/>
          </a:prstGeom>
          <a:noFill/>
          <a:ln>
            <a:noFill/>
          </a:ln>
        </p:spPr>
        <p:txBody>
          <a:bodyPr anchorCtr="0" anchor="t" bIns="45700" lIns="91425" spcFirstLastPara="1" rIns="91425" wrap="square" tIns="45700">
            <a:noAutofit/>
          </a:bodyPr>
          <a:lstStyle>
            <a:lvl1pPr indent="-228600" lvl="0" marL="457200" marR="0" algn="ctr">
              <a:lnSpc>
                <a:spcPct val="90000"/>
              </a:lnSpc>
              <a:spcBef>
                <a:spcPts val="1000"/>
              </a:spcBef>
              <a:spcAft>
                <a:spcPts val="0"/>
              </a:spcAft>
              <a:buClr>
                <a:schemeClr val="lt1"/>
              </a:buClr>
              <a:buSzPts val="4000"/>
              <a:buFont typeface="Arial"/>
              <a:buNone/>
              <a:defRPr b="1" i="0" sz="4000" u="none" cap="none" strike="noStrike">
                <a:solidFill>
                  <a:schemeClr val="lt1"/>
                </a:solidFill>
                <a:latin typeface="Montserrat"/>
                <a:ea typeface="Montserrat"/>
                <a:cs typeface="Montserrat"/>
                <a:sym typeface="Montserrat"/>
              </a:defRPr>
            </a:lvl1pPr>
            <a:lvl2pPr indent="-381000" lvl="1" marL="914400" marR="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Montserrat"/>
                <a:ea typeface="Montserrat"/>
                <a:cs typeface="Montserrat"/>
                <a:sym typeface="Montserrat"/>
              </a:defRPr>
            </a:lvl2pPr>
            <a:lvl3pPr indent="-355600" lvl="2" marL="1371600" marR="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Montserrat"/>
                <a:ea typeface="Montserrat"/>
                <a:cs typeface="Montserrat"/>
                <a:sym typeface="Montserrat"/>
              </a:defRPr>
            </a:lvl3pPr>
            <a:lvl4pPr indent="-342900" lvl="3" marL="18288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Montserrat"/>
                <a:ea typeface="Montserrat"/>
                <a:cs typeface="Montserrat"/>
                <a:sym typeface="Montserrat"/>
              </a:defRPr>
            </a:lvl4pPr>
            <a:lvl5pPr indent="-342900" lvl="4" marL="22860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Montserrat"/>
                <a:ea typeface="Montserrat"/>
                <a:cs typeface="Montserrat"/>
                <a:sym typeface="Montserrat"/>
              </a:defRPr>
            </a:lvl5pPr>
            <a:lvl6pPr indent="-342900" lvl="5" marL="27432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Montserrat"/>
                <a:ea typeface="Montserrat"/>
                <a:cs typeface="Montserrat"/>
                <a:sym typeface="Montserrat"/>
              </a:defRPr>
            </a:lvl6pPr>
            <a:lvl7pPr indent="-342900" lvl="6" marL="32004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Montserrat"/>
                <a:ea typeface="Montserrat"/>
                <a:cs typeface="Montserrat"/>
                <a:sym typeface="Montserrat"/>
              </a:defRPr>
            </a:lvl7pPr>
            <a:lvl8pPr indent="-342900" lvl="7" marL="36576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Montserrat"/>
                <a:ea typeface="Montserrat"/>
                <a:cs typeface="Montserrat"/>
                <a:sym typeface="Montserrat"/>
              </a:defRPr>
            </a:lvl8pPr>
            <a:lvl9pPr indent="-342900" lvl="8" marL="41148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Montserrat"/>
                <a:ea typeface="Montserrat"/>
                <a:cs typeface="Montserrat"/>
                <a:sym typeface="Montserrat"/>
              </a:defRPr>
            </a:lvl9pPr>
          </a:lstStyle>
          <a:p/>
        </p:txBody>
      </p:sp>
    </p:spTree>
  </p:cSld>
  <p:clrMapOvr>
    <a:masterClrMapping/>
  </p:clrMapOvr>
</p:sldLayout>
</file>

<file path=ppt/slideLayouts/slideLayout5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Slide - 4 Column">
  <p:cSld name="4_Title Slide_5">
    <p:spTree>
      <p:nvGrpSpPr>
        <p:cNvPr id="1297" name="Shape 1297"/>
        <p:cNvGrpSpPr/>
        <p:nvPr/>
      </p:nvGrpSpPr>
      <p:grpSpPr>
        <a:xfrm>
          <a:off x="0" y="0"/>
          <a:ext cx="0" cy="0"/>
          <a:chOff x="0" y="0"/>
          <a:chExt cx="0" cy="0"/>
        </a:xfrm>
      </p:grpSpPr>
      <p:sp>
        <p:nvSpPr>
          <p:cNvPr id="1298" name="Google Shape;1298;g343d2673bcf_0_3581"/>
          <p:cNvSpPr/>
          <p:nvPr/>
        </p:nvSpPr>
        <p:spPr>
          <a:xfrm>
            <a:off x="25" y="0"/>
            <a:ext cx="12192000" cy="6923100"/>
          </a:xfrm>
          <a:prstGeom prst="rect">
            <a:avLst/>
          </a:prstGeom>
          <a:solidFill>
            <a:schemeClr val="lt1"/>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pic>
        <p:nvPicPr>
          <p:cNvPr descr="A black and grey logo&#10;&#10;Description automatically generated with medium confidence" id="1299" name="Google Shape;1299;g343d2673bcf_0_3581"/>
          <p:cNvPicPr preferRelativeResize="0"/>
          <p:nvPr/>
        </p:nvPicPr>
        <p:blipFill rotWithShape="1">
          <a:blip r:embed="rId2">
            <a:alphaModFix/>
          </a:blip>
          <a:srcRect b="0" l="0" r="0" t="0"/>
          <a:stretch/>
        </p:blipFill>
        <p:spPr>
          <a:xfrm>
            <a:off x="9220823" y="0"/>
            <a:ext cx="2971177" cy="6858001"/>
          </a:xfrm>
          <a:prstGeom prst="rect">
            <a:avLst/>
          </a:prstGeom>
          <a:noFill/>
          <a:ln>
            <a:noFill/>
          </a:ln>
        </p:spPr>
      </p:pic>
      <p:sp>
        <p:nvSpPr>
          <p:cNvPr id="1300" name="Google Shape;1300;g343d2673bcf_0_3581"/>
          <p:cNvSpPr/>
          <p:nvPr/>
        </p:nvSpPr>
        <p:spPr>
          <a:xfrm>
            <a:off x="11597049" y="6274470"/>
            <a:ext cx="237300" cy="237300"/>
          </a:xfrm>
          <a:prstGeom prst="ellipse">
            <a:avLst/>
          </a:prstGeom>
          <a:solidFill>
            <a:schemeClr val="accen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Montserrat"/>
              <a:ea typeface="Montserrat"/>
              <a:cs typeface="Montserrat"/>
              <a:sym typeface="Montserrat"/>
            </a:endParaRPr>
          </a:p>
        </p:txBody>
      </p:sp>
      <p:sp>
        <p:nvSpPr>
          <p:cNvPr id="1301" name="Google Shape;1301;g343d2673bcf_0_3581"/>
          <p:cNvSpPr txBox="1"/>
          <p:nvPr/>
        </p:nvSpPr>
        <p:spPr>
          <a:xfrm>
            <a:off x="11513370" y="6277754"/>
            <a:ext cx="404700" cy="230700"/>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fld id="{00000000-1234-1234-1234-123412341234}" type="slidenum">
              <a:rPr b="1" i="0" lang="en-US" sz="900" u="none" cap="none" strike="noStrike">
                <a:solidFill>
                  <a:schemeClr val="lt1"/>
                </a:solidFill>
                <a:latin typeface="Montserrat"/>
                <a:ea typeface="Montserrat"/>
                <a:cs typeface="Montserrat"/>
                <a:sym typeface="Montserrat"/>
              </a:rPr>
              <a:t>‹#›</a:t>
            </a:fld>
            <a:endParaRPr b="1" i="0" sz="900" u="none" cap="none" strike="noStrike">
              <a:solidFill>
                <a:schemeClr val="lt1"/>
              </a:solidFill>
              <a:latin typeface="Montserrat"/>
              <a:ea typeface="Montserrat"/>
              <a:cs typeface="Montserrat"/>
              <a:sym typeface="Montserrat"/>
            </a:endParaRPr>
          </a:p>
        </p:txBody>
      </p:sp>
      <p:sp>
        <p:nvSpPr>
          <p:cNvPr id="1302" name="Google Shape;1302;g343d2673bcf_0_3581"/>
          <p:cNvSpPr/>
          <p:nvPr/>
        </p:nvSpPr>
        <p:spPr>
          <a:xfrm>
            <a:off x="2050474" y="6347450"/>
            <a:ext cx="6766500" cy="91500"/>
          </a:xfrm>
          <a:prstGeom prst="rect">
            <a:avLst/>
          </a:prstGeom>
          <a:solidFill>
            <a:srgbClr val="D8D8D8"/>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Montserrat"/>
              <a:ea typeface="Montserrat"/>
              <a:cs typeface="Montserrat"/>
              <a:sym typeface="Montserrat"/>
            </a:endParaRPr>
          </a:p>
        </p:txBody>
      </p:sp>
      <p:sp>
        <p:nvSpPr>
          <p:cNvPr id="1303" name="Google Shape;1303;g343d2673bcf_0_3581"/>
          <p:cNvSpPr txBox="1"/>
          <p:nvPr/>
        </p:nvSpPr>
        <p:spPr>
          <a:xfrm>
            <a:off x="8787442" y="6274470"/>
            <a:ext cx="2834700" cy="230700"/>
          </a:xfrm>
          <a:prstGeom prst="rect">
            <a:avLst/>
          </a:prstGeom>
          <a:noFill/>
          <a:ln>
            <a:noFill/>
          </a:ln>
        </p:spPr>
        <p:txBody>
          <a:bodyPr anchorCtr="0" anchor="t" bIns="45700" lIns="91425" spcFirstLastPara="1" rIns="91425" wrap="square" tIns="45700">
            <a:spAutoFit/>
          </a:bodyPr>
          <a:lstStyle/>
          <a:p>
            <a:pPr indent="0" lvl="0" marL="0" marR="0" rtl="0" algn="r">
              <a:spcBef>
                <a:spcPts val="0"/>
              </a:spcBef>
              <a:spcAft>
                <a:spcPts val="0"/>
              </a:spcAft>
              <a:buNone/>
            </a:pPr>
            <a:r>
              <a:rPr b="0" i="0" lang="en-US" sz="900" u="none" cap="none" strike="noStrike">
                <a:solidFill>
                  <a:schemeClr val="dk1"/>
                </a:solidFill>
                <a:latin typeface="Montserrat"/>
                <a:ea typeface="Montserrat"/>
                <a:cs typeface="Montserrat"/>
                <a:sym typeface="Montserrat"/>
              </a:rPr>
              <a:t>© </a:t>
            </a:r>
            <a:r>
              <a:rPr lang="en-US" sz="900">
                <a:solidFill>
                  <a:schemeClr val="dk1"/>
                </a:solidFill>
                <a:latin typeface="Montserrat"/>
                <a:ea typeface="Montserrat"/>
                <a:cs typeface="Montserrat"/>
                <a:sym typeface="Montserrat"/>
              </a:rPr>
              <a:t>2025</a:t>
            </a:r>
            <a:r>
              <a:rPr b="0" i="0" lang="en-US" sz="900" u="none" cap="none" strike="noStrike">
                <a:solidFill>
                  <a:schemeClr val="dk1"/>
                </a:solidFill>
                <a:latin typeface="Montserrat"/>
                <a:ea typeface="Montserrat"/>
                <a:cs typeface="Montserrat"/>
                <a:sym typeface="Montserrat"/>
              </a:rPr>
              <a:t> </a:t>
            </a:r>
            <a:r>
              <a:rPr b="1" i="0" lang="en-US" sz="900" u="none" cap="none" strike="noStrike">
                <a:solidFill>
                  <a:schemeClr val="dk1"/>
                </a:solidFill>
                <a:latin typeface="Montserrat"/>
                <a:ea typeface="Montserrat"/>
                <a:cs typeface="Montserrat"/>
                <a:sym typeface="Montserrat"/>
              </a:rPr>
              <a:t>Square 9</a:t>
            </a:r>
            <a:r>
              <a:rPr b="0" i="0" lang="en-US" sz="900" u="none" cap="none" strike="noStrike">
                <a:solidFill>
                  <a:schemeClr val="dk1"/>
                </a:solidFill>
                <a:latin typeface="Montserrat"/>
                <a:ea typeface="Montserrat"/>
                <a:cs typeface="Montserrat"/>
                <a:sym typeface="Montserrat"/>
              </a:rPr>
              <a:t>. All Rights Reserved.</a:t>
            </a:r>
            <a:endParaRPr/>
          </a:p>
        </p:txBody>
      </p:sp>
      <p:pic>
        <p:nvPicPr>
          <p:cNvPr descr="A blue and orange text on a black background&#10;&#10;Description automatically generated" id="1304" name="Google Shape;1304;g343d2673bcf_0_3581"/>
          <p:cNvPicPr preferRelativeResize="0"/>
          <p:nvPr/>
        </p:nvPicPr>
        <p:blipFill rotWithShape="1">
          <a:blip r:embed="rId3">
            <a:alphaModFix/>
          </a:blip>
          <a:srcRect b="0" l="0" r="0" t="0"/>
          <a:stretch/>
        </p:blipFill>
        <p:spPr>
          <a:xfrm>
            <a:off x="357551" y="6064432"/>
            <a:ext cx="1551707" cy="447438"/>
          </a:xfrm>
          <a:prstGeom prst="rect">
            <a:avLst/>
          </a:prstGeom>
          <a:noFill/>
          <a:ln>
            <a:noFill/>
          </a:ln>
        </p:spPr>
      </p:pic>
      <p:sp>
        <p:nvSpPr>
          <p:cNvPr id="1305" name="Google Shape;1305;g343d2673bcf_0_3581"/>
          <p:cNvSpPr txBox="1"/>
          <p:nvPr>
            <p:ph idx="1" type="body"/>
          </p:nvPr>
        </p:nvSpPr>
        <p:spPr>
          <a:xfrm>
            <a:off x="539188" y="551701"/>
            <a:ext cx="11113500" cy="584400"/>
          </a:xfrm>
          <a:prstGeom prst="rect">
            <a:avLst/>
          </a:prstGeom>
          <a:noFill/>
          <a:ln>
            <a:noFill/>
          </a:ln>
        </p:spPr>
        <p:txBody>
          <a:bodyPr anchorCtr="0" anchor="t" bIns="45700" lIns="91425" spcFirstLastPara="1" rIns="91425" wrap="square" tIns="45700">
            <a:noAutofit/>
          </a:bodyPr>
          <a:lstStyle>
            <a:lvl1pPr indent="-228600" lvl="0" marL="457200" marR="0" algn="l">
              <a:lnSpc>
                <a:spcPct val="90000"/>
              </a:lnSpc>
              <a:spcBef>
                <a:spcPts val="1000"/>
              </a:spcBef>
              <a:spcAft>
                <a:spcPts val="0"/>
              </a:spcAft>
              <a:buClr>
                <a:schemeClr val="accent2"/>
              </a:buClr>
              <a:buSzPts val="3600"/>
              <a:buFont typeface="Arial"/>
              <a:buNone/>
              <a:defRPr b="1" i="0" sz="3600" u="none" cap="none" strike="noStrike">
                <a:solidFill>
                  <a:schemeClr val="accent2"/>
                </a:solidFill>
                <a:latin typeface="Montserrat Medium"/>
                <a:ea typeface="Montserrat Medium"/>
                <a:cs typeface="Montserrat Medium"/>
                <a:sym typeface="Montserrat Medium"/>
              </a:defRPr>
            </a:lvl1pPr>
            <a:lvl2pPr indent="-381000" lvl="1" marL="914400" marR="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Montserrat"/>
                <a:ea typeface="Montserrat"/>
                <a:cs typeface="Montserrat"/>
                <a:sym typeface="Montserrat"/>
              </a:defRPr>
            </a:lvl2pPr>
            <a:lvl3pPr indent="-355600" lvl="2" marL="1371600" marR="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Montserrat"/>
                <a:ea typeface="Montserrat"/>
                <a:cs typeface="Montserrat"/>
                <a:sym typeface="Montserrat"/>
              </a:defRPr>
            </a:lvl3pPr>
            <a:lvl4pPr indent="-342900" lvl="3" marL="18288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Montserrat"/>
                <a:ea typeface="Montserrat"/>
                <a:cs typeface="Montserrat"/>
                <a:sym typeface="Montserrat"/>
              </a:defRPr>
            </a:lvl4pPr>
            <a:lvl5pPr indent="-342900" lvl="4" marL="22860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Montserrat"/>
                <a:ea typeface="Montserrat"/>
                <a:cs typeface="Montserrat"/>
                <a:sym typeface="Montserrat"/>
              </a:defRPr>
            </a:lvl5pPr>
            <a:lvl6pPr indent="-342900" lvl="5" marL="27432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Montserrat"/>
                <a:ea typeface="Montserrat"/>
                <a:cs typeface="Montserrat"/>
                <a:sym typeface="Montserrat"/>
              </a:defRPr>
            </a:lvl6pPr>
            <a:lvl7pPr indent="-342900" lvl="6" marL="32004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Montserrat"/>
                <a:ea typeface="Montserrat"/>
                <a:cs typeface="Montserrat"/>
                <a:sym typeface="Montserrat"/>
              </a:defRPr>
            </a:lvl7pPr>
            <a:lvl8pPr indent="-342900" lvl="7" marL="36576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Montserrat"/>
                <a:ea typeface="Montserrat"/>
                <a:cs typeface="Montserrat"/>
                <a:sym typeface="Montserrat"/>
              </a:defRPr>
            </a:lvl8pPr>
            <a:lvl9pPr indent="-342900" lvl="8" marL="41148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Montserrat"/>
                <a:ea typeface="Montserrat"/>
                <a:cs typeface="Montserrat"/>
                <a:sym typeface="Montserrat"/>
              </a:defRPr>
            </a:lvl9pPr>
          </a:lstStyle>
          <a:p/>
        </p:txBody>
      </p:sp>
      <p:sp>
        <p:nvSpPr>
          <p:cNvPr id="1306" name="Google Shape;1306;g343d2673bcf_0_3581"/>
          <p:cNvSpPr/>
          <p:nvPr/>
        </p:nvSpPr>
        <p:spPr>
          <a:xfrm>
            <a:off x="665019" y="1154545"/>
            <a:ext cx="489600" cy="138600"/>
          </a:xfrm>
          <a:prstGeom prst="roundRect">
            <a:avLst>
              <a:gd fmla="val 50000" name="adj"/>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Montserrat"/>
              <a:ea typeface="Montserrat"/>
              <a:cs typeface="Montserrat"/>
              <a:sym typeface="Montserrat"/>
            </a:endParaRPr>
          </a:p>
        </p:txBody>
      </p:sp>
      <p:sp>
        <p:nvSpPr>
          <p:cNvPr id="1307" name="Google Shape;1307;g343d2673bcf_0_3581"/>
          <p:cNvSpPr txBox="1"/>
          <p:nvPr>
            <p:ph idx="2" type="body"/>
          </p:nvPr>
        </p:nvSpPr>
        <p:spPr>
          <a:xfrm>
            <a:off x="764304" y="2212105"/>
            <a:ext cx="2242200" cy="803700"/>
          </a:xfrm>
          <a:prstGeom prst="rect">
            <a:avLst/>
          </a:prstGeom>
          <a:noFill/>
          <a:ln>
            <a:noFill/>
          </a:ln>
        </p:spPr>
        <p:txBody>
          <a:bodyPr anchorCtr="0" anchor="t" bIns="45700" lIns="91425" spcFirstLastPara="1" rIns="91425" wrap="square" tIns="45700">
            <a:noAutofit/>
          </a:bodyPr>
          <a:lstStyle>
            <a:lvl1pPr indent="-228600" lvl="0" marL="457200" marR="0" algn="l">
              <a:lnSpc>
                <a:spcPct val="90000"/>
              </a:lnSpc>
              <a:spcBef>
                <a:spcPts val="1000"/>
              </a:spcBef>
              <a:spcAft>
                <a:spcPts val="0"/>
              </a:spcAft>
              <a:buClr>
                <a:schemeClr val="dk1"/>
              </a:buClr>
              <a:buSzPts val="6000"/>
              <a:buFont typeface="Arial"/>
              <a:buNone/>
              <a:defRPr b="1" i="0" sz="6000" u="none" cap="none" strike="noStrike">
                <a:solidFill>
                  <a:schemeClr val="dk1"/>
                </a:solidFill>
                <a:latin typeface="Montserrat Medium"/>
                <a:ea typeface="Montserrat Medium"/>
                <a:cs typeface="Montserrat Medium"/>
                <a:sym typeface="Montserrat Medium"/>
              </a:defRPr>
            </a:lvl1pPr>
            <a:lvl2pPr indent="-381000" lvl="1" marL="914400" marR="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Montserrat"/>
                <a:ea typeface="Montserrat"/>
                <a:cs typeface="Montserrat"/>
                <a:sym typeface="Montserrat"/>
              </a:defRPr>
            </a:lvl2pPr>
            <a:lvl3pPr indent="-355600" lvl="2" marL="1371600" marR="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Montserrat"/>
                <a:ea typeface="Montserrat"/>
                <a:cs typeface="Montserrat"/>
                <a:sym typeface="Montserrat"/>
              </a:defRPr>
            </a:lvl3pPr>
            <a:lvl4pPr indent="-342900" lvl="3" marL="18288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Montserrat"/>
                <a:ea typeface="Montserrat"/>
                <a:cs typeface="Montserrat"/>
                <a:sym typeface="Montserrat"/>
              </a:defRPr>
            </a:lvl4pPr>
            <a:lvl5pPr indent="-342900" lvl="4" marL="22860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Montserrat"/>
                <a:ea typeface="Montserrat"/>
                <a:cs typeface="Montserrat"/>
                <a:sym typeface="Montserrat"/>
              </a:defRPr>
            </a:lvl5pPr>
            <a:lvl6pPr indent="-342900" lvl="5" marL="27432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Montserrat"/>
                <a:ea typeface="Montserrat"/>
                <a:cs typeface="Montserrat"/>
                <a:sym typeface="Montserrat"/>
              </a:defRPr>
            </a:lvl6pPr>
            <a:lvl7pPr indent="-342900" lvl="6" marL="32004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Montserrat"/>
                <a:ea typeface="Montserrat"/>
                <a:cs typeface="Montserrat"/>
                <a:sym typeface="Montserrat"/>
              </a:defRPr>
            </a:lvl7pPr>
            <a:lvl8pPr indent="-342900" lvl="7" marL="36576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Montserrat"/>
                <a:ea typeface="Montserrat"/>
                <a:cs typeface="Montserrat"/>
                <a:sym typeface="Montserrat"/>
              </a:defRPr>
            </a:lvl8pPr>
            <a:lvl9pPr indent="-342900" lvl="8" marL="41148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Montserrat"/>
                <a:ea typeface="Montserrat"/>
                <a:cs typeface="Montserrat"/>
                <a:sym typeface="Montserrat"/>
              </a:defRPr>
            </a:lvl9pPr>
          </a:lstStyle>
          <a:p/>
        </p:txBody>
      </p:sp>
      <p:sp>
        <p:nvSpPr>
          <p:cNvPr id="1308" name="Google Shape;1308;g343d2673bcf_0_3581"/>
          <p:cNvSpPr txBox="1"/>
          <p:nvPr>
            <p:ph idx="3" type="body"/>
          </p:nvPr>
        </p:nvSpPr>
        <p:spPr>
          <a:xfrm>
            <a:off x="764304" y="3269668"/>
            <a:ext cx="2242200" cy="803700"/>
          </a:xfrm>
          <a:prstGeom prst="rect">
            <a:avLst/>
          </a:prstGeom>
          <a:noFill/>
          <a:ln>
            <a:noFill/>
          </a:ln>
        </p:spPr>
        <p:txBody>
          <a:bodyPr anchorCtr="0" anchor="t" bIns="45700" lIns="91425" spcFirstLastPara="1" rIns="91425" wrap="square" tIns="45700">
            <a:noAutofit/>
          </a:bodyPr>
          <a:lstStyle>
            <a:lvl1pPr indent="-228600" lvl="0" marL="457200" marR="0" algn="l">
              <a:lnSpc>
                <a:spcPct val="90000"/>
              </a:lnSpc>
              <a:spcBef>
                <a:spcPts val="1000"/>
              </a:spcBef>
              <a:spcAft>
                <a:spcPts val="0"/>
              </a:spcAft>
              <a:buClr>
                <a:schemeClr val="lt1"/>
              </a:buClr>
              <a:buSzPts val="1800"/>
              <a:buFont typeface="Arial"/>
              <a:buNone/>
              <a:defRPr b="1" i="0" sz="1800" u="none" cap="none" strike="noStrike">
                <a:solidFill>
                  <a:schemeClr val="lt1"/>
                </a:solidFill>
                <a:latin typeface="Montserrat Medium"/>
                <a:ea typeface="Montserrat Medium"/>
                <a:cs typeface="Montserrat Medium"/>
                <a:sym typeface="Montserrat Medium"/>
              </a:defRPr>
            </a:lvl1pPr>
            <a:lvl2pPr indent="-381000" lvl="1" marL="914400" marR="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Montserrat"/>
                <a:ea typeface="Montserrat"/>
                <a:cs typeface="Montserrat"/>
                <a:sym typeface="Montserrat"/>
              </a:defRPr>
            </a:lvl2pPr>
            <a:lvl3pPr indent="-355600" lvl="2" marL="1371600" marR="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Montserrat"/>
                <a:ea typeface="Montserrat"/>
                <a:cs typeface="Montserrat"/>
                <a:sym typeface="Montserrat"/>
              </a:defRPr>
            </a:lvl3pPr>
            <a:lvl4pPr indent="-342900" lvl="3" marL="18288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Montserrat"/>
                <a:ea typeface="Montserrat"/>
                <a:cs typeface="Montserrat"/>
                <a:sym typeface="Montserrat"/>
              </a:defRPr>
            </a:lvl4pPr>
            <a:lvl5pPr indent="-342900" lvl="4" marL="22860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Montserrat"/>
                <a:ea typeface="Montserrat"/>
                <a:cs typeface="Montserrat"/>
                <a:sym typeface="Montserrat"/>
              </a:defRPr>
            </a:lvl5pPr>
            <a:lvl6pPr indent="-342900" lvl="5" marL="27432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Montserrat"/>
                <a:ea typeface="Montserrat"/>
                <a:cs typeface="Montserrat"/>
                <a:sym typeface="Montserrat"/>
              </a:defRPr>
            </a:lvl6pPr>
            <a:lvl7pPr indent="-342900" lvl="6" marL="32004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Montserrat"/>
                <a:ea typeface="Montserrat"/>
                <a:cs typeface="Montserrat"/>
                <a:sym typeface="Montserrat"/>
              </a:defRPr>
            </a:lvl7pPr>
            <a:lvl8pPr indent="-342900" lvl="7" marL="36576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Montserrat"/>
                <a:ea typeface="Montserrat"/>
                <a:cs typeface="Montserrat"/>
                <a:sym typeface="Montserrat"/>
              </a:defRPr>
            </a:lvl8pPr>
            <a:lvl9pPr indent="-342900" lvl="8" marL="41148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Montserrat"/>
                <a:ea typeface="Montserrat"/>
                <a:cs typeface="Montserrat"/>
                <a:sym typeface="Montserrat"/>
              </a:defRPr>
            </a:lvl9pPr>
          </a:lstStyle>
          <a:p/>
        </p:txBody>
      </p:sp>
      <p:sp>
        <p:nvSpPr>
          <p:cNvPr id="1309" name="Google Shape;1309;g343d2673bcf_0_3581"/>
          <p:cNvSpPr txBox="1"/>
          <p:nvPr>
            <p:ph idx="4" type="body"/>
          </p:nvPr>
        </p:nvSpPr>
        <p:spPr>
          <a:xfrm>
            <a:off x="764304" y="4211777"/>
            <a:ext cx="2242200" cy="1080600"/>
          </a:xfrm>
          <a:prstGeom prst="rect">
            <a:avLst/>
          </a:prstGeom>
          <a:noFill/>
          <a:ln>
            <a:noFill/>
          </a:ln>
        </p:spPr>
        <p:txBody>
          <a:bodyPr anchorCtr="0" anchor="t" bIns="45700" lIns="91425" spcFirstLastPara="1" rIns="91425" wrap="square" tIns="45700">
            <a:noAutofit/>
          </a:bodyPr>
          <a:lstStyle>
            <a:lvl1pPr indent="-228600" lvl="0" marL="457200" marR="0" algn="l">
              <a:lnSpc>
                <a:spcPct val="90000"/>
              </a:lnSpc>
              <a:spcBef>
                <a:spcPts val="1000"/>
              </a:spcBef>
              <a:spcAft>
                <a:spcPts val="0"/>
              </a:spcAft>
              <a:buClr>
                <a:schemeClr val="lt1"/>
              </a:buClr>
              <a:buSzPts val="1400"/>
              <a:buFont typeface="Arial"/>
              <a:buNone/>
              <a:defRPr b="0" i="0" sz="1400" u="none" cap="none" strike="noStrike">
                <a:solidFill>
                  <a:schemeClr val="lt1"/>
                </a:solidFill>
                <a:latin typeface="Montserrat"/>
                <a:ea typeface="Montserrat"/>
                <a:cs typeface="Montserrat"/>
                <a:sym typeface="Montserrat"/>
              </a:defRPr>
            </a:lvl1pPr>
            <a:lvl2pPr indent="-381000" lvl="1" marL="914400" marR="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Montserrat"/>
                <a:ea typeface="Montserrat"/>
                <a:cs typeface="Montserrat"/>
                <a:sym typeface="Montserrat"/>
              </a:defRPr>
            </a:lvl2pPr>
            <a:lvl3pPr indent="-355600" lvl="2" marL="1371600" marR="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Montserrat"/>
                <a:ea typeface="Montserrat"/>
                <a:cs typeface="Montserrat"/>
                <a:sym typeface="Montserrat"/>
              </a:defRPr>
            </a:lvl3pPr>
            <a:lvl4pPr indent="-342900" lvl="3" marL="18288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Montserrat"/>
                <a:ea typeface="Montserrat"/>
                <a:cs typeface="Montserrat"/>
                <a:sym typeface="Montserrat"/>
              </a:defRPr>
            </a:lvl4pPr>
            <a:lvl5pPr indent="-342900" lvl="4" marL="22860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Montserrat"/>
                <a:ea typeface="Montserrat"/>
                <a:cs typeface="Montserrat"/>
                <a:sym typeface="Montserrat"/>
              </a:defRPr>
            </a:lvl5pPr>
            <a:lvl6pPr indent="-342900" lvl="5" marL="27432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Montserrat"/>
                <a:ea typeface="Montserrat"/>
                <a:cs typeface="Montserrat"/>
                <a:sym typeface="Montserrat"/>
              </a:defRPr>
            </a:lvl6pPr>
            <a:lvl7pPr indent="-342900" lvl="6" marL="32004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Montserrat"/>
                <a:ea typeface="Montserrat"/>
                <a:cs typeface="Montserrat"/>
                <a:sym typeface="Montserrat"/>
              </a:defRPr>
            </a:lvl7pPr>
            <a:lvl8pPr indent="-342900" lvl="7" marL="36576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Montserrat"/>
                <a:ea typeface="Montserrat"/>
                <a:cs typeface="Montserrat"/>
                <a:sym typeface="Montserrat"/>
              </a:defRPr>
            </a:lvl8pPr>
            <a:lvl9pPr indent="-342900" lvl="8" marL="41148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Montserrat"/>
                <a:ea typeface="Montserrat"/>
                <a:cs typeface="Montserrat"/>
                <a:sym typeface="Montserrat"/>
              </a:defRPr>
            </a:lvl9pPr>
          </a:lstStyle>
          <a:p/>
        </p:txBody>
      </p:sp>
      <p:sp>
        <p:nvSpPr>
          <p:cNvPr id="1310" name="Google Shape;1310;g343d2673bcf_0_3581"/>
          <p:cNvSpPr txBox="1"/>
          <p:nvPr>
            <p:ph idx="5" type="body"/>
          </p:nvPr>
        </p:nvSpPr>
        <p:spPr>
          <a:xfrm>
            <a:off x="3569855" y="2212105"/>
            <a:ext cx="2242200" cy="803700"/>
          </a:xfrm>
          <a:prstGeom prst="rect">
            <a:avLst/>
          </a:prstGeom>
          <a:noFill/>
          <a:ln>
            <a:noFill/>
          </a:ln>
        </p:spPr>
        <p:txBody>
          <a:bodyPr anchorCtr="0" anchor="t" bIns="45700" lIns="91425" spcFirstLastPara="1" rIns="91425" wrap="square" tIns="45700">
            <a:noAutofit/>
          </a:bodyPr>
          <a:lstStyle>
            <a:lvl1pPr indent="-228600" lvl="0" marL="457200" marR="0" algn="l">
              <a:lnSpc>
                <a:spcPct val="90000"/>
              </a:lnSpc>
              <a:spcBef>
                <a:spcPts val="1000"/>
              </a:spcBef>
              <a:spcAft>
                <a:spcPts val="0"/>
              </a:spcAft>
              <a:buClr>
                <a:schemeClr val="dk1"/>
              </a:buClr>
              <a:buSzPts val="6000"/>
              <a:buFont typeface="Arial"/>
              <a:buNone/>
              <a:defRPr b="1" i="0" sz="6000" u="none" cap="none" strike="noStrike">
                <a:solidFill>
                  <a:schemeClr val="dk1"/>
                </a:solidFill>
                <a:latin typeface="Montserrat Medium"/>
                <a:ea typeface="Montserrat Medium"/>
                <a:cs typeface="Montserrat Medium"/>
                <a:sym typeface="Montserrat Medium"/>
              </a:defRPr>
            </a:lvl1pPr>
            <a:lvl2pPr indent="-381000" lvl="1" marL="914400" marR="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Montserrat"/>
                <a:ea typeface="Montserrat"/>
                <a:cs typeface="Montserrat"/>
                <a:sym typeface="Montserrat"/>
              </a:defRPr>
            </a:lvl2pPr>
            <a:lvl3pPr indent="-355600" lvl="2" marL="1371600" marR="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Montserrat"/>
                <a:ea typeface="Montserrat"/>
                <a:cs typeface="Montserrat"/>
                <a:sym typeface="Montserrat"/>
              </a:defRPr>
            </a:lvl3pPr>
            <a:lvl4pPr indent="-342900" lvl="3" marL="18288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Montserrat"/>
                <a:ea typeface="Montserrat"/>
                <a:cs typeface="Montserrat"/>
                <a:sym typeface="Montserrat"/>
              </a:defRPr>
            </a:lvl4pPr>
            <a:lvl5pPr indent="-342900" lvl="4" marL="22860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Montserrat"/>
                <a:ea typeface="Montserrat"/>
                <a:cs typeface="Montserrat"/>
                <a:sym typeface="Montserrat"/>
              </a:defRPr>
            </a:lvl5pPr>
            <a:lvl6pPr indent="-342900" lvl="5" marL="27432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Montserrat"/>
                <a:ea typeface="Montserrat"/>
                <a:cs typeface="Montserrat"/>
                <a:sym typeface="Montserrat"/>
              </a:defRPr>
            </a:lvl6pPr>
            <a:lvl7pPr indent="-342900" lvl="6" marL="32004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Montserrat"/>
                <a:ea typeface="Montserrat"/>
                <a:cs typeface="Montserrat"/>
                <a:sym typeface="Montserrat"/>
              </a:defRPr>
            </a:lvl7pPr>
            <a:lvl8pPr indent="-342900" lvl="7" marL="36576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Montserrat"/>
                <a:ea typeface="Montserrat"/>
                <a:cs typeface="Montserrat"/>
                <a:sym typeface="Montserrat"/>
              </a:defRPr>
            </a:lvl8pPr>
            <a:lvl9pPr indent="-342900" lvl="8" marL="41148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Montserrat"/>
                <a:ea typeface="Montserrat"/>
                <a:cs typeface="Montserrat"/>
                <a:sym typeface="Montserrat"/>
              </a:defRPr>
            </a:lvl9pPr>
          </a:lstStyle>
          <a:p/>
        </p:txBody>
      </p:sp>
      <p:sp>
        <p:nvSpPr>
          <p:cNvPr id="1311" name="Google Shape;1311;g343d2673bcf_0_3581"/>
          <p:cNvSpPr txBox="1"/>
          <p:nvPr>
            <p:ph idx="6" type="body"/>
          </p:nvPr>
        </p:nvSpPr>
        <p:spPr>
          <a:xfrm>
            <a:off x="3569855" y="3269668"/>
            <a:ext cx="2242200" cy="803700"/>
          </a:xfrm>
          <a:prstGeom prst="rect">
            <a:avLst/>
          </a:prstGeom>
          <a:noFill/>
          <a:ln>
            <a:noFill/>
          </a:ln>
        </p:spPr>
        <p:txBody>
          <a:bodyPr anchorCtr="0" anchor="t" bIns="45700" lIns="91425" spcFirstLastPara="1" rIns="91425" wrap="square" tIns="45700">
            <a:noAutofit/>
          </a:bodyPr>
          <a:lstStyle>
            <a:lvl1pPr indent="-228600" lvl="0" marL="457200" marR="0" algn="l">
              <a:lnSpc>
                <a:spcPct val="90000"/>
              </a:lnSpc>
              <a:spcBef>
                <a:spcPts val="1000"/>
              </a:spcBef>
              <a:spcAft>
                <a:spcPts val="0"/>
              </a:spcAft>
              <a:buClr>
                <a:schemeClr val="lt1"/>
              </a:buClr>
              <a:buSzPts val="1800"/>
              <a:buFont typeface="Arial"/>
              <a:buNone/>
              <a:defRPr b="1" i="0" sz="1800" u="none" cap="none" strike="noStrike">
                <a:solidFill>
                  <a:schemeClr val="lt1"/>
                </a:solidFill>
                <a:latin typeface="Montserrat Medium"/>
                <a:ea typeface="Montserrat Medium"/>
                <a:cs typeface="Montserrat Medium"/>
                <a:sym typeface="Montserrat Medium"/>
              </a:defRPr>
            </a:lvl1pPr>
            <a:lvl2pPr indent="-381000" lvl="1" marL="914400" marR="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Montserrat"/>
                <a:ea typeface="Montserrat"/>
                <a:cs typeface="Montserrat"/>
                <a:sym typeface="Montserrat"/>
              </a:defRPr>
            </a:lvl2pPr>
            <a:lvl3pPr indent="-355600" lvl="2" marL="1371600" marR="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Montserrat"/>
                <a:ea typeface="Montserrat"/>
                <a:cs typeface="Montserrat"/>
                <a:sym typeface="Montserrat"/>
              </a:defRPr>
            </a:lvl3pPr>
            <a:lvl4pPr indent="-342900" lvl="3" marL="18288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Montserrat"/>
                <a:ea typeface="Montserrat"/>
                <a:cs typeface="Montserrat"/>
                <a:sym typeface="Montserrat"/>
              </a:defRPr>
            </a:lvl4pPr>
            <a:lvl5pPr indent="-342900" lvl="4" marL="22860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Montserrat"/>
                <a:ea typeface="Montserrat"/>
                <a:cs typeface="Montserrat"/>
                <a:sym typeface="Montserrat"/>
              </a:defRPr>
            </a:lvl5pPr>
            <a:lvl6pPr indent="-342900" lvl="5" marL="27432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Montserrat"/>
                <a:ea typeface="Montserrat"/>
                <a:cs typeface="Montserrat"/>
                <a:sym typeface="Montserrat"/>
              </a:defRPr>
            </a:lvl6pPr>
            <a:lvl7pPr indent="-342900" lvl="6" marL="32004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Montserrat"/>
                <a:ea typeface="Montserrat"/>
                <a:cs typeface="Montserrat"/>
                <a:sym typeface="Montserrat"/>
              </a:defRPr>
            </a:lvl7pPr>
            <a:lvl8pPr indent="-342900" lvl="7" marL="36576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Montserrat"/>
                <a:ea typeface="Montserrat"/>
                <a:cs typeface="Montserrat"/>
                <a:sym typeface="Montserrat"/>
              </a:defRPr>
            </a:lvl8pPr>
            <a:lvl9pPr indent="-342900" lvl="8" marL="41148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Montserrat"/>
                <a:ea typeface="Montserrat"/>
                <a:cs typeface="Montserrat"/>
                <a:sym typeface="Montserrat"/>
              </a:defRPr>
            </a:lvl9pPr>
          </a:lstStyle>
          <a:p/>
        </p:txBody>
      </p:sp>
      <p:sp>
        <p:nvSpPr>
          <p:cNvPr id="1312" name="Google Shape;1312;g343d2673bcf_0_3581"/>
          <p:cNvSpPr txBox="1"/>
          <p:nvPr>
            <p:ph idx="7" type="body"/>
          </p:nvPr>
        </p:nvSpPr>
        <p:spPr>
          <a:xfrm>
            <a:off x="3569855" y="4211777"/>
            <a:ext cx="2242200" cy="1080600"/>
          </a:xfrm>
          <a:prstGeom prst="rect">
            <a:avLst/>
          </a:prstGeom>
          <a:noFill/>
          <a:ln>
            <a:noFill/>
          </a:ln>
        </p:spPr>
        <p:txBody>
          <a:bodyPr anchorCtr="0" anchor="t" bIns="45700" lIns="91425" spcFirstLastPara="1" rIns="91425" wrap="square" tIns="45700">
            <a:noAutofit/>
          </a:bodyPr>
          <a:lstStyle>
            <a:lvl1pPr indent="-228600" lvl="0" marL="457200" marR="0" algn="l">
              <a:lnSpc>
                <a:spcPct val="90000"/>
              </a:lnSpc>
              <a:spcBef>
                <a:spcPts val="1000"/>
              </a:spcBef>
              <a:spcAft>
                <a:spcPts val="0"/>
              </a:spcAft>
              <a:buClr>
                <a:schemeClr val="lt1"/>
              </a:buClr>
              <a:buSzPts val="1400"/>
              <a:buFont typeface="Arial"/>
              <a:buNone/>
              <a:defRPr b="0" i="0" sz="1400" u="none" cap="none" strike="noStrike">
                <a:solidFill>
                  <a:schemeClr val="lt1"/>
                </a:solidFill>
                <a:latin typeface="Montserrat"/>
                <a:ea typeface="Montserrat"/>
                <a:cs typeface="Montserrat"/>
                <a:sym typeface="Montserrat"/>
              </a:defRPr>
            </a:lvl1pPr>
            <a:lvl2pPr indent="-381000" lvl="1" marL="914400" marR="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Montserrat"/>
                <a:ea typeface="Montserrat"/>
                <a:cs typeface="Montserrat"/>
                <a:sym typeface="Montserrat"/>
              </a:defRPr>
            </a:lvl2pPr>
            <a:lvl3pPr indent="-355600" lvl="2" marL="1371600" marR="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Montserrat"/>
                <a:ea typeface="Montserrat"/>
                <a:cs typeface="Montserrat"/>
                <a:sym typeface="Montserrat"/>
              </a:defRPr>
            </a:lvl3pPr>
            <a:lvl4pPr indent="-342900" lvl="3" marL="18288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Montserrat"/>
                <a:ea typeface="Montserrat"/>
                <a:cs typeface="Montserrat"/>
                <a:sym typeface="Montserrat"/>
              </a:defRPr>
            </a:lvl4pPr>
            <a:lvl5pPr indent="-342900" lvl="4" marL="22860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Montserrat"/>
                <a:ea typeface="Montserrat"/>
                <a:cs typeface="Montserrat"/>
                <a:sym typeface="Montserrat"/>
              </a:defRPr>
            </a:lvl5pPr>
            <a:lvl6pPr indent="-342900" lvl="5" marL="27432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Montserrat"/>
                <a:ea typeface="Montserrat"/>
                <a:cs typeface="Montserrat"/>
                <a:sym typeface="Montserrat"/>
              </a:defRPr>
            </a:lvl6pPr>
            <a:lvl7pPr indent="-342900" lvl="6" marL="32004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Montserrat"/>
                <a:ea typeface="Montserrat"/>
                <a:cs typeface="Montserrat"/>
                <a:sym typeface="Montserrat"/>
              </a:defRPr>
            </a:lvl7pPr>
            <a:lvl8pPr indent="-342900" lvl="7" marL="36576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Montserrat"/>
                <a:ea typeface="Montserrat"/>
                <a:cs typeface="Montserrat"/>
                <a:sym typeface="Montserrat"/>
              </a:defRPr>
            </a:lvl8pPr>
            <a:lvl9pPr indent="-342900" lvl="8" marL="41148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Montserrat"/>
                <a:ea typeface="Montserrat"/>
                <a:cs typeface="Montserrat"/>
                <a:sym typeface="Montserrat"/>
              </a:defRPr>
            </a:lvl9pPr>
          </a:lstStyle>
          <a:p/>
        </p:txBody>
      </p:sp>
      <p:sp>
        <p:nvSpPr>
          <p:cNvPr id="1313" name="Google Shape;1313;g343d2673bcf_0_3581"/>
          <p:cNvSpPr txBox="1"/>
          <p:nvPr>
            <p:ph idx="8" type="body"/>
          </p:nvPr>
        </p:nvSpPr>
        <p:spPr>
          <a:xfrm>
            <a:off x="6375406" y="2212105"/>
            <a:ext cx="2242200" cy="803700"/>
          </a:xfrm>
          <a:prstGeom prst="rect">
            <a:avLst/>
          </a:prstGeom>
          <a:noFill/>
          <a:ln>
            <a:noFill/>
          </a:ln>
        </p:spPr>
        <p:txBody>
          <a:bodyPr anchorCtr="0" anchor="t" bIns="45700" lIns="91425" spcFirstLastPara="1" rIns="91425" wrap="square" tIns="45700">
            <a:noAutofit/>
          </a:bodyPr>
          <a:lstStyle>
            <a:lvl1pPr indent="-228600" lvl="0" marL="457200" marR="0" algn="l">
              <a:lnSpc>
                <a:spcPct val="90000"/>
              </a:lnSpc>
              <a:spcBef>
                <a:spcPts val="1000"/>
              </a:spcBef>
              <a:spcAft>
                <a:spcPts val="0"/>
              </a:spcAft>
              <a:buClr>
                <a:schemeClr val="dk1"/>
              </a:buClr>
              <a:buSzPts val="6000"/>
              <a:buFont typeface="Arial"/>
              <a:buNone/>
              <a:defRPr b="1" i="0" sz="6000" u="none" cap="none" strike="noStrike">
                <a:solidFill>
                  <a:schemeClr val="dk1"/>
                </a:solidFill>
                <a:latin typeface="Montserrat Medium"/>
                <a:ea typeface="Montserrat Medium"/>
                <a:cs typeface="Montserrat Medium"/>
                <a:sym typeface="Montserrat Medium"/>
              </a:defRPr>
            </a:lvl1pPr>
            <a:lvl2pPr indent="-381000" lvl="1" marL="914400" marR="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Montserrat"/>
                <a:ea typeface="Montserrat"/>
                <a:cs typeface="Montserrat"/>
                <a:sym typeface="Montserrat"/>
              </a:defRPr>
            </a:lvl2pPr>
            <a:lvl3pPr indent="-355600" lvl="2" marL="1371600" marR="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Montserrat"/>
                <a:ea typeface="Montserrat"/>
                <a:cs typeface="Montserrat"/>
                <a:sym typeface="Montserrat"/>
              </a:defRPr>
            </a:lvl3pPr>
            <a:lvl4pPr indent="-342900" lvl="3" marL="18288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Montserrat"/>
                <a:ea typeface="Montserrat"/>
                <a:cs typeface="Montserrat"/>
                <a:sym typeface="Montserrat"/>
              </a:defRPr>
            </a:lvl4pPr>
            <a:lvl5pPr indent="-342900" lvl="4" marL="22860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Montserrat"/>
                <a:ea typeface="Montserrat"/>
                <a:cs typeface="Montserrat"/>
                <a:sym typeface="Montserrat"/>
              </a:defRPr>
            </a:lvl5pPr>
            <a:lvl6pPr indent="-342900" lvl="5" marL="27432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Montserrat"/>
                <a:ea typeface="Montserrat"/>
                <a:cs typeface="Montserrat"/>
                <a:sym typeface="Montserrat"/>
              </a:defRPr>
            </a:lvl6pPr>
            <a:lvl7pPr indent="-342900" lvl="6" marL="32004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Montserrat"/>
                <a:ea typeface="Montserrat"/>
                <a:cs typeface="Montserrat"/>
                <a:sym typeface="Montserrat"/>
              </a:defRPr>
            </a:lvl7pPr>
            <a:lvl8pPr indent="-342900" lvl="7" marL="36576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Montserrat"/>
                <a:ea typeface="Montserrat"/>
                <a:cs typeface="Montserrat"/>
                <a:sym typeface="Montserrat"/>
              </a:defRPr>
            </a:lvl8pPr>
            <a:lvl9pPr indent="-342900" lvl="8" marL="41148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Montserrat"/>
                <a:ea typeface="Montserrat"/>
                <a:cs typeface="Montserrat"/>
                <a:sym typeface="Montserrat"/>
              </a:defRPr>
            </a:lvl9pPr>
          </a:lstStyle>
          <a:p/>
        </p:txBody>
      </p:sp>
      <p:sp>
        <p:nvSpPr>
          <p:cNvPr id="1314" name="Google Shape;1314;g343d2673bcf_0_3581"/>
          <p:cNvSpPr txBox="1"/>
          <p:nvPr>
            <p:ph idx="9" type="body"/>
          </p:nvPr>
        </p:nvSpPr>
        <p:spPr>
          <a:xfrm>
            <a:off x="6375406" y="3269668"/>
            <a:ext cx="2242200" cy="803700"/>
          </a:xfrm>
          <a:prstGeom prst="rect">
            <a:avLst/>
          </a:prstGeom>
          <a:noFill/>
          <a:ln>
            <a:noFill/>
          </a:ln>
        </p:spPr>
        <p:txBody>
          <a:bodyPr anchorCtr="0" anchor="t" bIns="45700" lIns="91425" spcFirstLastPara="1" rIns="91425" wrap="square" tIns="45700">
            <a:noAutofit/>
          </a:bodyPr>
          <a:lstStyle>
            <a:lvl1pPr indent="-228600" lvl="0" marL="457200" marR="0" algn="l">
              <a:lnSpc>
                <a:spcPct val="90000"/>
              </a:lnSpc>
              <a:spcBef>
                <a:spcPts val="1000"/>
              </a:spcBef>
              <a:spcAft>
                <a:spcPts val="0"/>
              </a:spcAft>
              <a:buClr>
                <a:schemeClr val="lt1"/>
              </a:buClr>
              <a:buSzPts val="1800"/>
              <a:buFont typeface="Arial"/>
              <a:buNone/>
              <a:defRPr b="1" i="0" sz="1800" u="none" cap="none" strike="noStrike">
                <a:solidFill>
                  <a:schemeClr val="lt1"/>
                </a:solidFill>
                <a:latin typeface="Montserrat Medium"/>
                <a:ea typeface="Montserrat Medium"/>
                <a:cs typeface="Montserrat Medium"/>
                <a:sym typeface="Montserrat Medium"/>
              </a:defRPr>
            </a:lvl1pPr>
            <a:lvl2pPr indent="-381000" lvl="1" marL="914400" marR="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Montserrat"/>
                <a:ea typeface="Montserrat"/>
                <a:cs typeface="Montserrat"/>
                <a:sym typeface="Montserrat"/>
              </a:defRPr>
            </a:lvl2pPr>
            <a:lvl3pPr indent="-355600" lvl="2" marL="1371600" marR="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Montserrat"/>
                <a:ea typeface="Montserrat"/>
                <a:cs typeface="Montserrat"/>
                <a:sym typeface="Montserrat"/>
              </a:defRPr>
            </a:lvl3pPr>
            <a:lvl4pPr indent="-342900" lvl="3" marL="18288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Montserrat"/>
                <a:ea typeface="Montserrat"/>
                <a:cs typeface="Montserrat"/>
                <a:sym typeface="Montserrat"/>
              </a:defRPr>
            </a:lvl4pPr>
            <a:lvl5pPr indent="-342900" lvl="4" marL="22860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Montserrat"/>
                <a:ea typeface="Montserrat"/>
                <a:cs typeface="Montserrat"/>
                <a:sym typeface="Montserrat"/>
              </a:defRPr>
            </a:lvl5pPr>
            <a:lvl6pPr indent="-342900" lvl="5" marL="27432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Montserrat"/>
                <a:ea typeface="Montserrat"/>
                <a:cs typeface="Montserrat"/>
                <a:sym typeface="Montserrat"/>
              </a:defRPr>
            </a:lvl6pPr>
            <a:lvl7pPr indent="-342900" lvl="6" marL="32004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Montserrat"/>
                <a:ea typeface="Montserrat"/>
                <a:cs typeface="Montserrat"/>
                <a:sym typeface="Montserrat"/>
              </a:defRPr>
            </a:lvl7pPr>
            <a:lvl8pPr indent="-342900" lvl="7" marL="36576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Montserrat"/>
                <a:ea typeface="Montserrat"/>
                <a:cs typeface="Montserrat"/>
                <a:sym typeface="Montserrat"/>
              </a:defRPr>
            </a:lvl8pPr>
            <a:lvl9pPr indent="-342900" lvl="8" marL="41148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Montserrat"/>
                <a:ea typeface="Montserrat"/>
                <a:cs typeface="Montserrat"/>
                <a:sym typeface="Montserrat"/>
              </a:defRPr>
            </a:lvl9pPr>
          </a:lstStyle>
          <a:p/>
        </p:txBody>
      </p:sp>
      <p:sp>
        <p:nvSpPr>
          <p:cNvPr id="1315" name="Google Shape;1315;g343d2673bcf_0_3581"/>
          <p:cNvSpPr txBox="1"/>
          <p:nvPr>
            <p:ph idx="13" type="body"/>
          </p:nvPr>
        </p:nvSpPr>
        <p:spPr>
          <a:xfrm>
            <a:off x="6375406" y="4211777"/>
            <a:ext cx="2242200" cy="1080600"/>
          </a:xfrm>
          <a:prstGeom prst="rect">
            <a:avLst/>
          </a:prstGeom>
          <a:noFill/>
          <a:ln>
            <a:noFill/>
          </a:ln>
        </p:spPr>
        <p:txBody>
          <a:bodyPr anchorCtr="0" anchor="t" bIns="45700" lIns="91425" spcFirstLastPara="1" rIns="91425" wrap="square" tIns="45700">
            <a:noAutofit/>
          </a:bodyPr>
          <a:lstStyle>
            <a:lvl1pPr indent="-228600" lvl="0" marL="457200" marR="0" algn="l">
              <a:lnSpc>
                <a:spcPct val="90000"/>
              </a:lnSpc>
              <a:spcBef>
                <a:spcPts val="1000"/>
              </a:spcBef>
              <a:spcAft>
                <a:spcPts val="0"/>
              </a:spcAft>
              <a:buClr>
                <a:schemeClr val="lt1"/>
              </a:buClr>
              <a:buSzPts val="1400"/>
              <a:buFont typeface="Arial"/>
              <a:buNone/>
              <a:defRPr b="0" i="0" sz="1400" u="none" cap="none" strike="noStrike">
                <a:solidFill>
                  <a:schemeClr val="lt1"/>
                </a:solidFill>
                <a:latin typeface="Montserrat"/>
                <a:ea typeface="Montserrat"/>
                <a:cs typeface="Montserrat"/>
                <a:sym typeface="Montserrat"/>
              </a:defRPr>
            </a:lvl1pPr>
            <a:lvl2pPr indent="-381000" lvl="1" marL="914400" marR="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Montserrat"/>
                <a:ea typeface="Montserrat"/>
                <a:cs typeface="Montserrat"/>
                <a:sym typeface="Montserrat"/>
              </a:defRPr>
            </a:lvl2pPr>
            <a:lvl3pPr indent="-355600" lvl="2" marL="1371600" marR="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Montserrat"/>
                <a:ea typeface="Montserrat"/>
                <a:cs typeface="Montserrat"/>
                <a:sym typeface="Montserrat"/>
              </a:defRPr>
            </a:lvl3pPr>
            <a:lvl4pPr indent="-342900" lvl="3" marL="18288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Montserrat"/>
                <a:ea typeface="Montserrat"/>
                <a:cs typeface="Montserrat"/>
                <a:sym typeface="Montserrat"/>
              </a:defRPr>
            </a:lvl4pPr>
            <a:lvl5pPr indent="-342900" lvl="4" marL="22860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Montserrat"/>
                <a:ea typeface="Montserrat"/>
                <a:cs typeface="Montserrat"/>
                <a:sym typeface="Montserrat"/>
              </a:defRPr>
            </a:lvl5pPr>
            <a:lvl6pPr indent="-342900" lvl="5" marL="27432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Montserrat"/>
                <a:ea typeface="Montserrat"/>
                <a:cs typeface="Montserrat"/>
                <a:sym typeface="Montserrat"/>
              </a:defRPr>
            </a:lvl6pPr>
            <a:lvl7pPr indent="-342900" lvl="6" marL="32004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Montserrat"/>
                <a:ea typeface="Montserrat"/>
                <a:cs typeface="Montserrat"/>
                <a:sym typeface="Montserrat"/>
              </a:defRPr>
            </a:lvl7pPr>
            <a:lvl8pPr indent="-342900" lvl="7" marL="36576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Montserrat"/>
                <a:ea typeface="Montserrat"/>
                <a:cs typeface="Montserrat"/>
                <a:sym typeface="Montserrat"/>
              </a:defRPr>
            </a:lvl8pPr>
            <a:lvl9pPr indent="-342900" lvl="8" marL="41148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Montserrat"/>
                <a:ea typeface="Montserrat"/>
                <a:cs typeface="Montserrat"/>
                <a:sym typeface="Montserrat"/>
              </a:defRPr>
            </a:lvl9pPr>
          </a:lstStyle>
          <a:p/>
        </p:txBody>
      </p:sp>
      <p:sp>
        <p:nvSpPr>
          <p:cNvPr id="1316" name="Google Shape;1316;g343d2673bcf_0_3581"/>
          <p:cNvSpPr txBox="1"/>
          <p:nvPr>
            <p:ph idx="14" type="body"/>
          </p:nvPr>
        </p:nvSpPr>
        <p:spPr>
          <a:xfrm>
            <a:off x="9180957" y="2212105"/>
            <a:ext cx="2242200" cy="803700"/>
          </a:xfrm>
          <a:prstGeom prst="rect">
            <a:avLst/>
          </a:prstGeom>
          <a:noFill/>
          <a:ln>
            <a:noFill/>
          </a:ln>
        </p:spPr>
        <p:txBody>
          <a:bodyPr anchorCtr="0" anchor="t" bIns="45700" lIns="91425" spcFirstLastPara="1" rIns="91425" wrap="square" tIns="45700">
            <a:noAutofit/>
          </a:bodyPr>
          <a:lstStyle>
            <a:lvl1pPr indent="-228600" lvl="0" marL="457200" marR="0" algn="l">
              <a:lnSpc>
                <a:spcPct val="90000"/>
              </a:lnSpc>
              <a:spcBef>
                <a:spcPts val="1000"/>
              </a:spcBef>
              <a:spcAft>
                <a:spcPts val="0"/>
              </a:spcAft>
              <a:buClr>
                <a:schemeClr val="dk1"/>
              </a:buClr>
              <a:buSzPts val="6000"/>
              <a:buFont typeface="Arial"/>
              <a:buNone/>
              <a:defRPr b="1" i="0" sz="6000" u="none" cap="none" strike="noStrike">
                <a:solidFill>
                  <a:schemeClr val="dk1"/>
                </a:solidFill>
                <a:latin typeface="Montserrat Medium"/>
                <a:ea typeface="Montserrat Medium"/>
                <a:cs typeface="Montserrat Medium"/>
                <a:sym typeface="Montserrat Medium"/>
              </a:defRPr>
            </a:lvl1pPr>
            <a:lvl2pPr indent="-381000" lvl="1" marL="914400" marR="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Montserrat"/>
                <a:ea typeface="Montserrat"/>
                <a:cs typeface="Montserrat"/>
                <a:sym typeface="Montserrat"/>
              </a:defRPr>
            </a:lvl2pPr>
            <a:lvl3pPr indent="-355600" lvl="2" marL="1371600" marR="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Montserrat"/>
                <a:ea typeface="Montserrat"/>
                <a:cs typeface="Montserrat"/>
                <a:sym typeface="Montserrat"/>
              </a:defRPr>
            </a:lvl3pPr>
            <a:lvl4pPr indent="-342900" lvl="3" marL="18288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Montserrat"/>
                <a:ea typeface="Montserrat"/>
                <a:cs typeface="Montserrat"/>
                <a:sym typeface="Montserrat"/>
              </a:defRPr>
            </a:lvl4pPr>
            <a:lvl5pPr indent="-342900" lvl="4" marL="22860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Montserrat"/>
                <a:ea typeface="Montserrat"/>
                <a:cs typeface="Montserrat"/>
                <a:sym typeface="Montserrat"/>
              </a:defRPr>
            </a:lvl5pPr>
            <a:lvl6pPr indent="-342900" lvl="5" marL="27432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Montserrat"/>
                <a:ea typeface="Montserrat"/>
                <a:cs typeface="Montserrat"/>
                <a:sym typeface="Montserrat"/>
              </a:defRPr>
            </a:lvl6pPr>
            <a:lvl7pPr indent="-342900" lvl="6" marL="32004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Montserrat"/>
                <a:ea typeface="Montserrat"/>
                <a:cs typeface="Montserrat"/>
                <a:sym typeface="Montserrat"/>
              </a:defRPr>
            </a:lvl7pPr>
            <a:lvl8pPr indent="-342900" lvl="7" marL="36576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Montserrat"/>
                <a:ea typeface="Montserrat"/>
                <a:cs typeface="Montserrat"/>
                <a:sym typeface="Montserrat"/>
              </a:defRPr>
            </a:lvl8pPr>
            <a:lvl9pPr indent="-342900" lvl="8" marL="41148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Montserrat"/>
                <a:ea typeface="Montserrat"/>
                <a:cs typeface="Montserrat"/>
                <a:sym typeface="Montserrat"/>
              </a:defRPr>
            </a:lvl9pPr>
          </a:lstStyle>
          <a:p/>
        </p:txBody>
      </p:sp>
      <p:sp>
        <p:nvSpPr>
          <p:cNvPr id="1317" name="Google Shape;1317;g343d2673bcf_0_3581"/>
          <p:cNvSpPr txBox="1"/>
          <p:nvPr>
            <p:ph idx="15" type="body"/>
          </p:nvPr>
        </p:nvSpPr>
        <p:spPr>
          <a:xfrm>
            <a:off x="9180957" y="3269668"/>
            <a:ext cx="2242200" cy="803700"/>
          </a:xfrm>
          <a:prstGeom prst="rect">
            <a:avLst/>
          </a:prstGeom>
          <a:noFill/>
          <a:ln>
            <a:noFill/>
          </a:ln>
        </p:spPr>
        <p:txBody>
          <a:bodyPr anchorCtr="0" anchor="t" bIns="45700" lIns="91425" spcFirstLastPara="1" rIns="91425" wrap="square" tIns="45700">
            <a:noAutofit/>
          </a:bodyPr>
          <a:lstStyle>
            <a:lvl1pPr indent="-228600" lvl="0" marL="457200" marR="0" algn="l">
              <a:lnSpc>
                <a:spcPct val="90000"/>
              </a:lnSpc>
              <a:spcBef>
                <a:spcPts val="1000"/>
              </a:spcBef>
              <a:spcAft>
                <a:spcPts val="0"/>
              </a:spcAft>
              <a:buClr>
                <a:schemeClr val="lt1"/>
              </a:buClr>
              <a:buSzPts val="1800"/>
              <a:buFont typeface="Arial"/>
              <a:buNone/>
              <a:defRPr b="1" i="0" sz="1800" u="none" cap="none" strike="noStrike">
                <a:solidFill>
                  <a:schemeClr val="lt1"/>
                </a:solidFill>
                <a:latin typeface="Montserrat Medium"/>
                <a:ea typeface="Montserrat Medium"/>
                <a:cs typeface="Montserrat Medium"/>
                <a:sym typeface="Montserrat Medium"/>
              </a:defRPr>
            </a:lvl1pPr>
            <a:lvl2pPr indent="-381000" lvl="1" marL="914400" marR="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Montserrat"/>
                <a:ea typeface="Montserrat"/>
                <a:cs typeface="Montserrat"/>
                <a:sym typeface="Montserrat"/>
              </a:defRPr>
            </a:lvl2pPr>
            <a:lvl3pPr indent="-355600" lvl="2" marL="1371600" marR="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Montserrat"/>
                <a:ea typeface="Montserrat"/>
                <a:cs typeface="Montserrat"/>
                <a:sym typeface="Montserrat"/>
              </a:defRPr>
            </a:lvl3pPr>
            <a:lvl4pPr indent="-342900" lvl="3" marL="18288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Montserrat"/>
                <a:ea typeface="Montserrat"/>
                <a:cs typeface="Montserrat"/>
                <a:sym typeface="Montserrat"/>
              </a:defRPr>
            </a:lvl4pPr>
            <a:lvl5pPr indent="-342900" lvl="4" marL="22860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Montserrat"/>
                <a:ea typeface="Montserrat"/>
                <a:cs typeface="Montserrat"/>
                <a:sym typeface="Montserrat"/>
              </a:defRPr>
            </a:lvl5pPr>
            <a:lvl6pPr indent="-342900" lvl="5" marL="27432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Montserrat"/>
                <a:ea typeface="Montserrat"/>
                <a:cs typeface="Montserrat"/>
                <a:sym typeface="Montserrat"/>
              </a:defRPr>
            </a:lvl6pPr>
            <a:lvl7pPr indent="-342900" lvl="6" marL="32004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Montserrat"/>
                <a:ea typeface="Montserrat"/>
                <a:cs typeface="Montserrat"/>
                <a:sym typeface="Montserrat"/>
              </a:defRPr>
            </a:lvl7pPr>
            <a:lvl8pPr indent="-342900" lvl="7" marL="36576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Montserrat"/>
                <a:ea typeface="Montserrat"/>
                <a:cs typeface="Montserrat"/>
                <a:sym typeface="Montserrat"/>
              </a:defRPr>
            </a:lvl8pPr>
            <a:lvl9pPr indent="-342900" lvl="8" marL="41148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Montserrat"/>
                <a:ea typeface="Montserrat"/>
                <a:cs typeface="Montserrat"/>
                <a:sym typeface="Montserrat"/>
              </a:defRPr>
            </a:lvl9pPr>
          </a:lstStyle>
          <a:p/>
        </p:txBody>
      </p:sp>
      <p:sp>
        <p:nvSpPr>
          <p:cNvPr id="1318" name="Google Shape;1318;g343d2673bcf_0_3581"/>
          <p:cNvSpPr txBox="1"/>
          <p:nvPr>
            <p:ph idx="16" type="body"/>
          </p:nvPr>
        </p:nvSpPr>
        <p:spPr>
          <a:xfrm>
            <a:off x="9180957" y="4211777"/>
            <a:ext cx="2242200" cy="1080600"/>
          </a:xfrm>
          <a:prstGeom prst="rect">
            <a:avLst/>
          </a:prstGeom>
          <a:noFill/>
          <a:ln>
            <a:noFill/>
          </a:ln>
        </p:spPr>
        <p:txBody>
          <a:bodyPr anchorCtr="0" anchor="t" bIns="45700" lIns="91425" spcFirstLastPara="1" rIns="91425" wrap="square" tIns="45700">
            <a:noAutofit/>
          </a:bodyPr>
          <a:lstStyle>
            <a:lvl1pPr indent="-228600" lvl="0" marL="457200" marR="0" algn="l">
              <a:lnSpc>
                <a:spcPct val="90000"/>
              </a:lnSpc>
              <a:spcBef>
                <a:spcPts val="1000"/>
              </a:spcBef>
              <a:spcAft>
                <a:spcPts val="0"/>
              </a:spcAft>
              <a:buClr>
                <a:schemeClr val="lt1"/>
              </a:buClr>
              <a:buSzPts val="1400"/>
              <a:buFont typeface="Arial"/>
              <a:buNone/>
              <a:defRPr b="0" i="0" sz="1400" u="none" cap="none" strike="noStrike">
                <a:solidFill>
                  <a:schemeClr val="lt1"/>
                </a:solidFill>
                <a:latin typeface="Montserrat"/>
                <a:ea typeface="Montserrat"/>
                <a:cs typeface="Montserrat"/>
                <a:sym typeface="Montserrat"/>
              </a:defRPr>
            </a:lvl1pPr>
            <a:lvl2pPr indent="-381000" lvl="1" marL="914400" marR="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Montserrat"/>
                <a:ea typeface="Montserrat"/>
                <a:cs typeface="Montserrat"/>
                <a:sym typeface="Montserrat"/>
              </a:defRPr>
            </a:lvl2pPr>
            <a:lvl3pPr indent="-355600" lvl="2" marL="1371600" marR="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Montserrat"/>
                <a:ea typeface="Montserrat"/>
                <a:cs typeface="Montserrat"/>
                <a:sym typeface="Montserrat"/>
              </a:defRPr>
            </a:lvl3pPr>
            <a:lvl4pPr indent="-342900" lvl="3" marL="18288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Montserrat"/>
                <a:ea typeface="Montserrat"/>
                <a:cs typeface="Montserrat"/>
                <a:sym typeface="Montserrat"/>
              </a:defRPr>
            </a:lvl4pPr>
            <a:lvl5pPr indent="-342900" lvl="4" marL="22860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Montserrat"/>
                <a:ea typeface="Montserrat"/>
                <a:cs typeface="Montserrat"/>
                <a:sym typeface="Montserrat"/>
              </a:defRPr>
            </a:lvl5pPr>
            <a:lvl6pPr indent="-342900" lvl="5" marL="27432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Montserrat"/>
                <a:ea typeface="Montserrat"/>
                <a:cs typeface="Montserrat"/>
                <a:sym typeface="Montserrat"/>
              </a:defRPr>
            </a:lvl6pPr>
            <a:lvl7pPr indent="-342900" lvl="6" marL="32004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Montserrat"/>
                <a:ea typeface="Montserrat"/>
                <a:cs typeface="Montserrat"/>
                <a:sym typeface="Montserrat"/>
              </a:defRPr>
            </a:lvl7pPr>
            <a:lvl8pPr indent="-342900" lvl="7" marL="36576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Montserrat"/>
                <a:ea typeface="Montserrat"/>
                <a:cs typeface="Montserrat"/>
                <a:sym typeface="Montserrat"/>
              </a:defRPr>
            </a:lvl8pPr>
            <a:lvl9pPr indent="-342900" lvl="8" marL="41148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Montserrat"/>
                <a:ea typeface="Montserrat"/>
                <a:cs typeface="Montserrat"/>
                <a:sym typeface="Montserrat"/>
              </a:defRPr>
            </a:lvl9pPr>
          </a:lstStyle>
          <a:p/>
        </p:txBody>
      </p:sp>
    </p:spTree>
  </p:cSld>
  <p:clrMapOvr>
    <a:masterClrMapping/>
  </p:clrMapOvr>
</p:sldLayout>
</file>

<file path=ppt/slideLayouts/slideLayout5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Slide - 6 Icon &amp; Boxes">
  <p:cSld name="1_Title Slide_4_1">
    <p:spTree>
      <p:nvGrpSpPr>
        <p:cNvPr id="1319" name="Shape 1319"/>
        <p:cNvGrpSpPr/>
        <p:nvPr/>
      </p:nvGrpSpPr>
      <p:grpSpPr>
        <a:xfrm>
          <a:off x="0" y="0"/>
          <a:ext cx="0" cy="0"/>
          <a:chOff x="0" y="0"/>
          <a:chExt cx="0" cy="0"/>
        </a:xfrm>
      </p:grpSpPr>
      <p:sp>
        <p:nvSpPr>
          <p:cNvPr id="1320" name="Google Shape;1320;g343d2673bcf_0_3603"/>
          <p:cNvSpPr/>
          <p:nvPr/>
        </p:nvSpPr>
        <p:spPr>
          <a:xfrm>
            <a:off x="25" y="0"/>
            <a:ext cx="12192000" cy="6923100"/>
          </a:xfrm>
          <a:prstGeom prst="rect">
            <a:avLst/>
          </a:prstGeom>
          <a:solidFill>
            <a:schemeClr val="lt1"/>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sz="1400"/>
          </a:p>
        </p:txBody>
      </p:sp>
      <p:pic>
        <p:nvPicPr>
          <p:cNvPr descr="A black and grey logo&#10;&#10;Description automatically generated with medium confidence" id="1321" name="Google Shape;1321;g343d2673bcf_0_3603"/>
          <p:cNvPicPr preferRelativeResize="0"/>
          <p:nvPr/>
        </p:nvPicPr>
        <p:blipFill rotWithShape="1">
          <a:blip r:embed="rId2">
            <a:alphaModFix/>
          </a:blip>
          <a:srcRect b="0" l="0" r="0" t="0"/>
          <a:stretch/>
        </p:blipFill>
        <p:spPr>
          <a:xfrm>
            <a:off x="9220823" y="0"/>
            <a:ext cx="2971177" cy="6858001"/>
          </a:xfrm>
          <a:prstGeom prst="rect">
            <a:avLst/>
          </a:prstGeom>
          <a:noFill/>
          <a:ln>
            <a:noFill/>
          </a:ln>
        </p:spPr>
      </p:pic>
      <p:sp>
        <p:nvSpPr>
          <p:cNvPr id="1322" name="Google Shape;1322;g343d2673bcf_0_3603"/>
          <p:cNvSpPr/>
          <p:nvPr/>
        </p:nvSpPr>
        <p:spPr>
          <a:xfrm>
            <a:off x="42926" y="3578005"/>
            <a:ext cx="946200" cy="946200"/>
          </a:xfrm>
          <a:prstGeom prst="ellipse">
            <a:avLst/>
          </a:prstGeom>
          <a:solidFill>
            <a:schemeClr val="accent2"/>
          </a:solidFill>
          <a:ln>
            <a:noFill/>
          </a:ln>
        </p:spPr>
        <p:txBody>
          <a:bodyPr anchorCtr="0" anchor="ctr" bIns="60950" lIns="60950" spcFirstLastPara="1" rIns="60950" wrap="square" tIns="60950">
            <a:noAutofit/>
          </a:bodyPr>
          <a:lstStyle/>
          <a:p>
            <a:pPr indent="0" lvl="0" marL="0" rtl="0" algn="ctr">
              <a:spcBef>
                <a:spcPts val="0"/>
              </a:spcBef>
              <a:spcAft>
                <a:spcPts val="0"/>
              </a:spcAft>
              <a:buNone/>
            </a:pPr>
            <a:r>
              <a:t/>
            </a:r>
            <a:endParaRPr sz="1900">
              <a:solidFill>
                <a:schemeClr val="lt1"/>
              </a:solidFill>
              <a:latin typeface="Montserrat SemiBold"/>
              <a:ea typeface="Montserrat SemiBold"/>
              <a:cs typeface="Montserrat SemiBold"/>
              <a:sym typeface="Montserrat SemiBold"/>
            </a:endParaRPr>
          </a:p>
        </p:txBody>
      </p:sp>
      <p:sp>
        <p:nvSpPr>
          <p:cNvPr id="1323" name="Google Shape;1323;g343d2673bcf_0_3603"/>
          <p:cNvSpPr/>
          <p:nvPr/>
        </p:nvSpPr>
        <p:spPr>
          <a:xfrm>
            <a:off x="2081914" y="3578005"/>
            <a:ext cx="946200" cy="946200"/>
          </a:xfrm>
          <a:prstGeom prst="ellipse">
            <a:avLst/>
          </a:prstGeom>
          <a:solidFill>
            <a:schemeClr val="accent2"/>
          </a:solidFill>
          <a:ln>
            <a:noFill/>
          </a:ln>
        </p:spPr>
        <p:txBody>
          <a:bodyPr anchorCtr="0" anchor="ctr" bIns="60950" lIns="60950" spcFirstLastPara="1" rIns="60950" wrap="square" tIns="60950">
            <a:noAutofit/>
          </a:bodyPr>
          <a:lstStyle/>
          <a:p>
            <a:pPr indent="0" lvl="0" marL="0" rtl="0" algn="ctr">
              <a:spcBef>
                <a:spcPts val="0"/>
              </a:spcBef>
              <a:spcAft>
                <a:spcPts val="0"/>
              </a:spcAft>
              <a:buNone/>
            </a:pPr>
            <a:r>
              <a:t/>
            </a:r>
            <a:endParaRPr sz="1900">
              <a:solidFill>
                <a:schemeClr val="lt1"/>
              </a:solidFill>
              <a:latin typeface="Montserrat SemiBold"/>
              <a:ea typeface="Montserrat SemiBold"/>
              <a:cs typeface="Montserrat SemiBold"/>
              <a:sym typeface="Montserrat SemiBold"/>
            </a:endParaRPr>
          </a:p>
        </p:txBody>
      </p:sp>
      <p:sp>
        <p:nvSpPr>
          <p:cNvPr id="1324" name="Google Shape;1324;g343d2673bcf_0_3603"/>
          <p:cNvSpPr/>
          <p:nvPr/>
        </p:nvSpPr>
        <p:spPr>
          <a:xfrm>
            <a:off x="4120887" y="3578005"/>
            <a:ext cx="946200" cy="946200"/>
          </a:xfrm>
          <a:prstGeom prst="ellipse">
            <a:avLst/>
          </a:prstGeom>
          <a:solidFill>
            <a:schemeClr val="accent2"/>
          </a:solidFill>
          <a:ln>
            <a:noFill/>
          </a:ln>
        </p:spPr>
        <p:txBody>
          <a:bodyPr anchorCtr="0" anchor="ctr" bIns="60950" lIns="60950" spcFirstLastPara="1" rIns="60950" wrap="square" tIns="60950">
            <a:noAutofit/>
          </a:bodyPr>
          <a:lstStyle/>
          <a:p>
            <a:pPr indent="0" lvl="0" marL="0" rtl="0" algn="ctr">
              <a:spcBef>
                <a:spcPts val="0"/>
              </a:spcBef>
              <a:spcAft>
                <a:spcPts val="0"/>
              </a:spcAft>
              <a:buNone/>
            </a:pPr>
            <a:r>
              <a:t/>
            </a:r>
            <a:endParaRPr sz="1900">
              <a:solidFill>
                <a:schemeClr val="lt1"/>
              </a:solidFill>
              <a:latin typeface="Montserrat SemiBold"/>
              <a:ea typeface="Montserrat SemiBold"/>
              <a:cs typeface="Montserrat SemiBold"/>
              <a:sym typeface="Montserrat SemiBold"/>
            </a:endParaRPr>
          </a:p>
        </p:txBody>
      </p:sp>
      <p:sp>
        <p:nvSpPr>
          <p:cNvPr id="1325" name="Google Shape;1325;g343d2673bcf_0_3603"/>
          <p:cNvSpPr/>
          <p:nvPr/>
        </p:nvSpPr>
        <p:spPr>
          <a:xfrm>
            <a:off x="6159876" y="3578005"/>
            <a:ext cx="946200" cy="946200"/>
          </a:xfrm>
          <a:prstGeom prst="ellipse">
            <a:avLst/>
          </a:prstGeom>
          <a:solidFill>
            <a:schemeClr val="accent2"/>
          </a:solidFill>
          <a:ln>
            <a:noFill/>
          </a:ln>
        </p:spPr>
        <p:txBody>
          <a:bodyPr anchorCtr="0" anchor="ctr" bIns="60950" lIns="60950" spcFirstLastPara="1" rIns="60950" wrap="square" tIns="60950">
            <a:noAutofit/>
          </a:bodyPr>
          <a:lstStyle/>
          <a:p>
            <a:pPr indent="0" lvl="0" marL="0" rtl="0" algn="ctr">
              <a:spcBef>
                <a:spcPts val="0"/>
              </a:spcBef>
              <a:spcAft>
                <a:spcPts val="0"/>
              </a:spcAft>
              <a:buNone/>
            </a:pPr>
            <a:r>
              <a:t/>
            </a:r>
            <a:endParaRPr sz="1900">
              <a:solidFill>
                <a:schemeClr val="lt1"/>
              </a:solidFill>
              <a:latin typeface="Montserrat SemiBold"/>
              <a:ea typeface="Montserrat SemiBold"/>
              <a:cs typeface="Montserrat SemiBold"/>
              <a:sym typeface="Montserrat SemiBold"/>
            </a:endParaRPr>
          </a:p>
        </p:txBody>
      </p:sp>
      <p:sp>
        <p:nvSpPr>
          <p:cNvPr id="1326" name="Google Shape;1326;g343d2673bcf_0_3603"/>
          <p:cNvSpPr/>
          <p:nvPr/>
        </p:nvSpPr>
        <p:spPr>
          <a:xfrm>
            <a:off x="8198848" y="3578005"/>
            <a:ext cx="946200" cy="946200"/>
          </a:xfrm>
          <a:prstGeom prst="ellipse">
            <a:avLst/>
          </a:prstGeom>
          <a:solidFill>
            <a:schemeClr val="accent2"/>
          </a:solidFill>
          <a:ln>
            <a:noFill/>
          </a:ln>
        </p:spPr>
        <p:txBody>
          <a:bodyPr anchorCtr="0" anchor="ctr" bIns="60950" lIns="60950" spcFirstLastPara="1" rIns="60950" wrap="square" tIns="60950">
            <a:noAutofit/>
          </a:bodyPr>
          <a:lstStyle/>
          <a:p>
            <a:pPr indent="0" lvl="0" marL="0" rtl="0" algn="ctr">
              <a:spcBef>
                <a:spcPts val="0"/>
              </a:spcBef>
              <a:spcAft>
                <a:spcPts val="0"/>
              </a:spcAft>
              <a:buNone/>
            </a:pPr>
            <a:r>
              <a:t/>
            </a:r>
            <a:endParaRPr sz="1900">
              <a:solidFill>
                <a:schemeClr val="lt1"/>
              </a:solidFill>
              <a:latin typeface="Montserrat SemiBold"/>
              <a:ea typeface="Montserrat SemiBold"/>
              <a:cs typeface="Montserrat SemiBold"/>
              <a:sym typeface="Montserrat SemiBold"/>
            </a:endParaRPr>
          </a:p>
        </p:txBody>
      </p:sp>
      <p:sp>
        <p:nvSpPr>
          <p:cNvPr id="1327" name="Google Shape;1327;g343d2673bcf_0_3603"/>
          <p:cNvSpPr/>
          <p:nvPr/>
        </p:nvSpPr>
        <p:spPr>
          <a:xfrm>
            <a:off x="10237837" y="3578005"/>
            <a:ext cx="946200" cy="946200"/>
          </a:xfrm>
          <a:prstGeom prst="ellipse">
            <a:avLst/>
          </a:prstGeom>
          <a:solidFill>
            <a:schemeClr val="accent2"/>
          </a:solidFill>
          <a:ln>
            <a:noFill/>
          </a:ln>
        </p:spPr>
        <p:txBody>
          <a:bodyPr anchorCtr="0" anchor="ctr" bIns="60950" lIns="60950" spcFirstLastPara="1" rIns="60950" wrap="square" tIns="60950">
            <a:noAutofit/>
          </a:bodyPr>
          <a:lstStyle/>
          <a:p>
            <a:pPr indent="0" lvl="0" marL="0" rtl="0" algn="ctr">
              <a:spcBef>
                <a:spcPts val="0"/>
              </a:spcBef>
              <a:spcAft>
                <a:spcPts val="0"/>
              </a:spcAft>
              <a:buNone/>
            </a:pPr>
            <a:r>
              <a:t/>
            </a:r>
            <a:endParaRPr sz="1900">
              <a:solidFill>
                <a:schemeClr val="lt1"/>
              </a:solidFill>
              <a:latin typeface="Montserrat SemiBold"/>
              <a:ea typeface="Montserrat SemiBold"/>
              <a:cs typeface="Montserrat SemiBold"/>
              <a:sym typeface="Montserrat SemiBold"/>
            </a:endParaRPr>
          </a:p>
        </p:txBody>
      </p:sp>
      <p:cxnSp>
        <p:nvCxnSpPr>
          <p:cNvPr id="1328" name="Google Shape;1328;g343d2673bcf_0_3603"/>
          <p:cNvCxnSpPr>
            <a:stCxn id="1322" idx="6"/>
            <a:endCxn id="1323" idx="2"/>
          </p:cNvCxnSpPr>
          <p:nvPr/>
        </p:nvCxnSpPr>
        <p:spPr>
          <a:xfrm>
            <a:off x="989126" y="4051105"/>
            <a:ext cx="1092900" cy="0"/>
          </a:xfrm>
          <a:prstGeom prst="straightConnector1">
            <a:avLst/>
          </a:prstGeom>
          <a:noFill/>
          <a:ln cap="flat" cmpd="sng" w="38100">
            <a:solidFill>
              <a:schemeClr val="accent1"/>
            </a:solidFill>
            <a:prstDash val="solid"/>
            <a:round/>
            <a:headEnd len="med" w="med" type="none"/>
            <a:tailEnd len="med" w="med" type="none"/>
          </a:ln>
        </p:spPr>
      </p:cxnSp>
      <p:cxnSp>
        <p:nvCxnSpPr>
          <p:cNvPr id="1329" name="Google Shape;1329;g343d2673bcf_0_3603"/>
          <p:cNvCxnSpPr>
            <a:stCxn id="1323" idx="6"/>
            <a:endCxn id="1324" idx="2"/>
          </p:cNvCxnSpPr>
          <p:nvPr/>
        </p:nvCxnSpPr>
        <p:spPr>
          <a:xfrm>
            <a:off x="3028114" y="4051105"/>
            <a:ext cx="1092900" cy="0"/>
          </a:xfrm>
          <a:prstGeom prst="straightConnector1">
            <a:avLst/>
          </a:prstGeom>
          <a:noFill/>
          <a:ln cap="flat" cmpd="sng" w="38100">
            <a:solidFill>
              <a:schemeClr val="accent1"/>
            </a:solidFill>
            <a:prstDash val="solid"/>
            <a:round/>
            <a:headEnd len="med" w="med" type="none"/>
            <a:tailEnd len="med" w="med" type="none"/>
          </a:ln>
        </p:spPr>
      </p:cxnSp>
      <p:cxnSp>
        <p:nvCxnSpPr>
          <p:cNvPr id="1330" name="Google Shape;1330;g343d2673bcf_0_3603"/>
          <p:cNvCxnSpPr>
            <a:stCxn id="1324" idx="6"/>
            <a:endCxn id="1325" idx="2"/>
          </p:cNvCxnSpPr>
          <p:nvPr/>
        </p:nvCxnSpPr>
        <p:spPr>
          <a:xfrm>
            <a:off x="5067087" y="4051105"/>
            <a:ext cx="1092900" cy="0"/>
          </a:xfrm>
          <a:prstGeom prst="straightConnector1">
            <a:avLst/>
          </a:prstGeom>
          <a:noFill/>
          <a:ln cap="flat" cmpd="sng" w="38100">
            <a:solidFill>
              <a:schemeClr val="accent1"/>
            </a:solidFill>
            <a:prstDash val="solid"/>
            <a:round/>
            <a:headEnd len="med" w="med" type="none"/>
            <a:tailEnd len="med" w="med" type="none"/>
          </a:ln>
        </p:spPr>
      </p:cxnSp>
      <p:cxnSp>
        <p:nvCxnSpPr>
          <p:cNvPr id="1331" name="Google Shape;1331;g343d2673bcf_0_3603"/>
          <p:cNvCxnSpPr>
            <a:stCxn id="1325" idx="6"/>
            <a:endCxn id="1326" idx="2"/>
          </p:cNvCxnSpPr>
          <p:nvPr/>
        </p:nvCxnSpPr>
        <p:spPr>
          <a:xfrm>
            <a:off x="7106076" y="4051105"/>
            <a:ext cx="1092900" cy="0"/>
          </a:xfrm>
          <a:prstGeom prst="straightConnector1">
            <a:avLst/>
          </a:prstGeom>
          <a:noFill/>
          <a:ln cap="flat" cmpd="sng" w="38100">
            <a:solidFill>
              <a:schemeClr val="accent1"/>
            </a:solidFill>
            <a:prstDash val="solid"/>
            <a:round/>
            <a:headEnd len="med" w="med" type="none"/>
            <a:tailEnd len="med" w="med" type="none"/>
          </a:ln>
        </p:spPr>
      </p:cxnSp>
      <p:cxnSp>
        <p:nvCxnSpPr>
          <p:cNvPr id="1332" name="Google Shape;1332;g343d2673bcf_0_3603"/>
          <p:cNvCxnSpPr>
            <a:stCxn id="1326" idx="6"/>
            <a:endCxn id="1327" idx="2"/>
          </p:cNvCxnSpPr>
          <p:nvPr/>
        </p:nvCxnSpPr>
        <p:spPr>
          <a:xfrm>
            <a:off x="9145048" y="4051105"/>
            <a:ext cx="1092900" cy="0"/>
          </a:xfrm>
          <a:prstGeom prst="straightConnector1">
            <a:avLst/>
          </a:prstGeom>
          <a:noFill/>
          <a:ln cap="flat" cmpd="sng" w="38100">
            <a:solidFill>
              <a:schemeClr val="accent1"/>
            </a:solidFill>
            <a:prstDash val="solid"/>
            <a:round/>
            <a:headEnd len="med" w="med" type="none"/>
            <a:tailEnd len="med" w="med" type="none"/>
          </a:ln>
        </p:spPr>
      </p:cxnSp>
      <p:sp>
        <p:nvSpPr>
          <p:cNvPr id="1333" name="Google Shape;1333;g343d2673bcf_0_3603"/>
          <p:cNvSpPr txBox="1"/>
          <p:nvPr>
            <p:ph idx="1" type="body"/>
          </p:nvPr>
        </p:nvSpPr>
        <p:spPr>
          <a:xfrm>
            <a:off x="42950" y="3578000"/>
            <a:ext cx="946200" cy="946200"/>
          </a:xfrm>
          <a:prstGeom prst="rect">
            <a:avLst/>
          </a:prstGeom>
          <a:noFill/>
          <a:ln>
            <a:noFill/>
          </a:ln>
        </p:spPr>
        <p:txBody>
          <a:bodyPr anchorCtr="0" anchor="ctr" bIns="45700" lIns="91425" spcFirstLastPara="1" rIns="91425" wrap="square" tIns="45700">
            <a:noAutofit/>
          </a:bodyPr>
          <a:lstStyle>
            <a:lvl1pPr indent="-228600" lvl="0" marL="457200" marR="0" algn="ctr">
              <a:lnSpc>
                <a:spcPct val="90000"/>
              </a:lnSpc>
              <a:spcBef>
                <a:spcPts val="1000"/>
              </a:spcBef>
              <a:spcAft>
                <a:spcPts val="0"/>
              </a:spcAft>
              <a:buClr>
                <a:schemeClr val="lt1"/>
              </a:buClr>
              <a:buSzPts val="1600"/>
              <a:buFont typeface="Arial"/>
              <a:buNone/>
              <a:defRPr b="1" i="0" sz="1600" u="none" cap="none" strike="noStrike">
                <a:solidFill>
                  <a:schemeClr val="lt1"/>
                </a:solidFill>
                <a:latin typeface="Montserrat Medium"/>
                <a:ea typeface="Montserrat Medium"/>
                <a:cs typeface="Montserrat Medium"/>
                <a:sym typeface="Montserrat Medium"/>
              </a:defRPr>
            </a:lvl1pPr>
            <a:lvl2pPr indent="-330200" lvl="1" marL="914400" marR="0" algn="l">
              <a:lnSpc>
                <a:spcPct val="90000"/>
              </a:lnSpc>
              <a:spcBef>
                <a:spcPts val="500"/>
              </a:spcBef>
              <a:spcAft>
                <a:spcPts val="0"/>
              </a:spcAft>
              <a:buClr>
                <a:schemeClr val="lt1"/>
              </a:buClr>
              <a:buSzPts val="1600"/>
              <a:buChar char="•"/>
              <a:defRPr b="1" i="0" sz="1600" u="none" cap="none" strike="noStrike">
                <a:solidFill>
                  <a:schemeClr val="lt1"/>
                </a:solidFill>
                <a:latin typeface="Montserrat"/>
                <a:ea typeface="Montserrat"/>
                <a:cs typeface="Montserrat"/>
                <a:sym typeface="Montserrat"/>
              </a:defRPr>
            </a:lvl2pPr>
            <a:lvl3pPr indent="-330200" lvl="2" marL="1371600" marR="0" algn="l">
              <a:lnSpc>
                <a:spcPct val="90000"/>
              </a:lnSpc>
              <a:spcBef>
                <a:spcPts val="500"/>
              </a:spcBef>
              <a:spcAft>
                <a:spcPts val="0"/>
              </a:spcAft>
              <a:buClr>
                <a:schemeClr val="lt1"/>
              </a:buClr>
              <a:buSzPts val="1600"/>
              <a:buChar char="•"/>
              <a:defRPr b="1" i="0" sz="1600" u="none" cap="none" strike="noStrike">
                <a:solidFill>
                  <a:schemeClr val="lt1"/>
                </a:solidFill>
                <a:latin typeface="Montserrat"/>
                <a:ea typeface="Montserrat"/>
                <a:cs typeface="Montserrat"/>
                <a:sym typeface="Montserrat"/>
              </a:defRPr>
            </a:lvl3pPr>
            <a:lvl4pPr indent="-330200" lvl="3" marL="1828800" marR="0" algn="l">
              <a:lnSpc>
                <a:spcPct val="90000"/>
              </a:lnSpc>
              <a:spcBef>
                <a:spcPts val="500"/>
              </a:spcBef>
              <a:spcAft>
                <a:spcPts val="0"/>
              </a:spcAft>
              <a:buClr>
                <a:schemeClr val="lt1"/>
              </a:buClr>
              <a:buSzPts val="1600"/>
              <a:buChar char="•"/>
              <a:defRPr b="1" i="0" sz="1600" u="none" cap="none" strike="noStrike">
                <a:solidFill>
                  <a:schemeClr val="lt1"/>
                </a:solidFill>
                <a:latin typeface="Montserrat"/>
                <a:ea typeface="Montserrat"/>
                <a:cs typeface="Montserrat"/>
                <a:sym typeface="Montserrat"/>
              </a:defRPr>
            </a:lvl4pPr>
            <a:lvl5pPr indent="-330200" lvl="4" marL="2286000" marR="0" algn="l">
              <a:lnSpc>
                <a:spcPct val="90000"/>
              </a:lnSpc>
              <a:spcBef>
                <a:spcPts val="500"/>
              </a:spcBef>
              <a:spcAft>
                <a:spcPts val="0"/>
              </a:spcAft>
              <a:buClr>
                <a:schemeClr val="lt1"/>
              </a:buClr>
              <a:buSzPts val="1600"/>
              <a:buChar char="•"/>
              <a:defRPr b="1" i="0" sz="1600" u="none" cap="none" strike="noStrike">
                <a:solidFill>
                  <a:schemeClr val="lt1"/>
                </a:solidFill>
                <a:latin typeface="Montserrat"/>
                <a:ea typeface="Montserrat"/>
                <a:cs typeface="Montserrat"/>
                <a:sym typeface="Montserrat"/>
              </a:defRPr>
            </a:lvl5pPr>
            <a:lvl6pPr indent="-330200" lvl="5" marL="2743200" marR="0" algn="l">
              <a:lnSpc>
                <a:spcPct val="90000"/>
              </a:lnSpc>
              <a:spcBef>
                <a:spcPts val="500"/>
              </a:spcBef>
              <a:spcAft>
                <a:spcPts val="0"/>
              </a:spcAft>
              <a:buClr>
                <a:schemeClr val="lt1"/>
              </a:buClr>
              <a:buSzPts val="1600"/>
              <a:buChar char="•"/>
              <a:defRPr b="1" i="0" sz="1600" u="none" cap="none" strike="noStrike">
                <a:solidFill>
                  <a:schemeClr val="lt1"/>
                </a:solidFill>
                <a:latin typeface="Montserrat"/>
                <a:ea typeface="Montserrat"/>
                <a:cs typeface="Montserrat"/>
                <a:sym typeface="Montserrat"/>
              </a:defRPr>
            </a:lvl6pPr>
            <a:lvl7pPr indent="-330200" lvl="6" marL="3200400" marR="0" algn="l">
              <a:lnSpc>
                <a:spcPct val="90000"/>
              </a:lnSpc>
              <a:spcBef>
                <a:spcPts val="500"/>
              </a:spcBef>
              <a:spcAft>
                <a:spcPts val="0"/>
              </a:spcAft>
              <a:buClr>
                <a:schemeClr val="lt1"/>
              </a:buClr>
              <a:buSzPts val="1600"/>
              <a:buChar char="•"/>
              <a:defRPr b="1" i="0" sz="1600" u="none" cap="none" strike="noStrike">
                <a:solidFill>
                  <a:schemeClr val="lt1"/>
                </a:solidFill>
                <a:latin typeface="Montserrat"/>
                <a:ea typeface="Montserrat"/>
                <a:cs typeface="Montserrat"/>
                <a:sym typeface="Montserrat"/>
              </a:defRPr>
            </a:lvl7pPr>
            <a:lvl8pPr indent="-330200" lvl="7" marL="3657600" marR="0" algn="l">
              <a:lnSpc>
                <a:spcPct val="90000"/>
              </a:lnSpc>
              <a:spcBef>
                <a:spcPts val="500"/>
              </a:spcBef>
              <a:spcAft>
                <a:spcPts val="0"/>
              </a:spcAft>
              <a:buClr>
                <a:schemeClr val="lt1"/>
              </a:buClr>
              <a:buSzPts val="1600"/>
              <a:buChar char="•"/>
              <a:defRPr b="1" i="0" sz="1600" u="none" cap="none" strike="noStrike">
                <a:solidFill>
                  <a:schemeClr val="lt1"/>
                </a:solidFill>
                <a:latin typeface="Montserrat"/>
                <a:ea typeface="Montserrat"/>
                <a:cs typeface="Montserrat"/>
                <a:sym typeface="Montserrat"/>
              </a:defRPr>
            </a:lvl8pPr>
            <a:lvl9pPr indent="-330200" lvl="8" marL="4114800" marR="0" algn="l">
              <a:lnSpc>
                <a:spcPct val="90000"/>
              </a:lnSpc>
              <a:spcBef>
                <a:spcPts val="500"/>
              </a:spcBef>
              <a:spcAft>
                <a:spcPts val="0"/>
              </a:spcAft>
              <a:buClr>
                <a:schemeClr val="lt1"/>
              </a:buClr>
              <a:buSzPts val="1600"/>
              <a:buChar char="•"/>
              <a:defRPr b="1" i="0" sz="1600" u="none" cap="none" strike="noStrike">
                <a:solidFill>
                  <a:schemeClr val="lt1"/>
                </a:solidFill>
                <a:latin typeface="Montserrat"/>
                <a:ea typeface="Montserrat"/>
                <a:cs typeface="Montserrat"/>
                <a:sym typeface="Montserrat"/>
              </a:defRPr>
            </a:lvl9pPr>
          </a:lstStyle>
          <a:p/>
        </p:txBody>
      </p:sp>
      <p:sp>
        <p:nvSpPr>
          <p:cNvPr id="1334" name="Google Shape;1334;g343d2673bcf_0_3603"/>
          <p:cNvSpPr txBox="1"/>
          <p:nvPr>
            <p:ph idx="2" type="body"/>
          </p:nvPr>
        </p:nvSpPr>
        <p:spPr>
          <a:xfrm>
            <a:off x="2081917" y="3578000"/>
            <a:ext cx="946200" cy="946200"/>
          </a:xfrm>
          <a:prstGeom prst="rect">
            <a:avLst/>
          </a:prstGeom>
          <a:noFill/>
          <a:ln>
            <a:noFill/>
          </a:ln>
        </p:spPr>
        <p:txBody>
          <a:bodyPr anchorCtr="0" anchor="ctr" bIns="45700" lIns="91425" spcFirstLastPara="1" rIns="91425" wrap="square" tIns="45700">
            <a:noAutofit/>
          </a:bodyPr>
          <a:lstStyle>
            <a:lvl1pPr indent="-228600" lvl="0" marL="457200" marR="0" algn="ctr">
              <a:lnSpc>
                <a:spcPct val="90000"/>
              </a:lnSpc>
              <a:spcBef>
                <a:spcPts val="1000"/>
              </a:spcBef>
              <a:spcAft>
                <a:spcPts val="0"/>
              </a:spcAft>
              <a:buClr>
                <a:schemeClr val="lt1"/>
              </a:buClr>
              <a:buSzPts val="1600"/>
              <a:buFont typeface="Arial"/>
              <a:buNone/>
              <a:defRPr b="1" i="0" sz="1600" u="none" cap="none" strike="noStrike">
                <a:solidFill>
                  <a:schemeClr val="lt1"/>
                </a:solidFill>
                <a:latin typeface="Montserrat Medium"/>
                <a:ea typeface="Montserrat Medium"/>
                <a:cs typeface="Montserrat Medium"/>
                <a:sym typeface="Montserrat Medium"/>
              </a:defRPr>
            </a:lvl1pPr>
            <a:lvl2pPr indent="-330200" lvl="1" marL="914400" marR="0" algn="l">
              <a:lnSpc>
                <a:spcPct val="90000"/>
              </a:lnSpc>
              <a:spcBef>
                <a:spcPts val="500"/>
              </a:spcBef>
              <a:spcAft>
                <a:spcPts val="0"/>
              </a:spcAft>
              <a:buClr>
                <a:schemeClr val="lt1"/>
              </a:buClr>
              <a:buSzPts val="1600"/>
              <a:buChar char="•"/>
              <a:defRPr b="1" i="0" sz="1600" u="none" cap="none" strike="noStrike">
                <a:solidFill>
                  <a:schemeClr val="lt1"/>
                </a:solidFill>
                <a:latin typeface="Montserrat"/>
                <a:ea typeface="Montserrat"/>
                <a:cs typeface="Montserrat"/>
                <a:sym typeface="Montserrat"/>
              </a:defRPr>
            </a:lvl2pPr>
            <a:lvl3pPr indent="-330200" lvl="2" marL="1371600" marR="0" algn="l">
              <a:lnSpc>
                <a:spcPct val="90000"/>
              </a:lnSpc>
              <a:spcBef>
                <a:spcPts val="500"/>
              </a:spcBef>
              <a:spcAft>
                <a:spcPts val="0"/>
              </a:spcAft>
              <a:buClr>
                <a:schemeClr val="lt1"/>
              </a:buClr>
              <a:buSzPts val="1600"/>
              <a:buChar char="•"/>
              <a:defRPr b="1" i="0" sz="1600" u="none" cap="none" strike="noStrike">
                <a:solidFill>
                  <a:schemeClr val="lt1"/>
                </a:solidFill>
                <a:latin typeface="Montserrat"/>
                <a:ea typeface="Montserrat"/>
                <a:cs typeface="Montserrat"/>
                <a:sym typeface="Montserrat"/>
              </a:defRPr>
            </a:lvl3pPr>
            <a:lvl4pPr indent="-330200" lvl="3" marL="1828800" marR="0" algn="l">
              <a:lnSpc>
                <a:spcPct val="90000"/>
              </a:lnSpc>
              <a:spcBef>
                <a:spcPts val="500"/>
              </a:spcBef>
              <a:spcAft>
                <a:spcPts val="0"/>
              </a:spcAft>
              <a:buClr>
                <a:schemeClr val="lt1"/>
              </a:buClr>
              <a:buSzPts val="1600"/>
              <a:buChar char="•"/>
              <a:defRPr b="1" i="0" sz="1600" u="none" cap="none" strike="noStrike">
                <a:solidFill>
                  <a:schemeClr val="lt1"/>
                </a:solidFill>
                <a:latin typeface="Montserrat"/>
                <a:ea typeface="Montserrat"/>
                <a:cs typeface="Montserrat"/>
                <a:sym typeface="Montserrat"/>
              </a:defRPr>
            </a:lvl4pPr>
            <a:lvl5pPr indent="-330200" lvl="4" marL="2286000" marR="0" algn="l">
              <a:lnSpc>
                <a:spcPct val="90000"/>
              </a:lnSpc>
              <a:spcBef>
                <a:spcPts val="500"/>
              </a:spcBef>
              <a:spcAft>
                <a:spcPts val="0"/>
              </a:spcAft>
              <a:buClr>
                <a:schemeClr val="lt1"/>
              </a:buClr>
              <a:buSzPts val="1600"/>
              <a:buChar char="•"/>
              <a:defRPr b="1" i="0" sz="1600" u="none" cap="none" strike="noStrike">
                <a:solidFill>
                  <a:schemeClr val="lt1"/>
                </a:solidFill>
                <a:latin typeface="Montserrat"/>
                <a:ea typeface="Montserrat"/>
                <a:cs typeface="Montserrat"/>
                <a:sym typeface="Montserrat"/>
              </a:defRPr>
            </a:lvl5pPr>
            <a:lvl6pPr indent="-330200" lvl="5" marL="2743200" marR="0" algn="l">
              <a:lnSpc>
                <a:spcPct val="90000"/>
              </a:lnSpc>
              <a:spcBef>
                <a:spcPts val="500"/>
              </a:spcBef>
              <a:spcAft>
                <a:spcPts val="0"/>
              </a:spcAft>
              <a:buClr>
                <a:schemeClr val="lt1"/>
              </a:buClr>
              <a:buSzPts val="1600"/>
              <a:buChar char="•"/>
              <a:defRPr b="1" i="0" sz="1600" u="none" cap="none" strike="noStrike">
                <a:solidFill>
                  <a:schemeClr val="lt1"/>
                </a:solidFill>
                <a:latin typeface="Montserrat"/>
                <a:ea typeface="Montserrat"/>
                <a:cs typeface="Montserrat"/>
                <a:sym typeface="Montserrat"/>
              </a:defRPr>
            </a:lvl6pPr>
            <a:lvl7pPr indent="-330200" lvl="6" marL="3200400" marR="0" algn="l">
              <a:lnSpc>
                <a:spcPct val="90000"/>
              </a:lnSpc>
              <a:spcBef>
                <a:spcPts val="500"/>
              </a:spcBef>
              <a:spcAft>
                <a:spcPts val="0"/>
              </a:spcAft>
              <a:buClr>
                <a:schemeClr val="lt1"/>
              </a:buClr>
              <a:buSzPts val="1600"/>
              <a:buChar char="•"/>
              <a:defRPr b="1" i="0" sz="1600" u="none" cap="none" strike="noStrike">
                <a:solidFill>
                  <a:schemeClr val="lt1"/>
                </a:solidFill>
                <a:latin typeface="Montserrat"/>
                <a:ea typeface="Montserrat"/>
                <a:cs typeface="Montserrat"/>
                <a:sym typeface="Montserrat"/>
              </a:defRPr>
            </a:lvl7pPr>
            <a:lvl8pPr indent="-330200" lvl="7" marL="3657600" marR="0" algn="l">
              <a:lnSpc>
                <a:spcPct val="90000"/>
              </a:lnSpc>
              <a:spcBef>
                <a:spcPts val="500"/>
              </a:spcBef>
              <a:spcAft>
                <a:spcPts val="0"/>
              </a:spcAft>
              <a:buClr>
                <a:schemeClr val="lt1"/>
              </a:buClr>
              <a:buSzPts val="1600"/>
              <a:buChar char="•"/>
              <a:defRPr b="1" i="0" sz="1600" u="none" cap="none" strike="noStrike">
                <a:solidFill>
                  <a:schemeClr val="lt1"/>
                </a:solidFill>
                <a:latin typeface="Montserrat"/>
                <a:ea typeface="Montserrat"/>
                <a:cs typeface="Montserrat"/>
                <a:sym typeface="Montserrat"/>
              </a:defRPr>
            </a:lvl8pPr>
            <a:lvl9pPr indent="-330200" lvl="8" marL="4114800" marR="0" algn="l">
              <a:lnSpc>
                <a:spcPct val="90000"/>
              </a:lnSpc>
              <a:spcBef>
                <a:spcPts val="500"/>
              </a:spcBef>
              <a:spcAft>
                <a:spcPts val="0"/>
              </a:spcAft>
              <a:buClr>
                <a:schemeClr val="lt1"/>
              </a:buClr>
              <a:buSzPts val="1600"/>
              <a:buChar char="•"/>
              <a:defRPr b="1" i="0" sz="1600" u="none" cap="none" strike="noStrike">
                <a:solidFill>
                  <a:schemeClr val="lt1"/>
                </a:solidFill>
                <a:latin typeface="Montserrat"/>
                <a:ea typeface="Montserrat"/>
                <a:cs typeface="Montserrat"/>
                <a:sym typeface="Montserrat"/>
              </a:defRPr>
            </a:lvl9pPr>
          </a:lstStyle>
          <a:p/>
        </p:txBody>
      </p:sp>
      <p:sp>
        <p:nvSpPr>
          <p:cNvPr id="1335" name="Google Shape;1335;g343d2673bcf_0_3603"/>
          <p:cNvSpPr txBox="1"/>
          <p:nvPr>
            <p:ph idx="3" type="body"/>
          </p:nvPr>
        </p:nvSpPr>
        <p:spPr>
          <a:xfrm>
            <a:off x="4120900" y="3578000"/>
            <a:ext cx="946200" cy="946200"/>
          </a:xfrm>
          <a:prstGeom prst="rect">
            <a:avLst/>
          </a:prstGeom>
          <a:noFill/>
          <a:ln>
            <a:noFill/>
          </a:ln>
        </p:spPr>
        <p:txBody>
          <a:bodyPr anchorCtr="0" anchor="ctr" bIns="45700" lIns="91425" spcFirstLastPara="1" rIns="91425" wrap="square" tIns="45700">
            <a:noAutofit/>
          </a:bodyPr>
          <a:lstStyle>
            <a:lvl1pPr indent="-228600" lvl="0" marL="457200" marR="0" algn="ctr">
              <a:lnSpc>
                <a:spcPct val="90000"/>
              </a:lnSpc>
              <a:spcBef>
                <a:spcPts val="1000"/>
              </a:spcBef>
              <a:spcAft>
                <a:spcPts val="0"/>
              </a:spcAft>
              <a:buClr>
                <a:schemeClr val="lt1"/>
              </a:buClr>
              <a:buSzPts val="1600"/>
              <a:buFont typeface="Arial"/>
              <a:buNone/>
              <a:defRPr b="1" i="0" sz="1600" u="none" cap="none" strike="noStrike">
                <a:solidFill>
                  <a:schemeClr val="lt1"/>
                </a:solidFill>
                <a:latin typeface="Montserrat Medium"/>
                <a:ea typeface="Montserrat Medium"/>
                <a:cs typeface="Montserrat Medium"/>
                <a:sym typeface="Montserrat Medium"/>
              </a:defRPr>
            </a:lvl1pPr>
            <a:lvl2pPr indent="-330200" lvl="1" marL="914400" marR="0" algn="l">
              <a:lnSpc>
                <a:spcPct val="90000"/>
              </a:lnSpc>
              <a:spcBef>
                <a:spcPts val="500"/>
              </a:spcBef>
              <a:spcAft>
                <a:spcPts val="0"/>
              </a:spcAft>
              <a:buClr>
                <a:schemeClr val="lt1"/>
              </a:buClr>
              <a:buSzPts val="1600"/>
              <a:buChar char="•"/>
              <a:defRPr b="1" i="0" sz="1600" u="none" cap="none" strike="noStrike">
                <a:solidFill>
                  <a:schemeClr val="lt1"/>
                </a:solidFill>
                <a:latin typeface="Montserrat"/>
                <a:ea typeface="Montserrat"/>
                <a:cs typeface="Montserrat"/>
                <a:sym typeface="Montserrat"/>
              </a:defRPr>
            </a:lvl2pPr>
            <a:lvl3pPr indent="-330200" lvl="2" marL="1371600" marR="0" algn="l">
              <a:lnSpc>
                <a:spcPct val="90000"/>
              </a:lnSpc>
              <a:spcBef>
                <a:spcPts val="500"/>
              </a:spcBef>
              <a:spcAft>
                <a:spcPts val="0"/>
              </a:spcAft>
              <a:buClr>
                <a:schemeClr val="lt1"/>
              </a:buClr>
              <a:buSzPts val="1600"/>
              <a:buChar char="•"/>
              <a:defRPr b="1" i="0" sz="1600" u="none" cap="none" strike="noStrike">
                <a:solidFill>
                  <a:schemeClr val="lt1"/>
                </a:solidFill>
                <a:latin typeface="Montserrat"/>
                <a:ea typeface="Montserrat"/>
                <a:cs typeface="Montserrat"/>
                <a:sym typeface="Montserrat"/>
              </a:defRPr>
            </a:lvl3pPr>
            <a:lvl4pPr indent="-330200" lvl="3" marL="1828800" marR="0" algn="l">
              <a:lnSpc>
                <a:spcPct val="90000"/>
              </a:lnSpc>
              <a:spcBef>
                <a:spcPts val="500"/>
              </a:spcBef>
              <a:spcAft>
                <a:spcPts val="0"/>
              </a:spcAft>
              <a:buClr>
                <a:schemeClr val="lt1"/>
              </a:buClr>
              <a:buSzPts val="1600"/>
              <a:buChar char="•"/>
              <a:defRPr b="1" i="0" sz="1600" u="none" cap="none" strike="noStrike">
                <a:solidFill>
                  <a:schemeClr val="lt1"/>
                </a:solidFill>
                <a:latin typeface="Montserrat"/>
                <a:ea typeface="Montserrat"/>
                <a:cs typeface="Montserrat"/>
                <a:sym typeface="Montserrat"/>
              </a:defRPr>
            </a:lvl4pPr>
            <a:lvl5pPr indent="-330200" lvl="4" marL="2286000" marR="0" algn="l">
              <a:lnSpc>
                <a:spcPct val="90000"/>
              </a:lnSpc>
              <a:spcBef>
                <a:spcPts val="500"/>
              </a:spcBef>
              <a:spcAft>
                <a:spcPts val="0"/>
              </a:spcAft>
              <a:buClr>
                <a:schemeClr val="lt1"/>
              </a:buClr>
              <a:buSzPts val="1600"/>
              <a:buChar char="•"/>
              <a:defRPr b="1" i="0" sz="1600" u="none" cap="none" strike="noStrike">
                <a:solidFill>
                  <a:schemeClr val="lt1"/>
                </a:solidFill>
                <a:latin typeface="Montserrat"/>
                <a:ea typeface="Montserrat"/>
                <a:cs typeface="Montserrat"/>
                <a:sym typeface="Montserrat"/>
              </a:defRPr>
            </a:lvl5pPr>
            <a:lvl6pPr indent="-330200" lvl="5" marL="2743200" marR="0" algn="l">
              <a:lnSpc>
                <a:spcPct val="90000"/>
              </a:lnSpc>
              <a:spcBef>
                <a:spcPts val="500"/>
              </a:spcBef>
              <a:spcAft>
                <a:spcPts val="0"/>
              </a:spcAft>
              <a:buClr>
                <a:schemeClr val="lt1"/>
              </a:buClr>
              <a:buSzPts val="1600"/>
              <a:buChar char="•"/>
              <a:defRPr b="1" i="0" sz="1600" u="none" cap="none" strike="noStrike">
                <a:solidFill>
                  <a:schemeClr val="lt1"/>
                </a:solidFill>
                <a:latin typeface="Montserrat"/>
                <a:ea typeface="Montserrat"/>
                <a:cs typeface="Montserrat"/>
                <a:sym typeface="Montserrat"/>
              </a:defRPr>
            </a:lvl6pPr>
            <a:lvl7pPr indent="-330200" lvl="6" marL="3200400" marR="0" algn="l">
              <a:lnSpc>
                <a:spcPct val="90000"/>
              </a:lnSpc>
              <a:spcBef>
                <a:spcPts val="500"/>
              </a:spcBef>
              <a:spcAft>
                <a:spcPts val="0"/>
              </a:spcAft>
              <a:buClr>
                <a:schemeClr val="lt1"/>
              </a:buClr>
              <a:buSzPts val="1600"/>
              <a:buChar char="•"/>
              <a:defRPr b="1" i="0" sz="1600" u="none" cap="none" strike="noStrike">
                <a:solidFill>
                  <a:schemeClr val="lt1"/>
                </a:solidFill>
                <a:latin typeface="Montserrat"/>
                <a:ea typeface="Montserrat"/>
                <a:cs typeface="Montserrat"/>
                <a:sym typeface="Montserrat"/>
              </a:defRPr>
            </a:lvl7pPr>
            <a:lvl8pPr indent="-330200" lvl="7" marL="3657600" marR="0" algn="l">
              <a:lnSpc>
                <a:spcPct val="90000"/>
              </a:lnSpc>
              <a:spcBef>
                <a:spcPts val="500"/>
              </a:spcBef>
              <a:spcAft>
                <a:spcPts val="0"/>
              </a:spcAft>
              <a:buClr>
                <a:schemeClr val="lt1"/>
              </a:buClr>
              <a:buSzPts val="1600"/>
              <a:buChar char="•"/>
              <a:defRPr b="1" i="0" sz="1600" u="none" cap="none" strike="noStrike">
                <a:solidFill>
                  <a:schemeClr val="lt1"/>
                </a:solidFill>
                <a:latin typeface="Montserrat"/>
                <a:ea typeface="Montserrat"/>
                <a:cs typeface="Montserrat"/>
                <a:sym typeface="Montserrat"/>
              </a:defRPr>
            </a:lvl8pPr>
            <a:lvl9pPr indent="-330200" lvl="8" marL="4114800" marR="0" algn="l">
              <a:lnSpc>
                <a:spcPct val="90000"/>
              </a:lnSpc>
              <a:spcBef>
                <a:spcPts val="500"/>
              </a:spcBef>
              <a:spcAft>
                <a:spcPts val="0"/>
              </a:spcAft>
              <a:buClr>
                <a:schemeClr val="lt1"/>
              </a:buClr>
              <a:buSzPts val="1600"/>
              <a:buChar char="•"/>
              <a:defRPr b="1" i="0" sz="1600" u="none" cap="none" strike="noStrike">
                <a:solidFill>
                  <a:schemeClr val="lt1"/>
                </a:solidFill>
                <a:latin typeface="Montserrat"/>
                <a:ea typeface="Montserrat"/>
                <a:cs typeface="Montserrat"/>
                <a:sym typeface="Montserrat"/>
              </a:defRPr>
            </a:lvl9pPr>
          </a:lstStyle>
          <a:p/>
        </p:txBody>
      </p:sp>
      <p:sp>
        <p:nvSpPr>
          <p:cNvPr id="1336" name="Google Shape;1336;g343d2673bcf_0_3603"/>
          <p:cNvSpPr txBox="1"/>
          <p:nvPr>
            <p:ph idx="4" type="body"/>
          </p:nvPr>
        </p:nvSpPr>
        <p:spPr>
          <a:xfrm>
            <a:off x="6159867" y="3578000"/>
            <a:ext cx="946200" cy="946200"/>
          </a:xfrm>
          <a:prstGeom prst="rect">
            <a:avLst/>
          </a:prstGeom>
          <a:noFill/>
          <a:ln>
            <a:noFill/>
          </a:ln>
        </p:spPr>
        <p:txBody>
          <a:bodyPr anchorCtr="0" anchor="ctr" bIns="45700" lIns="91425" spcFirstLastPara="1" rIns="91425" wrap="square" tIns="45700">
            <a:noAutofit/>
          </a:bodyPr>
          <a:lstStyle>
            <a:lvl1pPr indent="-228600" lvl="0" marL="457200" marR="0" algn="ctr">
              <a:lnSpc>
                <a:spcPct val="90000"/>
              </a:lnSpc>
              <a:spcBef>
                <a:spcPts val="1000"/>
              </a:spcBef>
              <a:spcAft>
                <a:spcPts val="0"/>
              </a:spcAft>
              <a:buClr>
                <a:schemeClr val="lt1"/>
              </a:buClr>
              <a:buSzPts val="1600"/>
              <a:buFont typeface="Arial"/>
              <a:buNone/>
              <a:defRPr b="1" i="0" sz="1600" u="none" cap="none" strike="noStrike">
                <a:solidFill>
                  <a:schemeClr val="lt1"/>
                </a:solidFill>
                <a:latin typeface="Montserrat Medium"/>
                <a:ea typeface="Montserrat Medium"/>
                <a:cs typeface="Montserrat Medium"/>
                <a:sym typeface="Montserrat Medium"/>
              </a:defRPr>
            </a:lvl1pPr>
            <a:lvl2pPr indent="-330200" lvl="1" marL="914400" marR="0" algn="l">
              <a:lnSpc>
                <a:spcPct val="90000"/>
              </a:lnSpc>
              <a:spcBef>
                <a:spcPts val="500"/>
              </a:spcBef>
              <a:spcAft>
                <a:spcPts val="0"/>
              </a:spcAft>
              <a:buClr>
                <a:schemeClr val="lt1"/>
              </a:buClr>
              <a:buSzPts val="1600"/>
              <a:buChar char="•"/>
              <a:defRPr b="1" i="0" sz="1600" u="none" cap="none" strike="noStrike">
                <a:solidFill>
                  <a:schemeClr val="lt1"/>
                </a:solidFill>
                <a:latin typeface="Montserrat"/>
                <a:ea typeface="Montserrat"/>
                <a:cs typeface="Montserrat"/>
                <a:sym typeface="Montserrat"/>
              </a:defRPr>
            </a:lvl2pPr>
            <a:lvl3pPr indent="-330200" lvl="2" marL="1371600" marR="0" algn="l">
              <a:lnSpc>
                <a:spcPct val="90000"/>
              </a:lnSpc>
              <a:spcBef>
                <a:spcPts val="500"/>
              </a:spcBef>
              <a:spcAft>
                <a:spcPts val="0"/>
              </a:spcAft>
              <a:buClr>
                <a:schemeClr val="lt1"/>
              </a:buClr>
              <a:buSzPts val="1600"/>
              <a:buChar char="•"/>
              <a:defRPr b="1" i="0" sz="1600" u="none" cap="none" strike="noStrike">
                <a:solidFill>
                  <a:schemeClr val="lt1"/>
                </a:solidFill>
                <a:latin typeface="Montserrat"/>
                <a:ea typeface="Montserrat"/>
                <a:cs typeface="Montserrat"/>
                <a:sym typeface="Montserrat"/>
              </a:defRPr>
            </a:lvl3pPr>
            <a:lvl4pPr indent="-330200" lvl="3" marL="1828800" marR="0" algn="l">
              <a:lnSpc>
                <a:spcPct val="90000"/>
              </a:lnSpc>
              <a:spcBef>
                <a:spcPts val="500"/>
              </a:spcBef>
              <a:spcAft>
                <a:spcPts val="0"/>
              </a:spcAft>
              <a:buClr>
                <a:schemeClr val="lt1"/>
              </a:buClr>
              <a:buSzPts val="1600"/>
              <a:buChar char="•"/>
              <a:defRPr b="1" i="0" sz="1600" u="none" cap="none" strike="noStrike">
                <a:solidFill>
                  <a:schemeClr val="lt1"/>
                </a:solidFill>
                <a:latin typeface="Montserrat"/>
                <a:ea typeface="Montserrat"/>
                <a:cs typeface="Montserrat"/>
                <a:sym typeface="Montserrat"/>
              </a:defRPr>
            </a:lvl4pPr>
            <a:lvl5pPr indent="-330200" lvl="4" marL="2286000" marR="0" algn="l">
              <a:lnSpc>
                <a:spcPct val="90000"/>
              </a:lnSpc>
              <a:spcBef>
                <a:spcPts val="500"/>
              </a:spcBef>
              <a:spcAft>
                <a:spcPts val="0"/>
              </a:spcAft>
              <a:buClr>
                <a:schemeClr val="lt1"/>
              </a:buClr>
              <a:buSzPts val="1600"/>
              <a:buChar char="•"/>
              <a:defRPr b="1" i="0" sz="1600" u="none" cap="none" strike="noStrike">
                <a:solidFill>
                  <a:schemeClr val="lt1"/>
                </a:solidFill>
                <a:latin typeface="Montserrat"/>
                <a:ea typeface="Montserrat"/>
                <a:cs typeface="Montserrat"/>
                <a:sym typeface="Montserrat"/>
              </a:defRPr>
            </a:lvl5pPr>
            <a:lvl6pPr indent="-330200" lvl="5" marL="2743200" marR="0" algn="l">
              <a:lnSpc>
                <a:spcPct val="90000"/>
              </a:lnSpc>
              <a:spcBef>
                <a:spcPts val="500"/>
              </a:spcBef>
              <a:spcAft>
                <a:spcPts val="0"/>
              </a:spcAft>
              <a:buClr>
                <a:schemeClr val="lt1"/>
              </a:buClr>
              <a:buSzPts val="1600"/>
              <a:buChar char="•"/>
              <a:defRPr b="1" i="0" sz="1600" u="none" cap="none" strike="noStrike">
                <a:solidFill>
                  <a:schemeClr val="lt1"/>
                </a:solidFill>
                <a:latin typeface="Montserrat"/>
                <a:ea typeface="Montserrat"/>
                <a:cs typeface="Montserrat"/>
                <a:sym typeface="Montserrat"/>
              </a:defRPr>
            </a:lvl6pPr>
            <a:lvl7pPr indent="-330200" lvl="6" marL="3200400" marR="0" algn="l">
              <a:lnSpc>
                <a:spcPct val="90000"/>
              </a:lnSpc>
              <a:spcBef>
                <a:spcPts val="500"/>
              </a:spcBef>
              <a:spcAft>
                <a:spcPts val="0"/>
              </a:spcAft>
              <a:buClr>
                <a:schemeClr val="lt1"/>
              </a:buClr>
              <a:buSzPts val="1600"/>
              <a:buChar char="•"/>
              <a:defRPr b="1" i="0" sz="1600" u="none" cap="none" strike="noStrike">
                <a:solidFill>
                  <a:schemeClr val="lt1"/>
                </a:solidFill>
                <a:latin typeface="Montserrat"/>
                <a:ea typeface="Montserrat"/>
                <a:cs typeface="Montserrat"/>
                <a:sym typeface="Montserrat"/>
              </a:defRPr>
            </a:lvl7pPr>
            <a:lvl8pPr indent="-330200" lvl="7" marL="3657600" marR="0" algn="l">
              <a:lnSpc>
                <a:spcPct val="90000"/>
              </a:lnSpc>
              <a:spcBef>
                <a:spcPts val="500"/>
              </a:spcBef>
              <a:spcAft>
                <a:spcPts val="0"/>
              </a:spcAft>
              <a:buClr>
                <a:schemeClr val="lt1"/>
              </a:buClr>
              <a:buSzPts val="1600"/>
              <a:buChar char="•"/>
              <a:defRPr b="1" i="0" sz="1600" u="none" cap="none" strike="noStrike">
                <a:solidFill>
                  <a:schemeClr val="lt1"/>
                </a:solidFill>
                <a:latin typeface="Montserrat"/>
                <a:ea typeface="Montserrat"/>
                <a:cs typeface="Montserrat"/>
                <a:sym typeface="Montserrat"/>
              </a:defRPr>
            </a:lvl8pPr>
            <a:lvl9pPr indent="-330200" lvl="8" marL="4114800" marR="0" algn="l">
              <a:lnSpc>
                <a:spcPct val="90000"/>
              </a:lnSpc>
              <a:spcBef>
                <a:spcPts val="500"/>
              </a:spcBef>
              <a:spcAft>
                <a:spcPts val="0"/>
              </a:spcAft>
              <a:buClr>
                <a:schemeClr val="lt1"/>
              </a:buClr>
              <a:buSzPts val="1600"/>
              <a:buChar char="•"/>
              <a:defRPr b="1" i="0" sz="1600" u="none" cap="none" strike="noStrike">
                <a:solidFill>
                  <a:schemeClr val="lt1"/>
                </a:solidFill>
                <a:latin typeface="Montserrat"/>
                <a:ea typeface="Montserrat"/>
                <a:cs typeface="Montserrat"/>
                <a:sym typeface="Montserrat"/>
              </a:defRPr>
            </a:lvl9pPr>
          </a:lstStyle>
          <a:p/>
        </p:txBody>
      </p:sp>
      <p:sp>
        <p:nvSpPr>
          <p:cNvPr id="1337" name="Google Shape;1337;g343d2673bcf_0_3603"/>
          <p:cNvSpPr txBox="1"/>
          <p:nvPr>
            <p:ph idx="5" type="body"/>
          </p:nvPr>
        </p:nvSpPr>
        <p:spPr>
          <a:xfrm>
            <a:off x="8198850" y="3578000"/>
            <a:ext cx="946200" cy="946200"/>
          </a:xfrm>
          <a:prstGeom prst="rect">
            <a:avLst/>
          </a:prstGeom>
          <a:noFill/>
          <a:ln>
            <a:noFill/>
          </a:ln>
        </p:spPr>
        <p:txBody>
          <a:bodyPr anchorCtr="0" anchor="ctr" bIns="45700" lIns="91425" spcFirstLastPara="1" rIns="91425" wrap="square" tIns="45700">
            <a:noAutofit/>
          </a:bodyPr>
          <a:lstStyle>
            <a:lvl1pPr indent="-228600" lvl="0" marL="457200" marR="0" algn="ctr">
              <a:lnSpc>
                <a:spcPct val="90000"/>
              </a:lnSpc>
              <a:spcBef>
                <a:spcPts val="1000"/>
              </a:spcBef>
              <a:spcAft>
                <a:spcPts val="0"/>
              </a:spcAft>
              <a:buClr>
                <a:schemeClr val="lt1"/>
              </a:buClr>
              <a:buSzPts val="1600"/>
              <a:buFont typeface="Arial"/>
              <a:buNone/>
              <a:defRPr b="1" i="0" sz="1600" u="none" cap="none" strike="noStrike">
                <a:solidFill>
                  <a:schemeClr val="lt1"/>
                </a:solidFill>
                <a:latin typeface="Montserrat Medium"/>
                <a:ea typeface="Montserrat Medium"/>
                <a:cs typeface="Montserrat Medium"/>
                <a:sym typeface="Montserrat Medium"/>
              </a:defRPr>
            </a:lvl1pPr>
            <a:lvl2pPr indent="-330200" lvl="1" marL="914400" marR="0" algn="l">
              <a:lnSpc>
                <a:spcPct val="90000"/>
              </a:lnSpc>
              <a:spcBef>
                <a:spcPts val="500"/>
              </a:spcBef>
              <a:spcAft>
                <a:spcPts val="0"/>
              </a:spcAft>
              <a:buClr>
                <a:schemeClr val="lt1"/>
              </a:buClr>
              <a:buSzPts val="1600"/>
              <a:buChar char="•"/>
              <a:defRPr b="1" i="0" sz="1600" u="none" cap="none" strike="noStrike">
                <a:solidFill>
                  <a:schemeClr val="lt1"/>
                </a:solidFill>
                <a:latin typeface="Montserrat"/>
                <a:ea typeface="Montserrat"/>
                <a:cs typeface="Montserrat"/>
                <a:sym typeface="Montserrat"/>
              </a:defRPr>
            </a:lvl2pPr>
            <a:lvl3pPr indent="-330200" lvl="2" marL="1371600" marR="0" algn="l">
              <a:lnSpc>
                <a:spcPct val="90000"/>
              </a:lnSpc>
              <a:spcBef>
                <a:spcPts val="500"/>
              </a:spcBef>
              <a:spcAft>
                <a:spcPts val="0"/>
              </a:spcAft>
              <a:buClr>
                <a:schemeClr val="lt1"/>
              </a:buClr>
              <a:buSzPts val="1600"/>
              <a:buChar char="•"/>
              <a:defRPr b="1" i="0" sz="1600" u="none" cap="none" strike="noStrike">
                <a:solidFill>
                  <a:schemeClr val="lt1"/>
                </a:solidFill>
                <a:latin typeface="Montserrat"/>
                <a:ea typeface="Montserrat"/>
                <a:cs typeface="Montserrat"/>
                <a:sym typeface="Montserrat"/>
              </a:defRPr>
            </a:lvl3pPr>
            <a:lvl4pPr indent="-330200" lvl="3" marL="1828800" marR="0" algn="l">
              <a:lnSpc>
                <a:spcPct val="90000"/>
              </a:lnSpc>
              <a:spcBef>
                <a:spcPts val="500"/>
              </a:spcBef>
              <a:spcAft>
                <a:spcPts val="0"/>
              </a:spcAft>
              <a:buClr>
                <a:schemeClr val="lt1"/>
              </a:buClr>
              <a:buSzPts val="1600"/>
              <a:buChar char="•"/>
              <a:defRPr b="1" i="0" sz="1600" u="none" cap="none" strike="noStrike">
                <a:solidFill>
                  <a:schemeClr val="lt1"/>
                </a:solidFill>
                <a:latin typeface="Montserrat"/>
                <a:ea typeface="Montserrat"/>
                <a:cs typeface="Montserrat"/>
                <a:sym typeface="Montserrat"/>
              </a:defRPr>
            </a:lvl4pPr>
            <a:lvl5pPr indent="-330200" lvl="4" marL="2286000" marR="0" algn="l">
              <a:lnSpc>
                <a:spcPct val="90000"/>
              </a:lnSpc>
              <a:spcBef>
                <a:spcPts val="500"/>
              </a:spcBef>
              <a:spcAft>
                <a:spcPts val="0"/>
              </a:spcAft>
              <a:buClr>
                <a:schemeClr val="lt1"/>
              </a:buClr>
              <a:buSzPts val="1600"/>
              <a:buChar char="•"/>
              <a:defRPr b="1" i="0" sz="1600" u="none" cap="none" strike="noStrike">
                <a:solidFill>
                  <a:schemeClr val="lt1"/>
                </a:solidFill>
                <a:latin typeface="Montserrat"/>
                <a:ea typeface="Montserrat"/>
                <a:cs typeface="Montserrat"/>
                <a:sym typeface="Montserrat"/>
              </a:defRPr>
            </a:lvl5pPr>
            <a:lvl6pPr indent="-330200" lvl="5" marL="2743200" marR="0" algn="l">
              <a:lnSpc>
                <a:spcPct val="90000"/>
              </a:lnSpc>
              <a:spcBef>
                <a:spcPts val="500"/>
              </a:spcBef>
              <a:spcAft>
                <a:spcPts val="0"/>
              </a:spcAft>
              <a:buClr>
                <a:schemeClr val="lt1"/>
              </a:buClr>
              <a:buSzPts val="1600"/>
              <a:buChar char="•"/>
              <a:defRPr b="1" i="0" sz="1600" u="none" cap="none" strike="noStrike">
                <a:solidFill>
                  <a:schemeClr val="lt1"/>
                </a:solidFill>
                <a:latin typeface="Montserrat"/>
                <a:ea typeface="Montserrat"/>
                <a:cs typeface="Montserrat"/>
                <a:sym typeface="Montserrat"/>
              </a:defRPr>
            </a:lvl6pPr>
            <a:lvl7pPr indent="-330200" lvl="6" marL="3200400" marR="0" algn="l">
              <a:lnSpc>
                <a:spcPct val="90000"/>
              </a:lnSpc>
              <a:spcBef>
                <a:spcPts val="500"/>
              </a:spcBef>
              <a:spcAft>
                <a:spcPts val="0"/>
              </a:spcAft>
              <a:buClr>
                <a:schemeClr val="lt1"/>
              </a:buClr>
              <a:buSzPts val="1600"/>
              <a:buChar char="•"/>
              <a:defRPr b="1" i="0" sz="1600" u="none" cap="none" strike="noStrike">
                <a:solidFill>
                  <a:schemeClr val="lt1"/>
                </a:solidFill>
                <a:latin typeface="Montserrat"/>
                <a:ea typeface="Montserrat"/>
                <a:cs typeface="Montserrat"/>
                <a:sym typeface="Montserrat"/>
              </a:defRPr>
            </a:lvl7pPr>
            <a:lvl8pPr indent="-330200" lvl="7" marL="3657600" marR="0" algn="l">
              <a:lnSpc>
                <a:spcPct val="90000"/>
              </a:lnSpc>
              <a:spcBef>
                <a:spcPts val="500"/>
              </a:spcBef>
              <a:spcAft>
                <a:spcPts val="0"/>
              </a:spcAft>
              <a:buClr>
                <a:schemeClr val="lt1"/>
              </a:buClr>
              <a:buSzPts val="1600"/>
              <a:buChar char="•"/>
              <a:defRPr b="1" i="0" sz="1600" u="none" cap="none" strike="noStrike">
                <a:solidFill>
                  <a:schemeClr val="lt1"/>
                </a:solidFill>
                <a:latin typeface="Montserrat"/>
                <a:ea typeface="Montserrat"/>
                <a:cs typeface="Montserrat"/>
                <a:sym typeface="Montserrat"/>
              </a:defRPr>
            </a:lvl8pPr>
            <a:lvl9pPr indent="-330200" lvl="8" marL="4114800" marR="0" algn="l">
              <a:lnSpc>
                <a:spcPct val="90000"/>
              </a:lnSpc>
              <a:spcBef>
                <a:spcPts val="500"/>
              </a:spcBef>
              <a:spcAft>
                <a:spcPts val="0"/>
              </a:spcAft>
              <a:buClr>
                <a:schemeClr val="lt1"/>
              </a:buClr>
              <a:buSzPts val="1600"/>
              <a:buChar char="•"/>
              <a:defRPr b="1" i="0" sz="1600" u="none" cap="none" strike="noStrike">
                <a:solidFill>
                  <a:schemeClr val="lt1"/>
                </a:solidFill>
                <a:latin typeface="Montserrat"/>
                <a:ea typeface="Montserrat"/>
                <a:cs typeface="Montserrat"/>
                <a:sym typeface="Montserrat"/>
              </a:defRPr>
            </a:lvl9pPr>
          </a:lstStyle>
          <a:p/>
        </p:txBody>
      </p:sp>
      <p:sp>
        <p:nvSpPr>
          <p:cNvPr id="1338" name="Google Shape;1338;g343d2673bcf_0_3603"/>
          <p:cNvSpPr txBox="1"/>
          <p:nvPr>
            <p:ph idx="6" type="body"/>
          </p:nvPr>
        </p:nvSpPr>
        <p:spPr>
          <a:xfrm>
            <a:off x="10237817" y="3578000"/>
            <a:ext cx="946200" cy="946200"/>
          </a:xfrm>
          <a:prstGeom prst="rect">
            <a:avLst/>
          </a:prstGeom>
          <a:noFill/>
          <a:ln>
            <a:noFill/>
          </a:ln>
        </p:spPr>
        <p:txBody>
          <a:bodyPr anchorCtr="0" anchor="ctr" bIns="45700" lIns="91425" spcFirstLastPara="1" rIns="91425" wrap="square" tIns="45700">
            <a:noAutofit/>
          </a:bodyPr>
          <a:lstStyle>
            <a:lvl1pPr indent="-228600" lvl="0" marL="457200" marR="0" algn="ctr">
              <a:lnSpc>
                <a:spcPct val="90000"/>
              </a:lnSpc>
              <a:spcBef>
                <a:spcPts val="1000"/>
              </a:spcBef>
              <a:spcAft>
                <a:spcPts val="0"/>
              </a:spcAft>
              <a:buClr>
                <a:schemeClr val="lt1"/>
              </a:buClr>
              <a:buSzPts val="1600"/>
              <a:buFont typeface="Arial"/>
              <a:buNone/>
              <a:defRPr b="1" i="0" sz="1600" u="none" cap="none" strike="noStrike">
                <a:solidFill>
                  <a:schemeClr val="lt1"/>
                </a:solidFill>
                <a:latin typeface="Montserrat Medium"/>
                <a:ea typeface="Montserrat Medium"/>
                <a:cs typeface="Montserrat Medium"/>
                <a:sym typeface="Montserrat Medium"/>
              </a:defRPr>
            </a:lvl1pPr>
            <a:lvl2pPr indent="-330200" lvl="1" marL="914400" marR="0" algn="l">
              <a:lnSpc>
                <a:spcPct val="90000"/>
              </a:lnSpc>
              <a:spcBef>
                <a:spcPts val="500"/>
              </a:spcBef>
              <a:spcAft>
                <a:spcPts val="0"/>
              </a:spcAft>
              <a:buClr>
                <a:schemeClr val="lt1"/>
              </a:buClr>
              <a:buSzPts val="1600"/>
              <a:buChar char="•"/>
              <a:defRPr b="1" i="0" sz="1600" u="none" cap="none" strike="noStrike">
                <a:solidFill>
                  <a:schemeClr val="lt1"/>
                </a:solidFill>
                <a:latin typeface="Montserrat"/>
                <a:ea typeface="Montserrat"/>
                <a:cs typeface="Montserrat"/>
                <a:sym typeface="Montserrat"/>
              </a:defRPr>
            </a:lvl2pPr>
            <a:lvl3pPr indent="-330200" lvl="2" marL="1371600" marR="0" algn="l">
              <a:lnSpc>
                <a:spcPct val="90000"/>
              </a:lnSpc>
              <a:spcBef>
                <a:spcPts val="500"/>
              </a:spcBef>
              <a:spcAft>
                <a:spcPts val="0"/>
              </a:spcAft>
              <a:buClr>
                <a:schemeClr val="lt1"/>
              </a:buClr>
              <a:buSzPts val="1600"/>
              <a:buChar char="•"/>
              <a:defRPr b="1" i="0" sz="1600" u="none" cap="none" strike="noStrike">
                <a:solidFill>
                  <a:schemeClr val="lt1"/>
                </a:solidFill>
                <a:latin typeface="Montserrat"/>
                <a:ea typeface="Montserrat"/>
                <a:cs typeface="Montserrat"/>
                <a:sym typeface="Montserrat"/>
              </a:defRPr>
            </a:lvl3pPr>
            <a:lvl4pPr indent="-330200" lvl="3" marL="1828800" marR="0" algn="l">
              <a:lnSpc>
                <a:spcPct val="90000"/>
              </a:lnSpc>
              <a:spcBef>
                <a:spcPts val="500"/>
              </a:spcBef>
              <a:spcAft>
                <a:spcPts val="0"/>
              </a:spcAft>
              <a:buClr>
                <a:schemeClr val="lt1"/>
              </a:buClr>
              <a:buSzPts val="1600"/>
              <a:buChar char="•"/>
              <a:defRPr b="1" i="0" sz="1600" u="none" cap="none" strike="noStrike">
                <a:solidFill>
                  <a:schemeClr val="lt1"/>
                </a:solidFill>
                <a:latin typeface="Montserrat"/>
                <a:ea typeface="Montserrat"/>
                <a:cs typeface="Montserrat"/>
                <a:sym typeface="Montserrat"/>
              </a:defRPr>
            </a:lvl4pPr>
            <a:lvl5pPr indent="-330200" lvl="4" marL="2286000" marR="0" algn="l">
              <a:lnSpc>
                <a:spcPct val="90000"/>
              </a:lnSpc>
              <a:spcBef>
                <a:spcPts val="500"/>
              </a:spcBef>
              <a:spcAft>
                <a:spcPts val="0"/>
              </a:spcAft>
              <a:buClr>
                <a:schemeClr val="lt1"/>
              </a:buClr>
              <a:buSzPts val="1600"/>
              <a:buChar char="•"/>
              <a:defRPr b="1" i="0" sz="1600" u="none" cap="none" strike="noStrike">
                <a:solidFill>
                  <a:schemeClr val="lt1"/>
                </a:solidFill>
                <a:latin typeface="Montserrat"/>
                <a:ea typeface="Montserrat"/>
                <a:cs typeface="Montserrat"/>
                <a:sym typeface="Montserrat"/>
              </a:defRPr>
            </a:lvl5pPr>
            <a:lvl6pPr indent="-330200" lvl="5" marL="2743200" marR="0" algn="l">
              <a:lnSpc>
                <a:spcPct val="90000"/>
              </a:lnSpc>
              <a:spcBef>
                <a:spcPts val="500"/>
              </a:spcBef>
              <a:spcAft>
                <a:spcPts val="0"/>
              </a:spcAft>
              <a:buClr>
                <a:schemeClr val="lt1"/>
              </a:buClr>
              <a:buSzPts val="1600"/>
              <a:buChar char="•"/>
              <a:defRPr b="1" i="0" sz="1600" u="none" cap="none" strike="noStrike">
                <a:solidFill>
                  <a:schemeClr val="lt1"/>
                </a:solidFill>
                <a:latin typeface="Montserrat"/>
                <a:ea typeface="Montserrat"/>
                <a:cs typeface="Montserrat"/>
                <a:sym typeface="Montserrat"/>
              </a:defRPr>
            </a:lvl6pPr>
            <a:lvl7pPr indent="-330200" lvl="6" marL="3200400" marR="0" algn="l">
              <a:lnSpc>
                <a:spcPct val="90000"/>
              </a:lnSpc>
              <a:spcBef>
                <a:spcPts val="500"/>
              </a:spcBef>
              <a:spcAft>
                <a:spcPts val="0"/>
              </a:spcAft>
              <a:buClr>
                <a:schemeClr val="lt1"/>
              </a:buClr>
              <a:buSzPts val="1600"/>
              <a:buChar char="•"/>
              <a:defRPr b="1" i="0" sz="1600" u="none" cap="none" strike="noStrike">
                <a:solidFill>
                  <a:schemeClr val="lt1"/>
                </a:solidFill>
                <a:latin typeface="Montserrat"/>
                <a:ea typeface="Montserrat"/>
                <a:cs typeface="Montserrat"/>
                <a:sym typeface="Montserrat"/>
              </a:defRPr>
            </a:lvl7pPr>
            <a:lvl8pPr indent="-330200" lvl="7" marL="3657600" marR="0" algn="l">
              <a:lnSpc>
                <a:spcPct val="90000"/>
              </a:lnSpc>
              <a:spcBef>
                <a:spcPts val="500"/>
              </a:spcBef>
              <a:spcAft>
                <a:spcPts val="0"/>
              </a:spcAft>
              <a:buClr>
                <a:schemeClr val="lt1"/>
              </a:buClr>
              <a:buSzPts val="1600"/>
              <a:buChar char="•"/>
              <a:defRPr b="1" i="0" sz="1600" u="none" cap="none" strike="noStrike">
                <a:solidFill>
                  <a:schemeClr val="lt1"/>
                </a:solidFill>
                <a:latin typeface="Montserrat"/>
                <a:ea typeface="Montserrat"/>
                <a:cs typeface="Montserrat"/>
                <a:sym typeface="Montserrat"/>
              </a:defRPr>
            </a:lvl8pPr>
            <a:lvl9pPr indent="-330200" lvl="8" marL="4114800" marR="0" algn="l">
              <a:lnSpc>
                <a:spcPct val="90000"/>
              </a:lnSpc>
              <a:spcBef>
                <a:spcPts val="500"/>
              </a:spcBef>
              <a:spcAft>
                <a:spcPts val="0"/>
              </a:spcAft>
              <a:buClr>
                <a:schemeClr val="lt1"/>
              </a:buClr>
              <a:buSzPts val="1600"/>
              <a:buChar char="•"/>
              <a:defRPr b="1" i="0" sz="1600" u="none" cap="none" strike="noStrike">
                <a:solidFill>
                  <a:schemeClr val="lt1"/>
                </a:solidFill>
                <a:latin typeface="Montserrat"/>
                <a:ea typeface="Montserrat"/>
                <a:cs typeface="Montserrat"/>
                <a:sym typeface="Montserrat"/>
              </a:defRPr>
            </a:lvl9pPr>
          </a:lstStyle>
          <a:p/>
        </p:txBody>
      </p:sp>
      <p:sp>
        <p:nvSpPr>
          <p:cNvPr id="1339" name="Google Shape;1339;g343d2673bcf_0_3603"/>
          <p:cNvSpPr/>
          <p:nvPr/>
        </p:nvSpPr>
        <p:spPr>
          <a:xfrm>
            <a:off x="11597049" y="6274470"/>
            <a:ext cx="237300" cy="237300"/>
          </a:xfrm>
          <a:prstGeom prst="ellipse">
            <a:avLst/>
          </a:prstGeom>
          <a:solidFill>
            <a:schemeClr val="accen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Montserrat"/>
              <a:ea typeface="Montserrat"/>
              <a:cs typeface="Montserrat"/>
              <a:sym typeface="Montserrat"/>
            </a:endParaRPr>
          </a:p>
        </p:txBody>
      </p:sp>
      <p:sp>
        <p:nvSpPr>
          <p:cNvPr id="1340" name="Google Shape;1340;g343d2673bcf_0_3603"/>
          <p:cNvSpPr txBox="1"/>
          <p:nvPr/>
        </p:nvSpPr>
        <p:spPr>
          <a:xfrm>
            <a:off x="11513370" y="6277754"/>
            <a:ext cx="404700" cy="230700"/>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fld id="{00000000-1234-1234-1234-123412341234}" type="slidenum">
              <a:rPr b="1" i="0" lang="en-US" sz="900" u="none" cap="none" strike="noStrike">
                <a:solidFill>
                  <a:schemeClr val="lt1"/>
                </a:solidFill>
                <a:latin typeface="Montserrat"/>
                <a:ea typeface="Montserrat"/>
                <a:cs typeface="Montserrat"/>
                <a:sym typeface="Montserrat"/>
              </a:rPr>
              <a:t>‹#›</a:t>
            </a:fld>
            <a:endParaRPr b="1" i="0" sz="900" u="none" cap="none" strike="noStrike">
              <a:solidFill>
                <a:schemeClr val="lt1"/>
              </a:solidFill>
              <a:latin typeface="Montserrat"/>
              <a:ea typeface="Montserrat"/>
              <a:cs typeface="Montserrat"/>
              <a:sym typeface="Montserrat"/>
            </a:endParaRPr>
          </a:p>
        </p:txBody>
      </p:sp>
      <p:sp>
        <p:nvSpPr>
          <p:cNvPr id="1341" name="Google Shape;1341;g343d2673bcf_0_3603"/>
          <p:cNvSpPr/>
          <p:nvPr/>
        </p:nvSpPr>
        <p:spPr>
          <a:xfrm>
            <a:off x="2050474" y="6347450"/>
            <a:ext cx="6766500" cy="91500"/>
          </a:xfrm>
          <a:prstGeom prst="rect">
            <a:avLst/>
          </a:prstGeom>
          <a:solidFill>
            <a:srgbClr val="D8D8D8"/>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Montserrat"/>
              <a:ea typeface="Montserrat"/>
              <a:cs typeface="Montserrat"/>
              <a:sym typeface="Montserrat"/>
            </a:endParaRPr>
          </a:p>
        </p:txBody>
      </p:sp>
      <p:sp>
        <p:nvSpPr>
          <p:cNvPr id="1342" name="Google Shape;1342;g343d2673bcf_0_3603"/>
          <p:cNvSpPr txBox="1"/>
          <p:nvPr/>
        </p:nvSpPr>
        <p:spPr>
          <a:xfrm>
            <a:off x="8787442" y="6274470"/>
            <a:ext cx="2834700" cy="230700"/>
          </a:xfrm>
          <a:prstGeom prst="rect">
            <a:avLst/>
          </a:prstGeom>
          <a:noFill/>
          <a:ln>
            <a:noFill/>
          </a:ln>
        </p:spPr>
        <p:txBody>
          <a:bodyPr anchorCtr="0" anchor="t" bIns="45700" lIns="91425" spcFirstLastPara="1" rIns="91425" wrap="square" tIns="45700">
            <a:spAutoFit/>
          </a:bodyPr>
          <a:lstStyle/>
          <a:p>
            <a:pPr indent="0" lvl="0" marL="0" marR="0" rtl="0" algn="r">
              <a:spcBef>
                <a:spcPts val="0"/>
              </a:spcBef>
              <a:spcAft>
                <a:spcPts val="0"/>
              </a:spcAft>
              <a:buNone/>
            </a:pPr>
            <a:r>
              <a:rPr b="0" i="0" lang="en-US" sz="900" u="none" cap="none" strike="noStrike">
                <a:solidFill>
                  <a:schemeClr val="dk1"/>
                </a:solidFill>
                <a:latin typeface="Montserrat"/>
                <a:ea typeface="Montserrat"/>
                <a:cs typeface="Montserrat"/>
                <a:sym typeface="Montserrat"/>
              </a:rPr>
              <a:t>© </a:t>
            </a:r>
            <a:r>
              <a:rPr lang="en-US" sz="900">
                <a:solidFill>
                  <a:schemeClr val="dk1"/>
                </a:solidFill>
                <a:latin typeface="Montserrat"/>
                <a:ea typeface="Montserrat"/>
                <a:cs typeface="Montserrat"/>
                <a:sym typeface="Montserrat"/>
              </a:rPr>
              <a:t>2025</a:t>
            </a:r>
            <a:r>
              <a:rPr b="0" i="0" lang="en-US" sz="900" u="none" cap="none" strike="noStrike">
                <a:solidFill>
                  <a:schemeClr val="dk1"/>
                </a:solidFill>
                <a:latin typeface="Montserrat"/>
                <a:ea typeface="Montserrat"/>
                <a:cs typeface="Montserrat"/>
                <a:sym typeface="Montserrat"/>
              </a:rPr>
              <a:t> </a:t>
            </a:r>
            <a:r>
              <a:rPr b="1" i="0" lang="en-US" sz="900" u="none" cap="none" strike="noStrike">
                <a:solidFill>
                  <a:schemeClr val="dk1"/>
                </a:solidFill>
                <a:latin typeface="Montserrat"/>
                <a:ea typeface="Montserrat"/>
                <a:cs typeface="Montserrat"/>
                <a:sym typeface="Montserrat"/>
              </a:rPr>
              <a:t>Square 9</a:t>
            </a:r>
            <a:r>
              <a:rPr b="0" i="0" lang="en-US" sz="900" u="none" cap="none" strike="noStrike">
                <a:solidFill>
                  <a:schemeClr val="dk1"/>
                </a:solidFill>
                <a:latin typeface="Montserrat"/>
                <a:ea typeface="Montserrat"/>
                <a:cs typeface="Montserrat"/>
                <a:sym typeface="Montserrat"/>
              </a:rPr>
              <a:t>. All Rights Reserved.</a:t>
            </a:r>
            <a:endParaRPr sz="1400"/>
          </a:p>
        </p:txBody>
      </p:sp>
      <p:pic>
        <p:nvPicPr>
          <p:cNvPr descr="A blue and orange text on a black background&#10;&#10;Description automatically generated" id="1343" name="Google Shape;1343;g343d2673bcf_0_3603"/>
          <p:cNvPicPr preferRelativeResize="0"/>
          <p:nvPr/>
        </p:nvPicPr>
        <p:blipFill rotWithShape="1">
          <a:blip r:embed="rId3">
            <a:alphaModFix/>
          </a:blip>
          <a:srcRect b="0" l="0" r="0" t="0"/>
          <a:stretch/>
        </p:blipFill>
        <p:spPr>
          <a:xfrm>
            <a:off x="357551" y="6064432"/>
            <a:ext cx="1551707" cy="447438"/>
          </a:xfrm>
          <a:prstGeom prst="rect">
            <a:avLst/>
          </a:prstGeom>
          <a:noFill/>
          <a:ln>
            <a:noFill/>
          </a:ln>
        </p:spPr>
      </p:pic>
      <p:sp>
        <p:nvSpPr>
          <p:cNvPr id="1344" name="Google Shape;1344;g343d2673bcf_0_3603"/>
          <p:cNvSpPr txBox="1"/>
          <p:nvPr>
            <p:ph idx="7" type="body"/>
          </p:nvPr>
        </p:nvSpPr>
        <p:spPr>
          <a:xfrm>
            <a:off x="539188" y="551701"/>
            <a:ext cx="11113500" cy="584400"/>
          </a:xfrm>
          <a:prstGeom prst="rect">
            <a:avLst/>
          </a:prstGeom>
          <a:noFill/>
          <a:ln>
            <a:noFill/>
          </a:ln>
        </p:spPr>
        <p:txBody>
          <a:bodyPr anchorCtr="0" anchor="t" bIns="45700" lIns="91425" spcFirstLastPara="1" rIns="91425" wrap="square" tIns="45700">
            <a:noAutofit/>
          </a:bodyPr>
          <a:lstStyle>
            <a:lvl1pPr indent="-228600" lvl="0" marL="457200" marR="0" algn="l">
              <a:lnSpc>
                <a:spcPct val="90000"/>
              </a:lnSpc>
              <a:spcBef>
                <a:spcPts val="1000"/>
              </a:spcBef>
              <a:spcAft>
                <a:spcPts val="0"/>
              </a:spcAft>
              <a:buClr>
                <a:schemeClr val="accent2"/>
              </a:buClr>
              <a:buSzPts val="3600"/>
              <a:buFont typeface="Arial"/>
              <a:buNone/>
              <a:defRPr b="1" i="0" sz="3600" u="none" cap="none" strike="noStrike">
                <a:solidFill>
                  <a:schemeClr val="accent2"/>
                </a:solidFill>
                <a:latin typeface="Montserrat Medium"/>
                <a:ea typeface="Montserrat Medium"/>
                <a:cs typeface="Montserrat Medium"/>
                <a:sym typeface="Montserrat Medium"/>
              </a:defRPr>
            </a:lvl1pPr>
            <a:lvl2pPr indent="-381000" lvl="1" marL="914400" marR="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Montserrat"/>
                <a:ea typeface="Montserrat"/>
                <a:cs typeface="Montserrat"/>
                <a:sym typeface="Montserrat"/>
              </a:defRPr>
            </a:lvl2pPr>
            <a:lvl3pPr indent="-355600" lvl="2" marL="1371600" marR="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Montserrat"/>
                <a:ea typeface="Montserrat"/>
                <a:cs typeface="Montserrat"/>
                <a:sym typeface="Montserrat"/>
              </a:defRPr>
            </a:lvl3pPr>
            <a:lvl4pPr indent="-342900" lvl="3" marL="18288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Montserrat"/>
                <a:ea typeface="Montserrat"/>
                <a:cs typeface="Montserrat"/>
                <a:sym typeface="Montserrat"/>
              </a:defRPr>
            </a:lvl4pPr>
            <a:lvl5pPr indent="-342900" lvl="4" marL="22860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Montserrat"/>
                <a:ea typeface="Montserrat"/>
                <a:cs typeface="Montserrat"/>
                <a:sym typeface="Montserrat"/>
              </a:defRPr>
            </a:lvl5pPr>
            <a:lvl6pPr indent="-342900" lvl="5" marL="27432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Montserrat"/>
                <a:ea typeface="Montserrat"/>
                <a:cs typeface="Montserrat"/>
                <a:sym typeface="Montserrat"/>
              </a:defRPr>
            </a:lvl6pPr>
            <a:lvl7pPr indent="-342900" lvl="6" marL="32004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Montserrat"/>
                <a:ea typeface="Montserrat"/>
                <a:cs typeface="Montserrat"/>
                <a:sym typeface="Montserrat"/>
              </a:defRPr>
            </a:lvl7pPr>
            <a:lvl8pPr indent="-342900" lvl="7" marL="36576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Montserrat"/>
                <a:ea typeface="Montserrat"/>
                <a:cs typeface="Montserrat"/>
                <a:sym typeface="Montserrat"/>
              </a:defRPr>
            </a:lvl8pPr>
            <a:lvl9pPr indent="-342900" lvl="8" marL="41148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Montserrat"/>
                <a:ea typeface="Montserrat"/>
                <a:cs typeface="Montserrat"/>
                <a:sym typeface="Montserrat"/>
              </a:defRPr>
            </a:lvl9pPr>
          </a:lstStyle>
          <a:p/>
        </p:txBody>
      </p:sp>
      <p:sp>
        <p:nvSpPr>
          <p:cNvPr id="1345" name="Google Shape;1345;g343d2673bcf_0_3603"/>
          <p:cNvSpPr/>
          <p:nvPr/>
        </p:nvSpPr>
        <p:spPr>
          <a:xfrm>
            <a:off x="665019" y="1154545"/>
            <a:ext cx="489600" cy="138600"/>
          </a:xfrm>
          <a:prstGeom prst="roundRect">
            <a:avLst>
              <a:gd fmla="val 50000" name="adj"/>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Montserrat"/>
              <a:ea typeface="Montserrat"/>
              <a:cs typeface="Montserrat"/>
              <a:sym typeface="Montserrat"/>
            </a:endParaRPr>
          </a:p>
        </p:txBody>
      </p:sp>
      <p:cxnSp>
        <p:nvCxnSpPr>
          <p:cNvPr id="1346" name="Google Shape;1346;g343d2673bcf_0_3603"/>
          <p:cNvCxnSpPr>
            <a:stCxn id="1322" idx="0"/>
          </p:cNvCxnSpPr>
          <p:nvPr/>
        </p:nvCxnSpPr>
        <p:spPr>
          <a:xfrm rot="10800000">
            <a:off x="516026" y="2333905"/>
            <a:ext cx="0" cy="1244100"/>
          </a:xfrm>
          <a:prstGeom prst="straightConnector1">
            <a:avLst/>
          </a:prstGeom>
          <a:noFill/>
          <a:ln cap="flat" cmpd="sng" w="38100">
            <a:solidFill>
              <a:schemeClr val="accent1"/>
            </a:solidFill>
            <a:prstDash val="dash"/>
            <a:round/>
            <a:headEnd len="med" w="med" type="none"/>
            <a:tailEnd len="med" w="med" type="none"/>
          </a:ln>
        </p:spPr>
      </p:cxnSp>
      <p:cxnSp>
        <p:nvCxnSpPr>
          <p:cNvPr id="1347" name="Google Shape;1347;g343d2673bcf_0_3603"/>
          <p:cNvCxnSpPr/>
          <p:nvPr/>
        </p:nvCxnSpPr>
        <p:spPr>
          <a:xfrm rot="10800000">
            <a:off x="2555030" y="2349504"/>
            <a:ext cx="0" cy="1228500"/>
          </a:xfrm>
          <a:prstGeom prst="straightConnector1">
            <a:avLst/>
          </a:prstGeom>
          <a:noFill/>
          <a:ln cap="flat" cmpd="sng" w="38100">
            <a:solidFill>
              <a:schemeClr val="accent1"/>
            </a:solidFill>
            <a:prstDash val="dash"/>
            <a:round/>
            <a:headEnd len="med" w="med" type="none"/>
            <a:tailEnd len="med" w="med" type="none"/>
          </a:ln>
        </p:spPr>
      </p:cxnSp>
      <p:cxnSp>
        <p:nvCxnSpPr>
          <p:cNvPr id="1348" name="Google Shape;1348;g343d2673bcf_0_3603"/>
          <p:cNvCxnSpPr/>
          <p:nvPr/>
        </p:nvCxnSpPr>
        <p:spPr>
          <a:xfrm rot="10800000">
            <a:off x="4594000" y="2333905"/>
            <a:ext cx="0" cy="1244100"/>
          </a:xfrm>
          <a:prstGeom prst="straightConnector1">
            <a:avLst/>
          </a:prstGeom>
          <a:noFill/>
          <a:ln cap="flat" cmpd="sng" w="38100">
            <a:solidFill>
              <a:schemeClr val="accent1"/>
            </a:solidFill>
            <a:prstDash val="dash"/>
            <a:round/>
            <a:headEnd len="med" w="med" type="none"/>
            <a:tailEnd len="med" w="med" type="none"/>
          </a:ln>
        </p:spPr>
      </p:cxnSp>
      <p:cxnSp>
        <p:nvCxnSpPr>
          <p:cNvPr id="1349" name="Google Shape;1349;g343d2673bcf_0_3603"/>
          <p:cNvCxnSpPr/>
          <p:nvPr/>
        </p:nvCxnSpPr>
        <p:spPr>
          <a:xfrm rot="10800000">
            <a:off x="6632956" y="2349504"/>
            <a:ext cx="0" cy="1228500"/>
          </a:xfrm>
          <a:prstGeom prst="straightConnector1">
            <a:avLst/>
          </a:prstGeom>
          <a:noFill/>
          <a:ln cap="flat" cmpd="sng" w="38100">
            <a:solidFill>
              <a:schemeClr val="accent1"/>
            </a:solidFill>
            <a:prstDash val="dash"/>
            <a:round/>
            <a:headEnd len="med" w="med" type="none"/>
            <a:tailEnd len="med" w="med" type="none"/>
          </a:ln>
        </p:spPr>
      </p:cxnSp>
      <p:cxnSp>
        <p:nvCxnSpPr>
          <p:cNvPr id="1350" name="Google Shape;1350;g343d2673bcf_0_3603"/>
          <p:cNvCxnSpPr/>
          <p:nvPr/>
        </p:nvCxnSpPr>
        <p:spPr>
          <a:xfrm rot="10800000">
            <a:off x="8671961" y="2333905"/>
            <a:ext cx="0" cy="1244100"/>
          </a:xfrm>
          <a:prstGeom prst="straightConnector1">
            <a:avLst/>
          </a:prstGeom>
          <a:noFill/>
          <a:ln cap="flat" cmpd="sng" w="38100">
            <a:solidFill>
              <a:schemeClr val="accent1"/>
            </a:solidFill>
            <a:prstDash val="dash"/>
            <a:round/>
            <a:headEnd len="med" w="med" type="none"/>
            <a:tailEnd len="med" w="med" type="none"/>
          </a:ln>
        </p:spPr>
      </p:cxnSp>
      <p:cxnSp>
        <p:nvCxnSpPr>
          <p:cNvPr id="1351" name="Google Shape;1351;g343d2673bcf_0_3603"/>
          <p:cNvCxnSpPr/>
          <p:nvPr/>
        </p:nvCxnSpPr>
        <p:spPr>
          <a:xfrm rot="10800000">
            <a:off x="10710945" y="2349504"/>
            <a:ext cx="0" cy="1228500"/>
          </a:xfrm>
          <a:prstGeom prst="straightConnector1">
            <a:avLst/>
          </a:prstGeom>
          <a:noFill/>
          <a:ln cap="flat" cmpd="sng" w="38100">
            <a:solidFill>
              <a:schemeClr val="accent1"/>
            </a:solidFill>
            <a:prstDash val="dash"/>
            <a:round/>
            <a:headEnd len="med" w="med" type="none"/>
            <a:tailEnd len="med" w="med" type="none"/>
          </a:ln>
        </p:spPr>
      </p:cxnSp>
      <p:sp>
        <p:nvSpPr>
          <p:cNvPr id="1352" name="Google Shape;1352;g343d2673bcf_0_3603"/>
          <p:cNvSpPr txBox="1"/>
          <p:nvPr>
            <p:ph idx="8" type="body"/>
          </p:nvPr>
        </p:nvSpPr>
        <p:spPr>
          <a:xfrm>
            <a:off x="539348" y="2333798"/>
            <a:ext cx="1974300" cy="1228500"/>
          </a:xfrm>
          <a:prstGeom prst="rect">
            <a:avLst/>
          </a:prstGeom>
          <a:noFill/>
          <a:ln>
            <a:noFill/>
          </a:ln>
        </p:spPr>
        <p:txBody>
          <a:bodyPr anchorCtr="0" anchor="t" bIns="45700" lIns="91425" spcFirstLastPara="1" rIns="91425" wrap="square" tIns="45700">
            <a:noAutofit/>
          </a:bodyPr>
          <a:lstStyle>
            <a:lvl1pPr indent="-228600" lvl="0" marL="457200" marR="0">
              <a:lnSpc>
                <a:spcPct val="90000"/>
              </a:lnSpc>
              <a:spcBef>
                <a:spcPts val="1000"/>
              </a:spcBef>
              <a:spcAft>
                <a:spcPts val="0"/>
              </a:spcAft>
              <a:buClr>
                <a:schemeClr val="dk1"/>
              </a:buClr>
              <a:buSzPts val="1200"/>
              <a:buFont typeface="Arial"/>
              <a:buNone/>
              <a:defRPr b="0" i="0" sz="1200" cap="none" strike="noStrike">
                <a:solidFill>
                  <a:schemeClr val="dk1"/>
                </a:solidFill>
                <a:latin typeface="Montserrat"/>
                <a:ea typeface="Montserrat"/>
                <a:cs typeface="Montserrat"/>
                <a:sym typeface="Montserrat"/>
              </a:defRPr>
            </a:lvl1pPr>
            <a:lvl2pPr indent="-304800" lvl="1" marL="914400" marR="0">
              <a:lnSpc>
                <a:spcPct val="90000"/>
              </a:lnSpc>
              <a:spcBef>
                <a:spcPts val="500"/>
              </a:spcBef>
              <a:spcAft>
                <a:spcPts val="0"/>
              </a:spcAft>
              <a:buClr>
                <a:schemeClr val="dk1"/>
              </a:buClr>
              <a:buSzPts val="1200"/>
              <a:buFont typeface="Arial"/>
              <a:buChar char="•"/>
              <a:defRPr b="0" i="0" sz="1200" cap="none" strike="noStrike">
                <a:solidFill>
                  <a:schemeClr val="dk1"/>
                </a:solidFill>
                <a:latin typeface="Montserrat"/>
                <a:ea typeface="Montserrat"/>
                <a:cs typeface="Montserrat"/>
                <a:sym typeface="Montserrat"/>
              </a:defRPr>
            </a:lvl2pPr>
            <a:lvl3pPr indent="-304800" lvl="2" marL="1371600" marR="0">
              <a:lnSpc>
                <a:spcPct val="90000"/>
              </a:lnSpc>
              <a:spcBef>
                <a:spcPts val="500"/>
              </a:spcBef>
              <a:spcAft>
                <a:spcPts val="0"/>
              </a:spcAft>
              <a:buClr>
                <a:schemeClr val="dk1"/>
              </a:buClr>
              <a:buSzPts val="1200"/>
              <a:buFont typeface="Arial"/>
              <a:buChar char="•"/>
              <a:defRPr b="0" i="0" sz="1200" cap="none" strike="noStrike">
                <a:solidFill>
                  <a:schemeClr val="dk1"/>
                </a:solidFill>
                <a:latin typeface="Montserrat"/>
                <a:ea typeface="Montserrat"/>
                <a:cs typeface="Montserrat"/>
                <a:sym typeface="Montserrat"/>
              </a:defRPr>
            </a:lvl3pPr>
            <a:lvl4pPr indent="-304800" lvl="3" marL="1828800" marR="0">
              <a:lnSpc>
                <a:spcPct val="90000"/>
              </a:lnSpc>
              <a:spcBef>
                <a:spcPts val="500"/>
              </a:spcBef>
              <a:spcAft>
                <a:spcPts val="0"/>
              </a:spcAft>
              <a:buClr>
                <a:schemeClr val="dk1"/>
              </a:buClr>
              <a:buSzPts val="1200"/>
              <a:buFont typeface="Arial"/>
              <a:buChar char="•"/>
              <a:defRPr b="0" i="0" sz="1200" cap="none" strike="noStrike">
                <a:solidFill>
                  <a:schemeClr val="dk1"/>
                </a:solidFill>
                <a:latin typeface="Montserrat"/>
                <a:ea typeface="Montserrat"/>
                <a:cs typeface="Montserrat"/>
                <a:sym typeface="Montserrat"/>
              </a:defRPr>
            </a:lvl4pPr>
            <a:lvl5pPr indent="-304800" lvl="4" marL="2286000" marR="0">
              <a:lnSpc>
                <a:spcPct val="90000"/>
              </a:lnSpc>
              <a:spcBef>
                <a:spcPts val="500"/>
              </a:spcBef>
              <a:spcAft>
                <a:spcPts val="0"/>
              </a:spcAft>
              <a:buClr>
                <a:schemeClr val="dk1"/>
              </a:buClr>
              <a:buSzPts val="1200"/>
              <a:buFont typeface="Arial"/>
              <a:buChar char="•"/>
              <a:defRPr b="0" i="0" sz="1200" cap="none" strike="noStrike">
                <a:solidFill>
                  <a:schemeClr val="dk1"/>
                </a:solidFill>
                <a:latin typeface="Montserrat"/>
                <a:ea typeface="Montserrat"/>
                <a:cs typeface="Montserrat"/>
                <a:sym typeface="Montserrat"/>
              </a:defRPr>
            </a:lvl5pPr>
            <a:lvl6pPr indent="-304800" lvl="5" marL="2743200" marR="0">
              <a:lnSpc>
                <a:spcPct val="90000"/>
              </a:lnSpc>
              <a:spcBef>
                <a:spcPts val="500"/>
              </a:spcBef>
              <a:spcAft>
                <a:spcPts val="0"/>
              </a:spcAft>
              <a:buClr>
                <a:schemeClr val="dk1"/>
              </a:buClr>
              <a:buSzPts val="1200"/>
              <a:buFont typeface="Arial"/>
              <a:buChar char="•"/>
              <a:defRPr b="0" i="0" sz="1200" cap="none" strike="noStrike">
                <a:solidFill>
                  <a:schemeClr val="dk1"/>
                </a:solidFill>
                <a:latin typeface="Montserrat"/>
                <a:ea typeface="Montserrat"/>
                <a:cs typeface="Montserrat"/>
                <a:sym typeface="Montserrat"/>
              </a:defRPr>
            </a:lvl6pPr>
            <a:lvl7pPr indent="-304800" lvl="6" marL="3200400" marR="0">
              <a:lnSpc>
                <a:spcPct val="90000"/>
              </a:lnSpc>
              <a:spcBef>
                <a:spcPts val="500"/>
              </a:spcBef>
              <a:spcAft>
                <a:spcPts val="0"/>
              </a:spcAft>
              <a:buClr>
                <a:schemeClr val="dk1"/>
              </a:buClr>
              <a:buSzPts val="1200"/>
              <a:buFont typeface="Arial"/>
              <a:buChar char="•"/>
              <a:defRPr b="0" i="0" sz="1200" cap="none" strike="noStrike">
                <a:solidFill>
                  <a:schemeClr val="dk1"/>
                </a:solidFill>
                <a:latin typeface="Montserrat"/>
                <a:ea typeface="Montserrat"/>
                <a:cs typeface="Montserrat"/>
                <a:sym typeface="Montserrat"/>
              </a:defRPr>
            </a:lvl7pPr>
            <a:lvl8pPr indent="-304800" lvl="7" marL="3657600" marR="0">
              <a:lnSpc>
                <a:spcPct val="90000"/>
              </a:lnSpc>
              <a:spcBef>
                <a:spcPts val="500"/>
              </a:spcBef>
              <a:spcAft>
                <a:spcPts val="0"/>
              </a:spcAft>
              <a:buClr>
                <a:schemeClr val="dk1"/>
              </a:buClr>
              <a:buSzPts val="1200"/>
              <a:buFont typeface="Arial"/>
              <a:buChar char="•"/>
              <a:defRPr b="0" i="0" sz="1200" cap="none" strike="noStrike">
                <a:solidFill>
                  <a:schemeClr val="dk1"/>
                </a:solidFill>
                <a:latin typeface="Montserrat"/>
                <a:ea typeface="Montserrat"/>
                <a:cs typeface="Montserrat"/>
                <a:sym typeface="Montserrat"/>
              </a:defRPr>
            </a:lvl8pPr>
            <a:lvl9pPr indent="-304800" lvl="8" marL="4114800" marR="0">
              <a:lnSpc>
                <a:spcPct val="90000"/>
              </a:lnSpc>
              <a:spcBef>
                <a:spcPts val="500"/>
              </a:spcBef>
              <a:spcAft>
                <a:spcPts val="0"/>
              </a:spcAft>
              <a:buClr>
                <a:schemeClr val="dk1"/>
              </a:buClr>
              <a:buSzPts val="1200"/>
              <a:buFont typeface="Arial"/>
              <a:buChar char="•"/>
              <a:defRPr b="0" i="0" sz="1200" cap="none" strike="noStrike">
                <a:solidFill>
                  <a:schemeClr val="dk1"/>
                </a:solidFill>
                <a:latin typeface="Montserrat"/>
                <a:ea typeface="Montserrat"/>
                <a:cs typeface="Montserrat"/>
                <a:sym typeface="Montserrat"/>
              </a:defRPr>
            </a:lvl9pPr>
          </a:lstStyle>
          <a:p/>
        </p:txBody>
      </p:sp>
      <p:sp>
        <p:nvSpPr>
          <p:cNvPr id="1353" name="Google Shape;1353;g343d2673bcf_0_3603"/>
          <p:cNvSpPr txBox="1"/>
          <p:nvPr>
            <p:ph idx="9" type="body"/>
          </p:nvPr>
        </p:nvSpPr>
        <p:spPr>
          <a:xfrm>
            <a:off x="2587415" y="2349498"/>
            <a:ext cx="1974300" cy="1228500"/>
          </a:xfrm>
          <a:prstGeom prst="rect">
            <a:avLst/>
          </a:prstGeom>
          <a:noFill/>
          <a:ln>
            <a:noFill/>
          </a:ln>
        </p:spPr>
        <p:txBody>
          <a:bodyPr anchorCtr="0" anchor="t" bIns="45700" lIns="91425" spcFirstLastPara="1" rIns="91425" wrap="square" tIns="45700">
            <a:noAutofit/>
          </a:bodyPr>
          <a:lstStyle>
            <a:lvl1pPr indent="-228600" lvl="0" marL="457200" marR="0">
              <a:lnSpc>
                <a:spcPct val="90000"/>
              </a:lnSpc>
              <a:spcBef>
                <a:spcPts val="1000"/>
              </a:spcBef>
              <a:spcAft>
                <a:spcPts val="0"/>
              </a:spcAft>
              <a:buClr>
                <a:schemeClr val="dk1"/>
              </a:buClr>
              <a:buSzPts val="1200"/>
              <a:buFont typeface="Arial"/>
              <a:buNone/>
              <a:defRPr b="0" i="0" sz="1200" cap="none" strike="noStrike">
                <a:solidFill>
                  <a:schemeClr val="dk1"/>
                </a:solidFill>
                <a:latin typeface="Montserrat"/>
                <a:ea typeface="Montserrat"/>
                <a:cs typeface="Montserrat"/>
                <a:sym typeface="Montserrat"/>
              </a:defRPr>
            </a:lvl1pPr>
            <a:lvl2pPr indent="-304800" lvl="1" marL="914400" marR="0">
              <a:lnSpc>
                <a:spcPct val="90000"/>
              </a:lnSpc>
              <a:spcBef>
                <a:spcPts val="500"/>
              </a:spcBef>
              <a:spcAft>
                <a:spcPts val="0"/>
              </a:spcAft>
              <a:buClr>
                <a:schemeClr val="dk1"/>
              </a:buClr>
              <a:buSzPts val="1200"/>
              <a:buFont typeface="Arial"/>
              <a:buChar char="•"/>
              <a:defRPr b="0" i="0" sz="1200" cap="none" strike="noStrike">
                <a:solidFill>
                  <a:schemeClr val="dk1"/>
                </a:solidFill>
                <a:latin typeface="Montserrat"/>
                <a:ea typeface="Montserrat"/>
                <a:cs typeface="Montserrat"/>
                <a:sym typeface="Montserrat"/>
              </a:defRPr>
            </a:lvl2pPr>
            <a:lvl3pPr indent="-304800" lvl="2" marL="1371600" marR="0">
              <a:lnSpc>
                <a:spcPct val="90000"/>
              </a:lnSpc>
              <a:spcBef>
                <a:spcPts val="500"/>
              </a:spcBef>
              <a:spcAft>
                <a:spcPts val="0"/>
              </a:spcAft>
              <a:buClr>
                <a:schemeClr val="dk1"/>
              </a:buClr>
              <a:buSzPts val="1200"/>
              <a:buFont typeface="Arial"/>
              <a:buChar char="•"/>
              <a:defRPr b="0" i="0" sz="1200" cap="none" strike="noStrike">
                <a:solidFill>
                  <a:schemeClr val="dk1"/>
                </a:solidFill>
                <a:latin typeface="Montserrat"/>
                <a:ea typeface="Montserrat"/>
                <a:cs typeface="Montserrat"/>
                <a:sym typeface="Montserrat"/>
              </a:defRPr>
            </a:lvl3pPr>
            <a:lvl4pPr indent="-304800" lvl="3" marL="1828800" marR="0">
              <a:lnSpc>
                <a:spcPct val="90000"/>
              </a:lnSpc>
              <a:spcBef>
                <a:spcPts val="500"/>
              </a:spcBef>
              <a:spcAft>
                <a:spcPts val="0"/>
              </a:spcAft>
              <a:buClr>
                <a:schemeClr val="dk1"/>
              </a:buClr>
              <a:buSzPts val="1200"/>
              <a:buFont typeface="Arial"/>
              <a:buChar char="•"/>
              <a:defRPr b="0" i="0" sz="1200" cap="none" strike="noStrike">
                <a:solidFill>
                  <a:schemeClr val="dk1"/>
                </a:solidFill>
                <a:latin typeface="Montserrat"/>
                <a:ea typeface="Montserrat"/>
                <a:cs typeface="Montserrat"/>
                <a:sym typeface="Montserrat"/>
              </a:defRPr>
            </a:lvl4pPr>
            <a:lvl5pPr indent="-304800" lvl="4" marL="2286000" marR="0">
              <a:lnSpc>
                <a:spcPct val="90000"/>
              </a:lnSpc>
              <a:spcBef>
                <a:spcPts val="500"/>
              </a:spcBef>
              <a:spcAft>
                <a:spcPts val="0"/>
              </a:spcAft>
              <a:buClr>
                <a:schemeClr val="dk1"/>
              </a:buClr>
              <a:buSzPts val="1200"/>
              <a:buFont typeface="Arial"/>
              <a:buChar char="•"/>
              <a:defRPr b="0" i="0" sz="1200" cap="none" strike="noStrike">
                <a:solidFill>
                  <a:schemeClr val="dk1"/>
                </a:solidFill>
                <a:latin typeface="Montserrat"/>
                <a:ea typeface="Montserrat"/>
                <a:cs typeface="Montserrat"/>
                <a:sym typeface="Montserrat"/>
              </a:defRPr>
            </a:lvl5pPr>
            <a:lvl6pPr indent="-304800" lvl="5" marL="2743200" marR="0">
              <a:lnSpc>
                <a:spcPct val="90000"/>
              </a:lnSpc>
              <a:spcBef>
                <a:spcPts val="500"/>
              </a:spcBef>
              <a:spcAft>
                <a:spcPts val="0"/>
              </a:spcAft>
              <a:buClr>
                <a:schemeClr val="dk1"/>
              </a:buClr>
              <a:buSzPts val="1200"/>
              <a:buFont typeface="Arial"/>
              <a:buChar char="•"/>
              <a:defRPr b="0" i="0" sz="1200" cap="none" strike="noStrike">
                <a:solidFill>
                  <a:schemeClr val="dk1"/>
                </a:solidFill>
                <a:latin typeface="Montserrat"/>
                <a:ea typeface="Montserrat"/>
                <a:cs typeface="Montserrat"/>
                <a:sym typeface="Montserrat"/>
              </a:defRPr>
            </a:lvl6pPr>
            <a:lvl7pPr indent="-304800" lvl="6" marL="3200400" marR="0">
              <a:lnSpc>
                <a:spcPct val="90000"/>
              </a:lnSpc>
              <a:spcBef>
                <a:spcPts val="500"/>
              </a:spcBef>
              <a:spcAft>
                <a:spcPts val="0"/>
              </a:spcAft>
              <a:buClr>
                <a:schemeClr val="dk1"/>
              </a:buClr>
              <a:buSzPts val="1200"/>
              <a:buFont typeface="Arial"/>
              <a:buChar char="•"/>
              <a:defRPr b="0" i="0" sz="1200" cap="none" strike="noStrike">
                <a:solidFill>
                  <a:schemeClr val="dk1"/>
                </a:solidFill>
                <a:latin typeface="Montserrat"/>
                <a:ea typeface="Montserrat"/>
                <a:cs typeface="Montserrat"/>
                <a:sym typeface="Montserrat"/>
              </a:defRPr>
            </a:lvl7pPr>
            <a:lvl8pPr indent="-304800" lvl="7" marL="3657600" marR="0">
              <a:lnSpc>
                <a:spcPct val="90000"/>
              </a:lnSpc>
              <a:spcBef>
                <a:spcPts val="500"/>
              </a:spcBef>
              <a:spcAft>
                <a:spcPts val="0"/>
              </a:spcAft>
              <a:buClr>
                <a:schemeClr val="dk1"/>
              </a:buClr>
              <a:buSzPts val="1200"/>
              <a:buFont typeface="Arial"/>
              <a:buChar char="•"/>
              <a:defRPr b="0" i="0" sz="1200" cap="none" strike="noStrike">
                <a:solidFill>
                  <a:schemeClr val="dk1"/>
                </a:solidFill>
                <a:latin typeface="Montserrat"/>
                <a:ea typeface="Montserrat"/>
                <a:cs typeface="Montserrat"/>
                <a:sym typeface="Montserrat"/>
              </a:defRPr>
            </a:lvl8pPr>
            <a:lvl9pPr indent="-304800" lvl="8" marL="4114800" marR="0">
              <a:lnSpc>
                <a:spcPct val="90000"/>
              </a:lnSpc>
              <a:spcBef>
                <a:spcPts val="500"/>
              </a:spcBef>
              <a:spcAft>
                <a:spcPts val="0"/>
              </a:spcAft>
              <a:buClr>
                <a:schemeClr val="dk1"/>
              </a:buClr>
              <a:buSzPts val="1200"/>
              <a:buFont typeface="Arial"/>
              <a:buChar char="•"/>
              <a:defRPr b="0" i="0" sz="1200" cap="none" strike="noStrike">
                <a:solidFill>
                  <a:schemeClr val="dk1"/>
                </a:solidFill>
                <a:latin typeface="Montserrat"/>
                <a:ea typeface="Montserrat"/>
                <a:cs typeface="Montserrat"/>
                <a:sym typeface="Montserrat"/>
              </a:defRPr>
            </a:lvl9pPr>
          </a:lstStyle>
          <a:p/>
        </p:txBody>
      </p:sp>
      <p:sp>
        <p:nvSpPr>
          <p:cNvPr id="1354" name="Google Shape;1354;g343d2673bcf_0_3603"/>
          <p:cNvSpPr txBox="1"/>
          <p:nvPr>
            <p:ph idx="13" type="body"/>
          </p:nvPr>
        </p:nvSpPr>
        <p:spPr>
          <a:xfrm>
            <a:off x="4626390" y="2349498"/>
            <a:ext cx="1974300" cy="1228500"/>
          </a:xfrm>
          <a:prstGeom prst="rect">
            <a:avLst/>
          </a:prstGeom>
          <a:noFill/>
          <a:ln>
            <a:noFill/>
          </a:ln>
        </p:spPr>
        <p:txBody>
          <a:bodyPr anchorCtr="0" anchor="t" bIns="45700" lIns="91425" spcFirstLastPara="1" rIns="91425" wrap="square" tIns="45700">
            <a:noAutofit/>
          </a:bodyPr>
          <a:lstStyle>
            <a:lvl1pPr indent="-228600" lvl="0" marL="457200" marR="0">
              <a:lnSpc>
                <a:spcPct val="90000"/>
              </a:lnSpc>
              <a:spcBef>
                <a:spcPts val="1000"/>
              </a:spcBef>
              <a:spcAft>
                <a:spcPts val="0"/>
              </a:spcAft>
              <a:buClr>
                <a:schemeClr val="dk1"/>
              </a:buClr>
              <a:buSzPts val="1200"/>
              <a:buFont typeface="Arial"/>
              <a:buNone/>
              <a:defRPr b="0" i="0" sz="1200" cap="none" strike="noStrike">
                <a:solidFill>
                  <a:schemeClr val="dk1"/>
                </a:solidFill>
                <a:latin typeface="Montserrat"/>
                <a:ea typeface="Montserrat"/>
                <a:cs typeface="Montserrat"/>
                <a:sym typeface="Montserrat"/>
              </a:defRPr>
            </a:lvl1pPr>
            <a:lvl2pPr indent="-304800" lvl="1" marL="914400" marR="0">
              <a:lnSpc>
                <a:spcPct val="90000"/>
              </a:lnSpc>
              <a:spcBef>
                <a:spcPts val="500"/>
              </a:spcBef>
              <a:spcAft>
                <a:spcPts val="0"/>
              </a:spcAft>
              <a:buClr>
                <a:schemeClr val="dk1"/>
              </a:buClr>
              <a:buSzPts val="1200"/>
              <a:buFont typeface="Arial"/>
              <a:buChar char="•"/>
              <a:defRPr b="0" i="0" sz="1200" cap="none" strike="noStrike">
                <a:solidFill>
                  <a:schemeClr val="dk1"/>
                </a:solidFill>
                <a:latin typeface="Montserrat"/>
                <a:ea typeface="Montserrat"/>
                <a:cs typeface="Montserrat"/>
                <a:sym typeface="Montserrat"/>
              </a:defRPr>
            </a:lvl2pPr>
            <a:lvl3pPr indent="-304800" lvl="2" marL="1371600" marR="0">
              <a:lnSpc>
                <a:spcPct val="90000"/>
              </a:lnSpc>
              <a:spcBef>
                <a:spcPts val="500"/>
              </a:spcBef>
              <a:spcAft>
                <a:spcPts val="0"/>
              </a:spcAft>
              <a:buClr>
                <a:schemeClr val="dk1"/>
              </a:buClr>
              <a:buSzPts val="1200"/>
              <a:buFont typeface="Arial"/>
              <a:buChar char="•"/>
              <a:defRPr b="0" i="0" sz="1200" cap="none" strike="noStrike">
                <a:solidFill>
                  <a:schemeClr val="dk1"/>
                </a:solidFill>
                <a:latin typeface="Montserrat"/>
                <a:ea typeface="Montserrat"/>
                <a:cs typeface="Montserrat"/>
                <a:sym typeface="Montserrat"/>
              </a:defRPr>
            </a:lvl3pPr>
            <a:lvl4pPr indent="-304800" lvl="3" marL="1828800" marR="0">
              <a:lnSpc>
                <a:spcPct val="90000"/>
              </a:lnSpc>
              <a:spcBef>
                <a:spcPts val="500"/>
              </a:spcBef>
              <a:spcAft>
                <a:spcPts val="0"/>
              </a:spcAft>
              <a:buClr>
                <a:schemeClr val="dk1"/>
              </a:buClr>
              <a:buSzPts val="1200"/>
              <a:buFont typeface="Arial"/>
              <a:buChar char="•"/>
              <a:defRPr b="0" i="0" sz="1200" cap="none" strike="noStrike">
                <a:solidFill>
                  <a:schemeClr val="dk1"/>
                </a:solidFill>
                <a:latin typeface="Montserrat"/>
                <a:ea typeface="Montserrat"/>
                <a:cs typeface="Montserrat"/>
                <a:sym typeface="Montserrat"/>
              </a:defRPr>
            </a:lvl4pPr>
            <a:lvl5pPr indent="-304800" lvl="4" marL="2286000" marR="0">
              <a:lnSpc>
                <a:spcPct val="90000"/>
              </a:lnSpc>
              <a:spcBef>
                <a:spcPts val="500"/>
              </a:spcBef>
              <a:spcAft>
                <a:spcPts val="0"/>
              </a:spcAft>
              <a:buClr>
                <a:schemeClr val="dk1"/>
              </a:buClr>
              <a:buSzPts val="1200"/>
              <a:buFont typeface="Arial"/>
              <a:buChar char="•"/>
              <a:defRPr b="0" i="0" sz="1200" cap="none" strike="noStrike">
                <a:solidFill>
                  <a:schemeClr val="dk1"/>
                </a:solidFill>
                <a:latin typeface="Montserrat"/>
                <a:ea typeface="Montserrat"/>
                <a:cs typeface="Montserrat"/>
                <a:sym typeface="Montserrat"/>
              </a:defRPr>
            </a:lvl5pPr>
            <a:lvl6pPr indent="-304800" lvl="5" marL="2743200" marR="0">
              <a:lnSpc>
                <a:spcPct val="90000"/>
              </a:lnSpc>
              <a:spcBef>
                <a:spcPts val="500"/>
              </a:spcBef>
              <a:spcAft>
                <a:spcPts val="0"/>
              </a:spcAft>
              <a:buClr>
                <a:schemeClr val="dk1"/>
              </a:buClr>
              <a:buSzPts val="1200"/>
              <a:buFont typeface="Arial"/>
              <a:buChar char="•"/>
              <a:defRPr b="0" i="0" sz="1200" cap="none" strike="noStrike">
                <a:solidFill>
                  <a:schemeClr val="dk1"/>
                </a:solidFill>
                <a:latin typeface="Montserrat"/>
                <a:ea typeface="Montserrat"/>
                <a:cs typeface="Montserrat"/>
                <a:sym typeface="Montserrat"/>
              </a:defRPr>
            </a:lvl6pPr>
            <a:lvl7pPr indent="-304800" lvl="6" marL="3200400" marR="0">
              <a:lnSpc>
                <a:spcPct val="90000"/>
              </a:lnSpc>
              <a:spcBef>
                <a:spcPts val="500"/>
              </a:spcBef>
              <a:spcAft>
                <a:spcPts val="0"/>
              </a:spcAft>
              <a:buClr>
                <a:schemeClr val="dk1"/>
              </a:buClr>
              <a:buSzPts val="1200"/>
              <a:buFont typeface="Arial"/>
              <a:buChar char="•"/>
              <a:defRPr b="0" i="0" sz="1200" cap="none" strike="noStrike">
                <a:solidFill>
                  <a:schemeClr val="dk1"/>
                </a:solidFill>
                <a:latin typeface="Montserrat"/>
                <a:ea typeface="Montserrat"/>
                <a:cs typeface="Montserrat"/>
                <a:sym typeface="Montserrat"/>
              </a:defRPr>
            </a:lvl7pPr>
            <a:lvl8pPr indent="-304800" lvl="7" marL="3657600" marR="0">
              <a:lnSpc>
                <a:spcPct val="90000"/>
              </a:lnSpc>
              <a:spcBef>
                <a:spcPts val="500"/>
              </a:spcBef>
              <a:spcAft>
                <a:spcPts val="0"/>
              </a:spcAft>
              <a:buClr>
                <a:schemeClr val="dk1"/>
              </a:buClr>
              <a:buSzPts val="1200"/>
              <a:buFont typeface="Arial"/>
              <a:buChar char="•"/>
              <a:defRPr b="0" i="0" sz="1200" cap="none" strike="noStrike">
                <a:solidFill>
                  <a:schemeClr val="dk1"/>
                </a:solidFill>
                <a:latin typeface="Montserrat"/>
                <a:ea typeface="Montserrat"/>
                <a:cs typeface="Montserrat"/>
                <a:sym typeface="Montserrat"/>
              </a:defRPr>
            </a:lvl8pPr>
            <a:lvl9pPr indent="-304800" lvl="8" marL="4114800" marR="0">
              <a:lnSpc>
                <a:spcPct val="90000"/>
              </a:lnSpc>
              <a:spcBef>
                <a:spcPts val="500"/>
              </a:spcBef>
              <a:spcAft>
                <a:spcPts val="0"/>
              </a:spcAft>
              <a:buClr>
                <a:schemeClr val="dk1"/>
              </a:buClr>
              <a:buSzPts val="1200"/>
              <a:buFont typeface="Arial"/>
              <a:buChar char="•"/>
              <a:defRPr b="0" i="0" sz="1200" cap="none" strike="noStrike">
                <a:solidFill>
                  <a:schemeClr val="dk1"/>
                </a:solidFill>
                <a:latin typeface="Montserrat"/>
                <a:ea typeface="Montserrat"/>
                <a:cs typeface="Montserrat"/>
                <a:sym typeface="Montserrat"/>
              </a:defRPr>
            </a:lvl9pPr>
          </a:lstStyle>
          <a:p/>
        </p:txBody>
      </p:sp>
      <p:sp>
        <p:nvSpPr>
          <p:cNvPr id="1355" name="Google Shape;1355;g343d2673bcf_0_3603"/>
          <p:cNvSpPr txBox="1"/>
          <p:nvPr>
            <p:ph idx="14" type="body"/>
          </p:nvPr>
        </p:nvSpPr>
        <p:spPr>
          <a:xfrm>
            <a:off x="6665365" y="2349498"/>
            <a:ext cx="1974300" cy="1228500"/>
          </a:xfrm>
          <a:prstGeom prst="rect">
            <a:avLst/>
          </a:prstGeom>
          <a:noFill/>
          <a:ln>
            <a:noFill/>
          </a:ln>
        </p:spPr>
        <p:txBody>
          <a:bodyPr anchorCtr="0" anchor="t" bIns="45700" lIns="91425" spcFirstLastPara="1" rIns="91425" wrap="square" tIns="45700">
            <a:noAutofit/>
          </a:bodyPr>
          <a:lstStyle>
            <a:lvl1pPr indent="-228600" lvl="0" marL="457200" marR="0">
              <a:lnSpc>
                <a:spcPct val="90000"/>
              </a:lnSpc>
              <a:spcBef>
                <a:spcPts val="1000"/>
              </a:spcBef>
              <a:spcAft>
                <a:spcPts val="0"/>
              </a:spcAft>
              <a:buClr>
                <a:schemeClr val="dk1"/>
              </a:buClr>
              <a:buSzPts val="1200"/>
              <a:buFont typeface="Arial"/>
              <a:buNone/>
              <a:defRPr b="0" i="0" sz="1200" cap="none" strike="noStrike">
                <a:solidFill>
                  <a:schemeClr val="dk1"/>
                </a:solidFill>
                <a:latin typeface="Montserrat"/>
                <a:ea typeface="Montserrat"/>
                <a:cs typeface="Montserrat"/>
                <a:sym typeface="Montserrat"/>
              </a:defRPr>
            </a:lvl1pPr>
            <a:lvl2pPr indent="-304800" lvl="1" marL="914400" marR="0">
              <a:lnSpc>
                <a:spcPct val="90000"/>
              </a:lnSpc>
              <a:spcBef>
                <a:spcPts val="500"/>
              </a:spcBef>
              <a:spcAft>
                <a:spcPts val="0"/>
              </a:spcAft>
              <a:buClr>
                <a:schemeClr val="dk1"/>
              </a:buClr>
              <a:buSzPts val="1200"/>
              <a:buFont typeface="Arial"/>
              <a:buChar char="•"/>
              <a:defRPr b="0" i="0" sz="1200" cap="none" strike="noStrike">
                <a:solidFill>
                  <a:schemeClr val="dk1"/>
                </a:solidFill>
                <a:latin typeface="Montserrat"/>
                <a:ea typeface="Montserrat"/>
                <a:cs typeface="Montserrat"/>
                <a:sym typeface="Montserrat"/>
              </a:defRPr>
            </a:lvl2pPr>
            <a:lvl3pPr indent="-304800" lvl="2" marL="1371600" marR="0">
              <a:lnSpc>
                <a:spcPct val="90000"/>
              </a:lnSpc>
              <a:spcBef>
                <a:spcPts val="500"/>
              </a:spcBef>
              <a:spcAft>
                <a:spcPts val="0"/>
              </a:spcAft>
              <a:buClr>
                <a:schemeClr val="dk1"/>
              </a:buClr>
              <a:buSzPts val="1200"/>
              <a:buFont typeface="Arial"/>
              <a:buChar char="•"/>
              <a:defRPr b="0" i="0" sz="1200" cap="none" strike="noStrike">
                <a:solidFill>
                  <a:schemeClr val="dk1"/>
                </a:solidFill>
                <a:latin typeface="Montserrat"/>
                <a:ea typeface="Montserrat"/>
                <a:cs typeface="Montserrat"/>
                <a:sym typeface="Montserrat"/>
              </a:defRPr>
            </a:lvl3pPr>
            <a:lvl4pPr indent="-304800" lvl="3" marL="1828800" marR="0">
              <a:lnSpc>
                <a:spcPct val="90000"/>
              </a:lnSpc>
              <a:spcBef>
                <a:spcPts val="500"/>
              </a:spcBef>
              <a:spcAft>
                <a:spcPts val="0"/>
              </a:spcAft>
              <a:buClr>
                <a:schemeClr val="dk1"/>
              </a:buClr>
              <a:buSzPts val="1200"/>
              <a:buFont typeface="Arial"/>
              <a:buChar char="•"/>
              <a:defRPr b="0" i="0" sz="1200" cap="none" strike="noStrike">
                <a:solidFill>
                  <a:schemeClr val="dk1"/>
                </a:solidFill>
                <a:latin typeface="Montserrat"/>
                <a:ea typeface="Montserrat"/>
                <a:cs typeface="Montserrat"/>
                <a:sym typeface="Montserrat"/>
              </a:defRPr>
            </a:lvl4pPr>
            <a:lvl5pPr indent="-304800" lvl="4" marL="2286000" marR="0">
              <a:lnSpc>
                <a:spcPct val="90000"/>
              </a:lnSpc>
              <a:spcBef>
                <a:spcPts val="500"/>
              </a:spcBef>
              <a:spcAft>
                <a:spcPts val="0"/>
              </a:spcAft>
              <a:buClr>
                <a:schemeClr val="dk1"/>
              </a:buClr>
              <a:buSzPts val="1200"/>
              <a:buFont typeface="Arial"/>
              <a:buChar char="•"/>
              <a:defRPr b="0" i="0" sz="1200" cap="none" strike="noStrike">
                <a:solidFill>
                  <a:schemeClr val="dk1"/>
                </a:solidFill>
                <a:latin typeface="Montserrat"/>
                <a:ea typeface="Montserrat"/>
                <a:cs typeface="Montserrat"/>
                <a:sym typeface="Montserrat"/>
              </a:defRPr>
            </a:lvl5pPr>
            <a:lvl6pPr indent="-304800" lvl="5" marL="2743200" marR="0">
              <a:lnSpc>
                <a:spcPct val="90000"/>
              </a:lnSpc>
              <a:spcBef>
                <a:spcPts val="500"/>
              </a:spcBef>
              <a:spcAft>
                <a:spcPts val="0"/>
              </a:spcAft>
              <a:buClr>
                <a:schemeClr val="dk1"/>
              </a:buClr>
              <a:buSzPts val="1200"/>
              <a:buFont typeface="Arial"/>
              <a:buChar char="•"/>
              <a:defRPr b="0" i="0" sz="1200" cap="none" strike="noStrike">
                <a:solidFill>
                  <a:schemeClr val="dk1"/>
                </a:solidFill>
                <a:latin typeface="Montserrat"/>
                <a:ea typeface="Montserrat"/>
                <a:cs typeface="Montserrat"/>
                <a:sym typeface="Montserrat"/>
              </a:defRPr>
            </a:lvl6pPr>
            <a:lvl7pPr indent="-304800" lvl="6" marL="3200400" marR="0">
              <a:lnSpc>
                <a:spcPct val="90000"/>
              </a:lnSpc>
              <a:spcBef>
                <a:spcPts val="500"/>
              </a:spcBef>
              <a:spcAft>
                <a:spcPts val="0"/>
              </a:spcAft>
              <a:buClr>
                <a:schemeClr val="dk1"/>
              </a:buClr>
              <a:buSzPts val="1200"/>
              <a:buFont typeface="Arial"/>
              <a:buChar char="•"/>
              <a:defRPr b="0" i="0" sz="1200" cap="none" strike="noStrike">
                <a:solidFill>
                  <a:schemeClr val="dk1"/>
                </a:solidFill>
                <a:latin typeface="Montserrat"/>
                <a:ea typeface="Montserrat"/>
                <a:cs typeface="Montserrat"/>
                <a:sym typeface="Montserrat"/>
              </a:defRPr>
            </a:lvl7pPr>
            <a:lvl8pPr indent="-304800" lvl="7" marL="3657600" marR="0">
              <a:lnSpc>
                <a:spcPct val="90000"/>
              </a:lnSpc>
              <a:spcBef>
                <a:spcPts val="500"/>
              </a:spcBef>
              <a:spcAft>
                <a:spcPts val="0"/>
              </a:spcAft>
              <a:buClr>
                <a:schemeClr val="dk1"/>
              </a:buClr>
              <a:buSzPts val="1200"/>
              <a:buFont typeface="Arial"/>
              <a:buChar char="•"/>
              <a:defRPr b="0" i="0" sz="1200" cap="none" strike="noStrike">
                <a:solidFill>
                  <a:schemeClr val="dk1"/>
                </a:solidFill>
                <a:latin typeface="Montserrat"/>
                <a:ea typeface="Montserrat"/>
                <a:cs typeface="Montserrat"/>
                <a:sym typeface="Montserrat"/>
              </a:defRPr>
            </a:lvl8pPr>
            <a:lvl9pPr indent="-304800" lvl="8" marL="4114800" marR="0">
              <a:lnSpc>
                <a:spcPct val="90000"/>
              </a:lnSpc>
              <a:spcBef>
                <a:spcPts val="500"/>
              </a:spcBef>
              <a:spcAft>
                <a:spcPts val="0"/>
              </a:spcAft>
              <a:buClr>
                <a:schemeClr val="dk1"/>
              </a:buClr>
              <a:buSzPts val="1200"/>
              <a:buFont typeface="Arial"/>
              <a:buChar char="•"/>
              <a:defRPr b="0" i="0" sz="1200" cap="none" strike="noStrike">
                <a:solidFill>
                  <a:schemeClr val="dk1"/>
                </a:solidFill>
                <a:latin typeface="Montserrat"/>
                <a:ea typeface="Montserrat"/>
                <a:cs typeface="Montserrat"/>
                <a:sym typeface="Montserrat"/>
              </a:defRPr>
            </a:lvl9pPr>
          </a:lstStyle>
          <a:p/>
        </p:txBody>
      </p:sp>
      <p:sp>
        <p:nvSpPr>
          <p:cNvPr id="1356" name="Google Shape;1356;g343d2673bcf_0_3603"/>
          <p:cNvSpPr txBox="1"/>
          <p:nvPr>
            <p:ph idx="15" type="body"/>
          </p:nvPr>
        </p:nvSpPr>
        <p:spPr>
          <a:xfrm>
            <a:off x="8704365" y="2349498"/>
            <a:ext cx="1974300" cy="1228500"/>
          </a:xfrm>
          <a:prstGeom prst="rect">
            <a:avLst/>
          </a:prstGeom>
          <a:noFill/>
          <a:ln>
            <a:noFill/>
          </a:ln>
        </p:spPr>
        <p:txBody>
          <a:bodyPr anchorCtr="0" anchor="t" bIns="45700" lIns="91425" spcFirstLastPara="1" rIns="91425" wrap="square" tIns="45700">
            <a:noAutofit/>
          </a:bodyPr>
          <a:lstStyle>
            <a:lvl1pPr indent="-228600" lvl="0" marL="457200" marR="0">
              <a:lnSpc>
                <a:spcPct val="90000"/>
              </a:lnSpc>
              <a:spcBef>
                <a:spcPts val="1000"/>
              </a:spcBef>
              <a:spcAft>
                <a:spcPts val="0"/>
              </a:spcAft>
              <a:buClr>
                <a:schemeClr val="dk1"/>
              </a:buClr>
              <a:buSzPts val="1200"/>
              <a:buFont typeface="Arial"/>
              <a:buNone/>
              <a:defRPr b="0" i="0" sz="1200" cap="none" strike="noStrike">
                <a:solidFill>
                  <a:schemeClr val="dk1"/>
                </a:solidFill>
                <a:latin typeface="Montserrat"/>
                <a:ea typeface="Montserrat"/>
                <a:cs typeface="Montserrat"/>
                <a:sym typeface="Montserrat"/>
              </a:defRPr>
            </a:lvl1pPr>
            <a:lvl2pPr indent="-304800" lvl="1" marL="914400" marR="0">
              <a:lnSpc>
                <a:spcPct val="90000"/>
              </a:lnSpc>
              <a:spcBef>
                <a:spcPts val="500"/>
              </a:spcBef>
              <a:spcAft>
                <a:spcPts val="0"/>
              </a:spcAft>
              <a:buClr>
                <a:schemeClr val="dk1"/>
              </a:buClr>
              <a:buSzPts val="1200"/>
              <a:buFont typeface="Arial"/>
              <a:buChar char="•"/>
              <a:defRPr b="0" i="0" sz="1200" cap="none" strike="noStrike">
                <a:solidFill>
                  <a:schemeClr val="dk1"/>
                </a:solidFill>
                <a:latin typeface="Montserrat"/>
                <a:ea typeface="Montserrat"/>
                <a:cs typeface="Montserrat"/>
                <a:sym typeface="Montserrat"/>
              </a:defRPr>
            </a:lvl2pPr>
            <a:lvl3pPr indent="-304800" lvl="2" marL="1371600" marR="0">
              <a:lnSpc>
                <a:spcPct val="90000"/>
              </a:lnSpc>
              <a:spcBef>
                <a:spcPts val="500"/>
              </a:spcBef>
              <a:spcAft>
                <a:spcPts val="0"/>
              </a:spcAft>
              <a:buClr>
                <a:schemeClr val="dk1"/>
              </a:buClr>
              <a:buSzPts val="1200"/>
              <a:buFont typeface="Arial"/>
              <a:buChar char="•"/>
              <a:defRPr b="0" i="0" sz="1200" cap="none" strike="noStrike">
                <a:solidFill>
                  <a:schemeClr val="dk1"/>
                </a:solidFill>
                <a:latin typeface="Montserrat"/>
                <a:ea typeface="Montserrat"/>
                <a:cs typeface="Montserrat"/>
                <a:sym typeface="Montserrat"/>
              </a:defRPr>
            </a:lvl3pPr>
            <a:lvl4pPr indent="-304800" lvl="3" marL="1828800" marR="0">
              <a:lnSpc>
                <a:spcPct val="90000"/>
              </a:lnSpc>
              <a:spcBef>
                <a:spcPts val="500"/>
              </a:spcBef>
              <a:spcAft>
                <a:spcPts val="0"/>
              </a:spcAft>
              <a:buClr>
                <a:schemeClr val="dk1"/>
              </a:buClr>
              <a:buSzPts val="1200"/>
              <a:buFont typeface="Arial"/>
              <a:buChar char="•"/>
              <a:defRPr b="0" i="0" sz="1200" cap="none" strike="noStrike">
                <a:solidFill>
                  <a:schemeClr val="dk1"/>
                </a:solidFill>
                <a:latin typeface="Montserrat"/>
                <a:ea typeface="Montserrat"/>
                <a:cs typeface="Montserrat"/>
                <a:sym typeface="Montserrat"/>
              </a:defRPr>
            </a:lvl4pPr>
            <a:lvl5pPr indent="-304800" lvl="4" marL="2286000" marR="0">
              <a:lnSpc>
                <a:spcPct val="90000"/>
              </a:lnSpc>
              <a:spcBef>
                <a:spcPts val="500"/>
              </a:spcBef>
              <a:spcAft>
                <a:spcPts val="0"/>
              </a:spcAft>
              <a:buClr>
                <a:schemeClr val="dk1"/>
              </a:buClr>
              <a:buSzPts val="1200"/>
              <a:buFont typeface="Arial"/>
              <a:buChar char="•"/>
              <a:defRPr b="0" i="0" sz="1200" cap="none" strike="noStrike">
                <a:solidFill>
                  <a:schemeClr val="dk1"/>
                </a:solidFill>
                <a:latin typeface="Montserrat"/>
                <a:ea typeface="Montserrat"/>
                <a:cs typeface="Montserrat"/>
                <a:sym typeface="Montserrat"/>
              </a:defRPr>
            </a:lvl5pPr>
            <a:lvl6pPr indent="-304800" lvl="5" marL="2743200" marR="0">
              <a:lnSpc>
                <a:spcPct val="90000"/>
              </a:lnSpc>
              <a:spcBef>
                <a:spcPts val="500"/>
              </a:spcBef>
              <a:spcAft>
                <a:spcPts val="0"/>
              </a:spcAft>
              <a:buClr>
                <a:schemeClr val="dk1"/>
              </a:buClr>
              <a:buSzPts val="1200"/>
              <a:buFont typeface="Arial"/>
              <a:buChar char="•"/>
              <a:defRPr b="0" i="0" sz="1200" cap="none" strike="noStrike">
                <a:solidFill>
                  <a:schemeClr val="dk1"/>
                </a:solidFill>
                <a:latin typeface="Montserrat"/>
                <a:ea typeface="Montserrat"/>
                <a:cs typeface="Montserrat"/>
                <a:sym typeface="Montserrat"/>
              </a:defRPr>
            </a:lvl6pPr>
            <a:lvl7pPr indent="-304800" lvl="6" marL="3200400" marR="0">
              <a:lnSpc>
                <a:spcPct val="90000"/>
              </a:lnSpc>
              <a:spcBef>
                <a:spcPts val="500"/>
              </a:spcBef>
              <a:spcAft>
                <a:spcPts val="0"/>
              </a:spcAft>
              <a:buClr>
                <a:schemeClr val="dk1"/>
              </a:buClr>
              <a:buSzPts val="1200"/>
              <a:buFont typeface="Arial"/>
              <a:buChar char="•"/>
              <a:defRPr b="0" i="0" sz="1200" cap="none" strike="noStrike">
                <a:solidFill>
                  <a:schemeClr val="dk1"/>
                </a:solidFill>
                <a:latin typeface="Montserrat"/>
                <a:ea typeface="Montserrat"/>
                <a:cs typeface="Montserrat"/>
                <a:sym typeface="Montserrat"/>
              </a:defRPr>
            </a:lvl7pPr>
            <a:lvl8pPr indent="-304800" lvl="7" marL="3657600" marR="0">
              <a:lnSpc>
                <a:spcPct val="90000"/>
              </a:lnSpc>
              <a:spcBef>
                <a:spcPts val="500"/>
              </a:spcBef>
              <a:spcAft>
                <a:spcPts val="0"/>
              </a:spcAft>
              <a:buClr>
                <a:schemeClr val="dk1"/>
              </a:buClr>
              <a:buSzPts val="1200"/>
              <a:buFont typeface="Arial"/>
              <a:buChar char="•"/>
              <a:defRPr b="0" i="0" sz="1200" cap="none" strike="noStrike">
                <a:solidFill>
                  <a:schemeClr val="dk1"/>
                </a:solidFill>
                <a:latin typeface="Montserrat"/>
                <a:ea typeface="Montserrat"/>
                <a:cs typeface="Montserrat"/>
                <a:sym typeface="Montserrat"/>
              </a:defRPr>
            </a:lvl8pPr>
            <a:lvl9pPr indent="-304800" lvl="8" marL="4114800" marR="0">
              <a:lnSpc>
                <a:spcPct val="90000"/>
              </a:lnSpc>
              <a:spcBef>
                <a:spcPts val="500"/>
              </a:spcBef>
              <a:spcAft>
                <a:spcPts val="0"/>
              </a:spcAft>
              <a:buClr>
                <a:schemeClr val="dk1"/>
              </a:buClr>
              <a:buSzPts val="1200"/>
              <a:buFont typeface="Arial"/>
              <a:buChar char="•"/>
              <a:defRPr b="0" i="0" sz="1200" cap="none" strike="noStrike">
                <a:solidFill>
                  <a:schemeClr val="dk1"/>
                </a:solidFill>
                <a:latin typeface="Montserrat"/>
                <a:ea typeface="Montserrat"/>
                <a:cs typeface="Montserrat"/>
                <a:sym typeface="Montserrat"/>
              </a:defRPr>
            </a:lvl9pPr>
          </a:lstStyle>
          <a:p/>
        </p:txBody>
      </p:sp>
      <p:sp>
        <p:nvSpPr>
          <p:cNvPr id="1357" name="Google Shape;1357;g343d2673bcf_0_3603"/>
          <p:cNvSpPr txBox="1"/>
          <p:nvPr>
            <p:ph idx="16" type="body"/>
          </p:nvPr>
        </p:nvSpPr>
        <p:spPr>
          <a:xfrm>
            <a:off x="10752349" y="2349500"/>
            <a:ext cx="1392000" cy="1228500"/>
          </a:xfrm>
          <a:prstGeom prst="rect">
            <a:avLst/>
          </a:prstGeom>
          <a:noFill/>
          <a:ln>
            <a:noFill/>
          </a:ln>
        </p:spPr>
        <p:txBody>
          <a:bodyPr anchorCtr="0" anchor="t" bIns="45700" lIns="91425" spcFirstLastPara="1" rIns="91425" wrap="square" tIns="45700">
            <a:noAutofit/>
          </a:bodyPr>
          <a:lstStyle>
            <a:lvl1pPr indent="-228600" lvl="0" marL="457200" marR="0">
              <a:lnSpc>
                <a:spcPct val="90000"/>
              </a:lnSpc>
              <a:spcBef>
                <a:spcPts val="1000"/>
              </a:spcBef>
              <a:spcAft>
                <a:spcPts val="0"/>
              </a:spcAft>
              <a:buClr>
                <a:schemeClr val="dk1"/>
              </a:buClr>
              <a:buSzPts val="1200"/>
              <a:buFont typeface="Arial"/>
              <a:buNone/>
              <a:defRPr b="0" i="0" sz="1200" cap="none" strike="noStrike">
                <a:solidFill>
                  <a:schemeClr val="dk1"/>
                </a:solidFill>
                <a:latin typeface="Montserrat"/>
                <a:ea typeface="Montserrat"/>
                <a:cs typeface="Montserrat"/>
                <a:sym typeface="Montserrat"/>
              </a:defRPr>
            </a:lvl1pPr>
            <a:lvl2pPr indent="-304800" lvl="1" marL="914400" marR="0">
              <a:lnSpc>
                <a:spcPct val="90000"/>
              </a:lnSpc>
              <a:spcBef>
                <a:spcPts val="500"/>
              </a:spcBef>
              <a:spcAft>
                <a:spcPts val="0"/>
              </a:spcAft>
              <a:buClr>
                <a:schemeClr val="dk1"/>
              </a:buClr>
              <a:buSzPts val="1200"/>
              <a:buFont typeface="Arial"/>
              <a:buChar char="•"/>
              <a:defRPr b="0" i="0" sz="1200" cap="none" strike="noStrike">
                <a:solidFill>
                  <a:schemeClr val="dk1"/>
                </a:solidFill>
                <a:latin typeface="Montserrat"/>
                <a:ea typeface="Montserrat"/>
                <a:cs typeface="Montserrat"/>
                <a:sym typeface="Montserrat"/>
              </a:defRPr>
            </a:lvl2pPr>
            <a:lvl3pPr indent="-304800" lvl="2" marL="1371600" marR="0">
              <a:lnSpc>
                <a:spcPct val="90000"/>
              </a:lnSpc>
              <a:spcBef>
                <a:spcPts val="500"/>
              </a:spcBef>
              <a:spcAft>
                <a:spcPts val="0"/>
              </a:spcAft>
              <a:buClr>
                <a:schemeClr val="dk1"/>
              </a:buClr>
              <a:buSzPts val="1200"/>
              <a:buFont typeface="Arial"/>
              <a:buChar char="•"/>
              <a:defRPr b="0" i="0" sz="1200" cap="none" strike="noStrike">
                <a:solidFill>
                  <a:schemeClr val="dk1"/>
                </a:solidFill>
                <a:latin typeface="Montserrat"/>
                <a:ea typeface="Montserrat"/>
                <a:cs typeface="Montserrat"/>
                <a:sym typeface="Montserrat"/>
              </a:defRPr>
            </a:lvl3pPr>
            <a:lvl4pPr indent="-304800" lvl="3" marL="1828800" marR="0">
              <a:lnSpc>
                <a:spcPct val="90000"/>
              </a:lnSpc>
              <a:spcBef>
                <a:spcPts val="500"/>
              </a:spcBef>
              <a:spcAft>
                <a:spcPts val="0"/>
              </a:spcAft>
              <a:buClr>
                <a:schemeClr val="dk1"/>
              </a:buClr>
              <a:buSzPts val="1200"/>
              <a:buFont typeface="Arial"/>
              <a:buChar char="•"/>
              <a:defRPr b="0" i="0" sz="1200" cap="none" strike="noStrike">
                <a:solidFill>
                  <a:schemeClr val="dk1"/>
                </a:solidFill>
                <a:latin typeface="Montserrat"/>
                <a:ea typeface="Montserrat"/>
                <a:cs typeface="Montserrat"/>
                <a:sym typeface="Montserrat"/>
              </a:defRPr>
            </a:lvl4pPr>
            <a:lvl5pPr indent="-304800" lvl="4" marL="2286000" marR="0">
              <a:lnSpc>
                <a:spcPct val="90000"/>
              </a:lnSpc>
              <a:spcBef>
                <a:spcPts val="500"/>
              </a:spcBef>
              <a:spcAft>
                <a:spcPts val="0"/>
              </a:spcAft>
              <a:buClr>
                <a:schemeClr val="dk1"/>
              </a:buClr>
              <a:buSzPts val="1200"/>
              <a:buFont typeface="Arial"/>
              <a:buChar char="•"/>
              <a:defRPr b="0" i="0" sz="1200" cap="none" strike="noStrike">
                <a:solidFill>
                  <a:schemeClr val="dk1"/>
                </a:solidFill>
                <a:latin typeface="Montserrat"/>
                <a:ea typeface="Montserrat"/>
                <a:cs typeface="Montserrat"/>
                <a:sym typeface="Montserrat"/>
              </a:defRPr>
            </a:lvl5pPr>
            <a:lvl6pPr indent="-304800" lvl="5" marL="2743200" marR="0">
              <a:lnSpc>
                <a:spcPct val="90000"/>
              </a:lnSpc>
              <a:spcBef>
                <a:spcPts val="500"/>
              </a:spcBef>
              <a:spcAft>
                <a:spcPts val="0"/>
              </a:spcAft>
              <a:buClr>
                <a:schemeClr val="dk1"/>
              </a:buClr>
              <a:buSzPts val="1200"/>
              <a:buFont typeface="Arial"/>
              <a:buChar char="•"/>
              <a:defRPr b="0" i="0" sz="1200" cap="none" strike="noStrike">
                <a:solidFill>
                  <a:schemeClr val="dk1"/>
                </a:solidFill>
                <a:latin typeface="Montserrat"/>
                <a:ea typeface="Montserrat"/>
                <a:cs typeface="Montserrat"/>
                <a:sym typeface="Montserrat"/>
              </a:defRPr>
            </a:lvl6pPr>
            <a:lvl7pPr indent="-304800" lvl="6" marL="3200400" marR="0">
              <a:lnSpc>
                <a:spcPct val="90000"/>
              </a:lnSpc>
              <a:spcBef>
                <a:spcPts val="500"/>
              </a:spcBef>
              <a:spcAft>
                <a:spcPts val="0"/>
              </a:spcAft>
              <a:buClr>
                <a:schemeClr val="dk1"/>
              </a:buClr>
              <a:buSzPts val="1200"/>
              <a:buFont typeface="Arial"/>
              <a:buChar char="•"/>
              <a:defRPr b="0" i="0" sz="1200" cap="none" strike="noStrike">
                <a:solidFill>
                  <a:schemeClr val="dk1"/>
                </a:solidFill>
                <a:latin typeface="Montserrat"/>
                <a:ea typeface="Montserrat"/>
                <a:cs typeface="Montserrat"/>
                <a:sym typeface="Montserrat"/>
              </a:defRPr>
            </a:lvl7pPr>
            <a:lvl8pPr indent="-304800" lvl="7" marL="3657600" marR="0">
              <a:lnSpc>
                <a:spcPct val="90000"/>
              </a:lnSpc>
              <a:spcBef>
                <a:spcPts val="500"/>
              </a:spcBef>
              <a:spcAft>
                <a:spcPts val="0"/>
              </a:spcAft>
              <a:buClr>
                <a:schemeClr val="dk1"/>
              </a:buClr>
              <a:buSzPts val="1200"/>
              <a:buFont typeface="Arial"/>
              <a:buChar char="•"/>
              <a:defRPr b="0" i="0" sz="1200" cap="none" strike="noStrike">
                <a:solidFill>
                  <a:schemeClr val="dk1"/>
                </a:solidFill>
                <a:latin typeface="Montserrat"/>
                <a:ea typeface="Montserrat"/>
                <a:cs typeface="Montserrat"/>
                <a:sym typeface="Montserrat"/>
              </a:defRPr>
            </a:lvl8pPr>
            <a:lvl9pPr indent="-304800" lvl="8" marL="4114800" marR="0">
              <a:lnSpc>
                <a:spcPct val="90000"/>
              </a:lnSpc>
              <a:spcBef>
                <a:spcPts val="500"/>
              </a:spcBef>
              <a:spcAft>
                <a:spcPts val="0"/>
              </a:spcAft>
              <a:buClr>
                <a:schemeClr val="dk1"/>
              </a:buClr>
              <a:buSzPts val="1200"/>
              <a:buFont typeface="Arial"/>
              <a:buChar char="•"/>
              <a:defRPr b="0" i="0" sz="1200" cap="none" strike="noStrike">
                <a:solidFill>
                  <a:schemeClr val="dk1"/>
                </a:solidFill>
                <a:latin typeface="Montserrat"/>
                <a:ea typeface="Montserrat"/>
                <a:cs typeface="Montserrat"/>
                <a:sym typeface="Montserrat"/>
              </a:defRPr>
            </a:lvl9pPr>
          </a:lstStyle>
          <a:p/>
        </p:txBody>
      </p:sp>
    </p:spTree>
  </p:cSld>
  <p:clrMapOvr>
    <a:masterClrMapping/>
  </p:clrMapOvr>
</p:sldLayout>
</file>

<file path=ppt/slideLayouts/slideLayout5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Slide - Funnel">
  <p:cSld name="7_Title Slide_3_1">
    <p:spTree>
      <p:nvGrpSpPr>
        <p:cNvPr id="1358" name="Shape 1358"/>
        <p:cNvGrpSpPr/>
        <p:nvPr/>
      </p:nvGrpSpPr>
      <p:grpSpPr>
        <a:xfrm>
          <a:off x="0" y="0"/>
          <a:ext cx="0" cy="0"/>
          <a:chOff x="0" y="0"/>
          <a:chExt cx="0" cy="0"/>
        </a:xfrm>
      </p:grpSpPr>
      <p:sp>
        <p:nvSpPr>
          <p:cNvPr id="1359" name="Google Shape;1359;g343d2673bcf_0_3642"/>
          <p:cNvSpPr/>
          <p:nvPr/>
        </p:nvSpPr>
        <p:spPr>
          <a:xfrm>
            <a:off x="25" y="0"/>
            <a:ext cx="12192000" cy="6923100"/>
          </a:xfrm>
          <a:prstGeom prst="rect">
            <a:avLst/>
          </a:prstGeom>
          <a:solidFill>
            <a:schemeClr val="lt1"/>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sz="1400"/>
          </a:p>
        </p:txBody>
      </p:sp>
      <p:pic>
        <p:nvPicPr>
          <p:cNvPr descr="A black and grey logo&#10;&#10;Description automatically generated with medium confidence" id="1360" name="Google Shape;1360;g343d2673bcf_0_3642"/>
          <p:cNvPicPr preferRelativeResize="0"/>
          <p:nvPr/>
        </p:nvPicPr>
        <p:blipFill rotWithShape="1">
          <a:blip r:embed="rId2">
            <a:alphaModFix/>
          </a:blip>
          <a:srcRect b="0" l="0" r="0" t="0"/>
          <a:stretch/>
        </p:blipFill>
        <p:spPr>
          <a:xfrm>
            <a:off x="9220823" y="0"/>
            <a:ext cx="2971177" cy="6858001"/>
          </a:xfrm>
          <a:prstGeom prst="rect">
            <a:avLst/>
          </a:prstGeom>
          <a:noFill/>
          <a:ln>
            <a:noFill/>
          </a:ln>
        </p:spPr>
      </p:pic>
      <p:sp>
        <p:nvSpPr>
          <p:cNvPr id="1361" name="Google Shape;1361;g343d2673bcf_0_3642"/>
          <p:cNvSpPr/>
          <p:nvPr/>
        </p:nvSpPr>
        <p:spPr>
          <a:xfrm>
            <a:off x="11597049" y="6274470"/>
            <a:ext cx="237300" cy="237300"/>
          </a:xfrm>
          <a:prstGeom prst="ellipse">
            <a:avLst/>
          </a:prstGeom>
          <a:solidFill>
            <a:schemeClr val="accen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Montserrat"/>
              <a:ea typeface="Montserrat"/>
              <a:cs typeface="Montserrat"/>
              <a:sym typeface="Montserrat"/>
            </a:endParaRPr>
          </a:p>
        </p:txBody>
      </p:sp>
      <p:sp>
        <p:nvSpPr>
          <p:cNvPr id="1362" name="Google Shape;1362;g343d2673bcf_0_3642"/>
          <p:cNvSpPr txBox="1"/>
          <p:nvPr/>
        </p:nvSpPr>
        <p:spPr>
          <a:xfrm>
            <a:off x="11513370" y="6277754"/>
            <a:ext cx="404700" cy="230700"/>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fld id="{00000000-1234-1234-1234-123412341234}" type="slidenum">
              <a:rPr b="1" i="0" lang="en-US" sz="900" u="none" cap="none" strike="noStrike">
                <a:solidFill>
                  <a:schemeClr val="lt1"/>
                </a:solidFill>
                <a:latin typeface="Montserrat"/>
                <a:ea typeface="Montserrat"/>
                <a:cs typeface="Montserrat"/>
                <a:sym typeface="Montserrat"/>
              </a:rPr>
              <a:t>‹#›</a:t>
            </a:fld>
            <a:endParaRPr b="1" i="0" sz="900" u="none" cap="none" strike="noStrike">
              <a:solidFill>
                <a:schemeClr val="lt1"/>
              </a:solidFill>
              <a:latin typeface="Montserrat"/>
              <a:ea typeface="Montserrat"/>
              <a:cs typeface="Montserrat"/>
              <a:sym typeface="Montserrat"/>
            </a:endParaRPr>
          </a:p>
        </p:txBody>
      </p:sp>
      <p:sp>
        <p:nvSpPr>
          <p:cNvPr id="1363" name="Google Shape;1363;g343d2673bcf_0_3642"/>
          <p:cNvSpPr/>
          <p:nvPr/>
        </p:nvSpPr>
        <p:spPr>
          <a:xfrm>
            <a:off x="2050474" y="6347450"/>
            <a:ext cx="6766500" cy="91500"/>
          </a:xfrm>
          <a:prstGeom prst="rect">
            <a:avLst/>
          </a:prstGeom>
          <a:solidFill>
            <a:srgbClr val="D8D8D8"/>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Montserrat"/>
              <a:ea typeface="Montserrat"/>
              <a:cs typeface="Montserrat"/>
              <a:sym typeface="Montserrat"/>
            </a:endParaRPr>
          </a:p>
        </p:txBody>
      </p:sp>
      <p:sp>
        <p:nvSpPr>
          <p:cNvPr id="1364" name="Google Shape;1364;g343d2673bcf_0_3642"/>
          <p:cNvSpPr txBox="1"/>
          <p:nvPr/>
        </p:nvSpPr>
        <p:spPr>
          <a:xfrm>
            <a:off x="8787442" y="6274470"/>
            <a:ext cx="2834700" cy="230700"/>
          </a:xfrm>
          <a:prstGeom prst="rect">
            <a:avLst/>
          </a:prstGeom>
          <a:noFill/>
          <a:ln>
            <a:noFill/>
          </a:ln>
        </p:spPr>
        <p:txBody>
          <a:bodyPr anchorCtr="0" anchor="t" bIns="45700" lIns="91425" spcFirstLastPara="1" rIns="91425" wrap="square" tIns="45700">
            <a:spAutoFit/>
          </a:bodyPr>
          <a:lstStyle/>
          <a:p>
            <a:pPr indent="0" lvl="0" marL="0" marR="0" rtl="0" algn="r">
              <a:spcBef>
                <a:spcPts val="0"/>
              </a:spcBef>
              <a:spcAft>
                <a:spcPts val="0"/>
              </a:spcAft>
              <a:buNone/>
            </a:pPr>
            <a:r>
              <a:rPr b="0" i="0" lang="en-US" sz="900" u="none" cap="none" strike="noStrike">
                <a:solidFill>
                  <a:schemeClr val="dk1"/>
                </a:solidFill>
                <a:latin typeface="Montserrat"/>
                <a:ea typeface="Montserrat"/>
                <a:cs typeface="Montserrat"/>
                <a:sym typeface="Montserrat"/>
              </a:rPr>
              <a:t>© </a:t>
            </a:r>
            <a:r>
              <a:rPr lang="en-US" sz="900">
                <a:solidFill>
                  <a:schemeClr val="dk1"/>
                </a:solidFill>
                <a:latin typeface="Montserrat"/>
                <a:ea typeface="Montserrat"/>
                <a:cs typeface="Montserrat"/>
                <a:sym typeface="Montserrat"/>
              </a:rPr>
              <a:t>2025</a:t>
            </a:r>
            <a:r>
              <a:rPr b="0" i="0" lang="en-US" sz="900" u="none" cap="none" strike="noStrike">
                <a:solidFill>
                  <a:schemeClr val="dk1"/>
                </a:solidFill>
                <a:latin typeface="Montserrat"/>
                <a:ea typeface="Montserrat"/>
                <a:cs typeface="Montserrat"/>
                <a:sym typeface="Montserrat"/>
              </a:rPr>
              <a:t> </a:t>
            </a:r>
            <a:r>
              <a:rPr b="1" i="0" lang="en-US" sz="900" u="none" cap="none" strike="noStrike">
                <a:solidFill>
                  <a:schemeClr val="dk1"/>
                </a:solidFill>
                <a:latin typeface="Montserrat"/>
                <a:ea typeface="Montserrat"/>
                <a:cs typeface="Montserrat"/>
                <a:sym typeface="Montserrat"/>
              </a:rPr>
              <a:t>Square 9</a:t>
            </a:r>
            <a:r>
              <a:rPr b="0" i="0" lang="en-US" sz="900" u="none" cap="none" strike="noStrike">
                <a:solidFill>
                  <a:schemeClr val="dk1"/>
                </a:solidFill>
                <a:latin typeface="Montserrat"/>
                <a:ea typeface="Montserrat"/>
                <a:cs typeface="Montserrat"/>
                <a:sym typeface="Montserrat"/>
              </a:rPr>
              <a:t>. All Rights Reserved.</a:t>
            </a:r>
            <a:endParaRPr sz="1400"/>
          </a:p>
        </p:txBody>
      </p:sp>
      <p:pic>
        <p:nvPicPr>
          <p:cNvPr descr="A blue and orange text on a black background&#10;&#10;Description automatically generated" id="1365" name="Google Shape;1365;g343d2673bcf_0_3642"/>
          <p:cNvPicPr preferRelativeResize="0"/>
          <p:nvPr/>
        </p:nvPicPr>
        <p:blipFill rotWithShape="1">
          <a:blip r:embed="rId3">
            <a:alphaModFix/>
          </a:blip>
          <a:srcRect b="0" l="0" r="0" t="0"/>
          <a:stretch/>
        </p:blipFill>
        <p:spPr>
          <a:xfrm>
            <a:off x="357551" y="6064432"/>
            <a:ext cx="1551707" cy="447438"/>
          </a:xfrm>
          <a:prstGeom prst="rect">
            <a:avLst/>
          </a:prstGeom>
          <a:noFill/>
          <a:ln>
            <a:noFill/>
          </a:ln>
        </p:spPr>
      </p:pic>
      <p:sp>
        <p:nvSpPr>
          <p:cNvPr id="1366" name="Google Shape;1366;g343d2673bcf_0_3642"/>
          <p:cNvSpPr txBox="1"/>
          <p:nvPr>
            <p:ph idx="1" type="body"/>
          </p:nvPr>
        </p:nvSpPr>
        <p:spPr>
          <a:xfrm>
            <a:off x="539188" y="551701"/>
            <a:ext cx="11113500" cy="584400"/>
          </a:xfrm>
          <a:prstGeom prst="rect">
            <a:avLst/>
          </a:prstGeom>
          <a:noFill/>
          <a:ln>
            <a:noFill/>
          </a:ln>
        </p:spPr>
        <p:txBody>
          <a:bodyPr anchorCtr="0" anchor="t" bIns="45700" lIns="91425" spcFirstLastPara="1" rIns="91425" wrap="square" tIns="45700">
            <a:noAutofit/>
          </a:bodyPr>
          <a:lstStyle>
            <a:lvl1pPr indent="-228600" lvl="0" marL="457200" marR="0" algn="l">
              <a:lnSpc>
                <a:spcPct val="90000"/>
              </a:lnSpc>
              <a:spcBef>
                <a:spcPts val="1000"/>
              </a:spcBef>
              <a:spcAft>
                <a:spcPts val="0"/>
              </a:spcAft>
              <a:buClr>
                <a:schemeClr val="accent2"/>
              </a:buClr>
              <a:buSzPts val="3600"/>
              <a:buFont typeface="Arial"/>
              <a:buNone/>
              <a:defRPr b="1" i="0" sz="3600" u="none" cap="none" strike="noStrike">
                <a:solidFill>
                  <a:schemeClr val="accent2"/>
                </a:solidFill>
                <a:latin typeface="Montserrat Medium"/>
                <a:ea typeface="Montserrat Medium"/>
                <a:cs typeface="Montserrat Medium"/>
                <a:sym typeface="Montserrat Medium"/>
              </a:defRPr>
            </a:lvl1pPr>
            <a:lvl2pPr indent="-381000" lvl="1" marL="914400" marR="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Montserrat"/>
                <a:ea typeface="Montserrat"/>
                <a:cs typeface="Montserrat"/>
                <a:sym typeface="Montserrat"/>
              </a:defRPr>
            </a:lvl2pPr>
            <a:lvl3pPr indent="-355600" lvl="2" marL="1371600" marR="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Montserrat"/>
                <a:ea typeface="Montserrat"/>
                <a:cs typeface="Montserrat"/>
                <a:sym typeface="Montserrat"/>
              </a:defRPr>
            </a:lvl3pPr>
            <a:lvl4pPr indent="-342900" lvl="3" marL="18288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Montserrat"/>
                <a:ea typeface="Montserrat"/>
                <a:cs typeface="Montserrat"/>
                <a:sym typeface="Montserrat"/>
              </a:defRPr>
            </a:lvl4pPr>
            <a:lvl5pPr indent="-342900" lvl="4" marL="22860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Montserrat"/>
                <a:ea typeface="Montserrat"/>
                <a:cs typeface="Montserrat"/>
                <a:sym typeface="Montserrat"/>
              </a:defRPr>
            </a:lvl5pPr>
            <a:lvl6pPr indent="-342900" lvl="5" marL="27432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Montserrat"/>
                <a:ea typeface="Montserrat"/>
                <a:cs typeface="Montserrat"/>
                <a:sym typeface="Montserrat"/>
              </a:defRPr>
            </a:lvl6pPr>
            <a:lvl7pPr indent="-342900" lvl="6" marL="32004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Montserrat"/>
                <a:ea typeface="Montserrat"/>
                <a:cs typeface="Montserrat"/>
                <a:sym typeface="Montserrat"/>
              </a:defRPr>
            </a:lvl7pPr>
            <a:lvl8pPr indent="-342900" lvl="7" marL="36576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Montserrat"/>
                <a:ea typeface="Montserrat"/>
                <a:cs typeface="Montserrat"/>
                <a:sym typeface="Montserrat"/>
              </a:defRPr>
            </a:lvl8pPr>
            <a:lvl9pPr indent="-342900" lvl="8" marL="41148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Montserrat"/>
                <a:ea typeface="Montserrat"/>
                <a:cs typeface="Montserrat"/>
                <a:sym typeface="Montserrat"/>
              </a:defRPr>
            </a:lvl9pPr>
          </a:lstStyle>
          <a:p/>
        </p:txBody>
      </p:sp>
      <p:sp>
        <p:nvSpPr>
          <p:cNvPr id="1367" name="Google Shape;1367;g343d2673bcf_0_3642"/>
          <p:cNvSpPr/>
          <p:nvPr/>
        </p:nvSpPr>
        <p:spPr>
          <a:xfrm>
            <a:off x="665019" y="1154545"/>
            <a:ext cx="489600" cy="138600"/>
          </a:xfrm>
          <a:prstGeom prst="roundRect">
            <a:avLst>
              <a:gd fmla="val 50000" name="adj"/>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Montserrat"/>
              <a:ea typeface="Montserrat"/>
              <a:cs typeface="Montserrat"/>
              <a:sym typeface="Montserrat"/>
            </a:endParaRPr>
          </a:p>
        </p:txBody>
      </p:sp>
      <p:sp>
        <p:nvSpPr>
          <p:cNvPr id="1368" name="Google Shape;1368;g343d2673bcf_0_3642"/>
          <p:cNvSpPr/>
          <p:nvPr/>
        </p:nvSpPr>
        <p:spPr>
          <a:xfrm>
            <a:off x="3616500" y="1619800"/>
            <a:ext cx="2971200" cy="647700"/>
          </a:xfrm>
          <a:prstGeom prst="roundRect">
            <a:avLst>
              <a:gd fmla="val 16667" name="adj"/>
            </a:avLst>
          </a:prstGeom>
          <a:solidFill>
            <a:srgbClr val="F2F2F2"/>
          </a:solidFill>
          <a:ln>
            <a:noFill/>
          </a:ln>
        </p:spPr>
        <p:txBody>
          <a:bodyPr anchorCtr="0" anchor="ctr" bIns="60950" lIns="60950" spcFirstLastPara="1" rIns="60950" wrap="square" tIns="60950">
            <a:noAutofit/>
          </a:bodyPr>
          <a:lstStyle/>
          <a:p>
            <a:pPr indent="0" lvl="0" marL="0" rtl="0" algn="ctr">
              <a:spcBef>
                <a:spcPts val="0"/>
              </a:spcBef>
              <a:spcAft>
                <a:spcPts val="0"/>
              </a:spcAft>
              <a:buNone/>
            </a:pPr>
            <a:r>
              <a:t/>
            </a:r>
            <a:endParaRPr sz="1400">
              <a:solidFill>
                <a:schemeClr val="dk1"/>
              </a:solidFill>
              <a:latin typeface="Montserrat Medium"/>
              <a:ea typeface="Montserrat Medium"/>
              <a:cs typeface="Montserrat Medium"/>
              <a:sym typeface="Montserrat Medium"/>
            </a:endParaRPr>
          </a:p>
        </p:txBody>
      </p:sp>
      <p:sp>
        <p:nvSpPr>
          <p:cNvPr id="1369" name="Google Shape;1369;g343d2673bcf_0_3642"/>
          <p:cNvSpPr/>
          <p:nvPr/>
        </p:nvSpPr>
        <p:spPr>
          <a:xfrm>
            <a:off x="634617" y="1651383"/>
            <a:ext cx="2569200" cy="584400"/>
          </a:xfrm>
          <a:prstGeom prst="rect">
            <a:avLst/>
          </a:prstGeom>
          <a:noFill/>
          <a:ln cap="flat" cmpd="sng" w="28575">
            <a:solidFill>
              <a:srgbClr val="13294B"/>
            </a:solidFill>
            <a:prstDash val="solid"/>
            <a:round/>
            <a:headEnd len="sm" w="sm" type="none"/>
            <a:tailEnd len="sm" w="sm" type="none"/>
          </a:ln>
        </p:spPr>
        <p:txBody>
          <a:bodyPr anchorCtr="0" anchor="ctr" bIns="60950" lIns="60950" spcFirstLastPara="1" rIns="60950" wrap="square" tIns="60950">
            <a:noAutofit/>
          </a:bodyPr>
          <a:lstStyle/>
          <a:p>
            <a:pPr indent="0" lvl="0" marL="0" rtl="0" algn="ctr">
              <a:spcBef>
                <a:spcPts val="0"/>
              </a:spcBef>
              <a:spcAft>
                <a:spcPts val="0"/>
              </a:spcAft>
              <a:buNone/>
            </a:pPr>
            <a:r>
              <a:t/>
            </a:r>
            <a:endParaRPr sz="1100">
              <a:latin typeface="Montserrat"/>
              <a:ea typeface="Montserrat"/>
              <a:cs typeface="Montserrat"/>
              <a:sym typeface="Montserrat"/>
            </a:endParaRPr>
          </a:p>
        </p:txBody>
      </p:sp>
      <p:sp>
        <p:nvSpPr>
          <p:cNvPr id="1370" name="Google Shape;1370;g343d2673bcf_0_3642"/>
          <p:cNvSpPr/>
          <p:nvPr/>
        </p:nvSpPr>
        <p:spPr>
          <a:xfrm>
            <a:off x="634617" y="2477492"/>
            <a:ext cx="2569200" cy="584400"/>
          </a:xfrm>
          <a:prstGeom prst="rect">
            <a:avLst/>
          </a:prstGeom>
          <a:noFill/>
          <a:ln cap="flat" cmpd="sng" w="28575">
            <a:solidFill>
              <a:srgbClr val="13294B"/>
            </a:solidFill>
            <a:prstDash val="solid"/>
            <a:round/>
            <a:headEnd len="sm" w="sm" type="none"/>
            <a:tailEnd len="sm" w="sm" type="none"/>
          </a:ln>
        </p:spPr>
        <p:txBody>
          <a:bodyPr anchorCtr="0" anchor="ctr" bIns="60950" lIns="60950" spcFirstLastPara="1" rIns="60950" wrap="square" tIns="60950">
            <a:noAutofit/>
          </a:bodyPr>
          <a:lstStyle/>
          <a:p>
            <a:pPr indent="0" lvl="0" marL="0" rtl="0" algn="ctr">
              <a:spcBef>
                <a:spcPts val="0"/>
              </a:spcBef>
              <a:spcAft>
                <a:spcPts val="0"/>
              </a:spcAft>
              <a:buNone/>
            </a:pPr>
            <a:r>
              <a:t/>
            </a:r>
            <a:endParaRPr sz="1100">
              <a:latin typeface="Montserrat"/>
              <a:ea typeface="Montserrat"/>
              <a:cs typeface="Montserrat"/>
              <a:sym typeface="Montserrat"/>
            </a:endParaRPr>
          </a:p>
        </p:txBody>
      </p:sp>
      <p:sp>
        <p:nvSpPr>
          <p:cNvPr id="1371" name="Google Shape;1371;g343d2673bcf_0_3642"/>
          <p:cNvSpPr/>
          <p:nvPr/>
        </p:nvSpPr>
        <p:spPr>
          <a:xfrm>
            <a:off x="634617" y="3303600"/>
            <a:ext cx="2569200" cy="584400"/>
          </a:xfrm>
          <a:prstGeom prst="rect">
            <a:avLst/>
          </a:prstGeom>
          <a:noFill/>
          <a:ln cap="flat" cmpd="sng" w="28575">
            <a:solidFill>
              <a:srgbClr val="13294B"/>
            </a:solidFill>
            <a:prstDash val="solid"/>
            <a:round/>
            <a:headEnd len="sm" w="sm" type="none"/>
            <a:tailEnd len="sm" w="sm" type="none"/>
          </a:ln>
        </p:spPr>
        <p:txBody>
          <a:bodyPr anchorCtr="0" anchor="ctr" bIns="60950" lIns="60950" spcFirstLastPara="1" rIns="60950" wrap="square" tIns="60950">
            <a:noAutofit/>
          </a:bodyPr>
          <a:lstStyle/>
          <a:p>
            <a:pPr indent="0" lvl="0" marL="0" rtl="0" algn="ctr">
              <a:spcBef>
                <a:spcPts val="0"/>
              </a:spcBef>
              <a:spcAft>
                <a:spcPts val="0"/>
              </a:spcAft>
              <a:buNone/>
            </a:pPr>
            <a:r>
              <a:t/>
            </a:r>
            <a:endParaRPr sz="1100">
              <a:latin typeface="Montserrat"/>
              <a:ea typeface="Montserrat"/>
              <a:cs typeface="Montserrat"/>
              <a:sym typeface="Montserrat"/>
            </a:endParaRPr>
          </a:p>
        </p:txBody>
      </p:sp>
      <p:sp>
        <p:nvSpPr>
          <p:cNvPr id="1372" name="Google Shape;1372;g343d2673bcf_0_3642"/>
          <p:cNvSpPr/>
          <p:nvPr/>
        </p:nvSpPr>
        <p:spPr>
          <a:xfrm>
            <a:off x="634617" y="4138917"/>
            <a:ext cx="2569200" cy="584400"/>
          </a:xfrm>
          <a:prstGeom prst="rect">
            <a:avLst/>
          </a:prstGeom>
          <a:noFill/>
          <a:ln cap="flat" cmpd="sng" w="28575">
            <a:solidFill>
              <a:srgbClr val="13294B"/>
            </a:solidFill>
            <a:prstDash val="solid"/>
            <a:round/>
            <a:headEnd len="sm" w="sm" type="none"/>
            <a:tailEnd len="sm" w="sm" type="none"/>
          </a:ln>
        </p:spPr>
        <p:txBody>
          <a:bodyPr anchorCtr="0" anchor="ctr" bIns="60950" lIns="60950" spcFirstLastPara="1" rIns="60950" wrap="square" tIns="60950">
            <a:noAutofit/>
          </a:bodyPr>
          <a:lstStyle/>
          <a:p>
            <a:pPr indent="0" lvl="0" marL="0" rtl="0" algn="ctr">
              <a:spcBef>
                <a:spcPts val="0"/>
              </a:spcBef>
              <a:spcAft>
                <a:spcPts val="0"/>
              </a:spcAft>
              <a:buNone/>
            </a:pPr>
            <a:r>
              <a:t/>
            </a:r>
            <a:endParaRPr sz="1100">
              <a:latin typeface="Montserrat"/>
              <a:ea typeface="Montserrat"/>
              <a:cs typeface="Montserrat"/>
              <a:sym typeface="Montserrat"/>
            </a:endParaRPr>
          </a:p>
        </p:txBody>
      </p:sp>
      <p:sp>
        <p:nvSpPr>
          <p:cNvPr id="1373" name="Google Shape;1373;g343d2673bcf_0_3642"/>
          <p:cNvSpPr/>
          <p:nvPr/>
        </p:nvSpPr>
        <p:spPr>
          <a:xfrm>
            <a:off x="634617" y="4974233"/>
            <a:ext cx="2569200" cy="584400"/>
          </a:xfrm>
          <a:prstGeom prst="rect">
            <a:avLst/>
          </a:prstGeom>
          <a:noFill/>
          <a:ln cap="flat" cmpd="sng" w="28575">
            <a:solidFill>
              <a:srgbClr val="13294B"/>
            </a:solidFill>
            <a:prstDash val="solid"/>
            <a:round/>
            <a:headEnd len="sm" w="sm" type="none"/>
            <a:tailEnd len="sm" w="sm" type="none"/>
          </a:ln>
        </p:spPr>
        <p:txBody>
          <a:bodyPr anchorCtr="0" anchor="ctr" bIns="60950" lIns="60950" spcFirstLastPara="1" rIns="60950" wrap="square" tIns="60950">
            <a:noAutofit/>
          </a:bodyPr>
          <a:lstStyle/>
          <a:p>
            <a:pPr indent="0" lvl="0" marL="0" rtl="0" algn="ctr">
              <a:spcBef>
                <a:spcPts val="0"/>
              </a:spcBef>
              <a:spcAft>
                <a:spcPts val="0"/>
              </a:spcAft>
              <a:buNone/>
            </a:pPr>
            <a:r>
              <a:t/>
            </a:r>
            <a:endParaRPr sz="1100">
              <a:latin typeface="Montserrat"/>
              <a:ea typeface="Montserrat"/>
              <a:cs typeface="Montserrat"/>
              <a:sym typeface="Montserrat"/>
            </a:endParaRPr>
          </a:p>
        </p:txBody>
      </p:sp>
      <p:sp>
        <p:nvSpPr>
          <p:cNvPr id="1374" name="Google Shape;1374;g343d2673bcf_0_3642"/>
          <p:cNvSpPr/>
          <p:nvPr/>
        </p:nvSpPr>
        <p:spPr>
          <a:xfrm rot="10800000">
            <a:off x="6965417" y="1244407"/>
            <a:ext cx="4960500" cy="809100"/>
          </a:xfrm>
          <a:prstGeom prst="trapezoid">
            <a:avLst>
              <a:gd fmla="val 25000" name="adj"/>
            </a:avLst>
          </a:prstGeom>
          <a:solidFill>
            <a:schemeClr val="accent2"/>
          </a:solidFill>
          <a:ln>
            <a:noFill/>
          </a:ln>
        </p:spPr>
        <p:txBody>
          <a:bodyPr anchorCtr="0" anchor="ctr" bIns="60950" lIns="60950" spcFirstLastPara="1" rIns="60950" wrap="square" tIns="60950">
            <a:noAutofit/>
          </a:bodyPr>
          <a:lstStyle/>
          <a:p>
            <a:pPr indent="0" lvl="0" marL="0" rtl="0" algn="ctr">
              <a:spcBef>
                <a:spcPts val="0"/>
              </a:spcBef>
              <a:spcAft>
                <a:spcPts val="0"/>
              </a:spcAft>
              <a:buNone/>
            </a:pPr>
            <a:r>
              <a:t/>
            </a:r>
            <a:endParaRPr sz="900"/>
          </a:p>
        </p:txBody>
      </p:sp>
      <p:sp>
        <p:nvSpPr>
          <p:cNvPr id="1375" name="Google Shape;1375;g343d2673bcf_0_3642"/>
          <p:cNvSpPr/>
          <p:nvPr/>
        </p:nvSpPr>
        <p:spPr>
          <a:xfrm rot="10800000">
            <a:off x="7205800" y="2144506"/>
            <a:ext cx="4477800" cy="809100"/>
          </a:xfrm>
          <a:prstGeom prst="trapezoid">
            <a:avLst>
              <a:gd fmla="val 25000" name="adj"/>
            </a:avLst>
          </a:prstGeom>
          <a:solidFill>
            <a:srgbClr val="3C7CD6"/>
          </a:solidFill>
          <a:ln>
            <a:noFill/>
          </a:ln>
        </p:spPr>
        <p:txBody>
          <a:bodyPr anchorCtr="0" anchor="ctr" bIns="60950" lIns="60950" spcFirstLastPara="1" rIns="60950" wrap="square" tIns="60950">
            <a:noAutofit/>
          </a:bodyPr>
          <a:lstStyle/>
          <a:p>
            <a:pPr indent="0" lvl="0" marL="0" rtl="0" algn="ctr">
              <a:spcBef>
                <a:spcPts val="0"/>
              </a:spcBef>
              <a:spcAft>
                <a:spcPts val="0"/>
              </a:spcAft>
              <a:buNone/>
            </a:pPr>
            <a:r>
              <a:t/>
            </a:r>
            <a:endParaRPr sz="900"/>
          </a:p>
        </p:txBody>
      </p:sp>
      <p:sp>
        <p:nvSpPr>
          <p:cNvPr id="1376" name="Google Shape;1376;g343d2673bcf_0_3642"/>
          <p:cNvSpPr/>
          <p:nvPr/>
        </p:nvSpPr>
        <p:spPr>
          <a:xfrm rot="10800000">
            <a:off x="7420850" y="3044582"/>
            <a:ext cx="4028100" cy="809100"/>
          </a:xfrm>
          <a:prstGeom prst="trapezoid">
            <a:avLst>
              <a:gd fmla="val 25000" name="adj"/>
            </a:avLst>
          </a:prstGeom>
          <a:solidFill>
            <a:srgbClr val="4A7ED2"/>
          </a:solidFill>
          <a:ln>
            <a:noFill/>
          </a:ln>
        </p:spPr>
        <p:txBody>
          <a:bodyPr anchorCtr="0" anchor="ctr" bIns="60950" lIns="60950" spcFirstLastPara="1" rIns="60950" wrap="square" tIns="60950">
            <a:noAutofit/>
          </a:bodyPr>
          <a:lstStyle/>
          <a:p>
            <a:pPr indent="0" lvl="0" marL="0" rtl="0" algn="ctr">
              <a:spcBef>
                <a:spcPts val="0"/>
              </a:spcBef>
              <a:spcAft>
                <a:spcPts val="0"/>
              </a:spcAft>
              <a:buNone/>
            </a:pPr>
            <a:r>
              <a:t/>
            </a:r>
            <a:endParaRPr sz="900"/>
          </a:p>
        </p:txBody>
      </p:sp>
      <p:sp>
        <p:nvSpPr>
          <p:cNvPr id="1377" name="Google Shape;1377;g343d2673bcf_0_3642"/>
          <p:cNvSpPr/>
          <p:nvPr/>
        </p:nvSpPr>
        <p:spPr>
          <a:xfrm rot="10800000">
            <a:off x="7635767" y="3943749"/>
            <a:ext cx="3588300" cy="806700"/>
          </a:xfrm>
          <a:prstGeom prst="trapezoid">
            <a:avLst>
              <a:gd fmla="val 25000" name="adj"/>
            </a:avLst>
          </a:prstGeom>
          <a:solidFill>
            <a:srgbClr val="7EA3DE"/>
          </a:solidFill>
          <a:ln>
            <a:noFill/>
          </a:ln>
        </p:spPr>
        <p:txBody>
          <a:bodyPr anchorCtr="0" anchor="ctr" bIns="60950" lIns="60950" spcFirstLastPara="1" rIns="60950" wrap="square" tIns="60950">
            <a:noAutofit/>
          </a:bodyPr>
          <a:lstStyle/>
          <a:p>
            <a:pPr indent="0" lvl="0" marL="0" rtl="0" algn="ctr">
              <a:spcBef>
                <a:spcPts val="0"/>
              </a:spcBef>
              <a:spcAft>
                <a:spcPts val="0"/>
              </a:spcAft>
              <a:buNone/>
            </a:pPr>
            <a:r>
              <a:t/>
            </a:r>
            <a:endParaRPr sz="900"/>
          </a:p>
        </p:txBody>
      </p:sp>
      <p:sp>
        <p:nvSpPr>
          <p:cNvPr id="1378" name="Google Shape;1378;g343d2673bcf_0_3642"/>
          <p:cNvSpPr/>
          <p:nvPr/>
        </p:nvSpPr>
        <p:spPr>
          <a:xfrm rot="10800000">
            <a:off x="7870450" y="4840782"/>
            <a:ext cx="3109200" cy="806700"/>
          </a:xfrm>
          <a:prstGeom prst="trapezoid">
            <a:avLst>
              <a:gd fmla="val 25000" name="adj"/>
            </a:avLst>
          </a:prstGeom>
          <a:solidFill>
            <a:schemeClr val="accent1"/>
          </a:solidFill>
          <a:ln>
            <a:noFill/>
          </a:ln>
        </p:spPr>
        <p:txBody>
          <a:bodyPr anchorCtr="0" anchor="ctr" bIns="60950" lIns="60950" spcFirstLastPara="1" rIns="60950" wrap="square" tIns="60950">
            <a:noAutofit/>
          </a:bodyPr>
          <a:lstStyle/>
          <a:p>
            <a:pPr indent="0" lvl="0" marL="0" rtl="0" algn="ctr">
              <a:spcBef>
                <a:spcPts val="0"/>
              </a:spcBef>
              <a:spcAft>
                <a:spcPts val="0"/>
              </a:spcAft>
              <a:buNone/>
            </a:pPr>
            <a:r>
              <a:t/>
            </a:r>
            <a:endParaRPr sz="900"/>
          </a:p>
        </p:txBody>
      </p:sp>
      <p:sp>
        <p:nvSpPr>
          <p:cNvPr id="1379" name="Google Shape;1379;g343d2673bcf_0_3642"/>
          <p:cNvSpPr txBox="1"/>
          <p:nvPr/>
        </p:nvSpPr>
        <p:spPr>
          <a:xfrm>
            <a:off x="7000383" y="1277533"/>
            <a:ext cx="4917600" cy="776100"/>
          </a:xfrm>
          <a:prstGeom prst="rect">
            <a:avLst/>
          </a:prstGeom>
          <a:noFill/>
          <a:ln>
            <a:noFill/>
          </a:ln>
        </p:spPr>
        <p:txBody>
          <a:bodyPr anchorCtr="0" anchor="ctr" bIns="60950" lIns="60950" spcFirstLastPara="1" rIns="60950" wrap="square" tIns="60950">
            <a:noAutofit/>
          </a:bodyPr>
          <a:lstStyle/>
          <a:p>
            <a:pPr indent="0" lvl="0" marL="0" rtl="0" algn="ctr">
              <a:spcBef>
                <a:spcPts val="0"/>
              </a:spcBef>
              <a:spcAft>
                <a:spcPts val="0"/>
              </a:spcAft>
              <a:buClr>
                <a:schemeClr val="dk1"/>
              </a:buClr>
              <a:buSzPts val="700"/>
              <a:buFont typeface="Arial"/>
              <a:buNone/>
            </a:pPr>
            <a:r>
              <a:t/>
            </a:r>
            <a:endParaRPr b="1" sz="3500">
              <a:solidFill>
                <a:schemeClr val="lt1"/>
              </a:solidFill>
              <a:latin typeface="Montserrat"/>
              <a:ea typeface="Montserrat"/>
              <a:cs typeface="Montserrat"/>
              <a:sym typeface="Montserrat"/>
            </a:endParaRPr>
          </a:p>
          <a:p>
            <a:pPr indent="0" lvl="0" marL="0" rtl="0" algn="ctr">
              <a:spcBef>
                <a:spcPts val="0"/>
              </a:spcBef>
              <a:spcAft>
                <a:spcPts val="0"/>
              </a:spcAft>
              <a:buClr>
                <a:schemeClr val="dk1"/>
              </a:buClr>
              <a:buSzPts val="700"/>
              <a:buFont typeface="Arial"/>
              <a:buNone/>
            </a:pPr>
            <a:r>
              <a:t/>
            </a:r>
            <a:endParaRPr b="1" sz="3500">
              <a:solidFill>
                <a:schemeClr val="lt1"/>
              </a:solidFill>
              <a:latin typeface="Montserrat"/>
              <a:ea typeface="Montserrat"/>
              <a:cs typeface="Montserrat"/>
              <a:sym typeface="Montserrat"/>
            </a:endParaRPr>
          </a:p>
          <a:p>
            <a:pPr indent="0" lvl="0" marL="0" rtl="0" algn="ctr">
              <a:spcBef>
                <a:spcPts val="0"/>
              </a:spcBef>
              <a:spcAft>
                <a:spcPts val="0"/>
              </a:spcAft>
              <a:buClr>
                <a:schemeClr val="dk1"/>
              </a:buClr>
              <a:buSzPts val="700"/>
              <a:buFont typeface="Arial"/>
              <a:buNone/>
            </a:pPr>
            <a:r>
              <a:t/>
            </a:r>
            <a:endParaRPr b="1" sz="3500">
              <a:solidFill>
                <a:schemeClr val="lt1"/>
              </a:solidFill>
              <a:latin typeface="Montserrat"/>
              <a:ea typeface="Montserrat"/>
              <a:cs typeface="Montserrat"/>
              <a:sym typeface="Montserrat"/>
            </a:endParaRPr>
          </a:p>
          <a:p>
            <a:pPr indent="0" lvl="0" marL="0" rtl="0" algn="ctr">
              <a:spcBef>
                <a:spcPts val="0"/>
              </a:spcBef>
              <a:spcAft>
                <a:spcPts val="0"/>
              </a:spcAft>
              <a:buClr>
                <a:schemeClr val="dk1"/>
              </a:buClr>
              <a:buSzPts val="700"/>
              <a:buFont typeface="Arial"/>
              <a:buNone/>
            </a:pPr>
            <a:r>
              <a:t/>
            </a:r>
            <a:endParaRPr b="1" sz="3500">
              <a:solidFill>
                <a:schemeClr val="lt1"/>
              </a:solidFill>
              <a:latin typeface="Montserrat"/>
              <a:ea typeface="Montserrat"/>
              <a:cs typeface="Montserrat"/>
              <a:sym typeface="Montserrat"/>
            </a:endParaRPr>
          </a:p>
          <a:p>
            <a:pPr indent="0" lvl="0" marL="0" rtl="0" algn="ctr">
              <a:spcBef>
                <a:spcPts val="0"/>
              </a:spcBef>
              <a:spcAft>
                <a:spcPts val="0"/>
              </a:spcAft>
              <a:buClr>
                <a:schemeClr val="dk1"/>
              </a:buClr>
              <a:buSzPts val="700"/>
              <a:buFont typeface="Arial"/>
              <a:buNone/>
            </a:pPr>
            <a:r>
              <a:t/>
            </a:r>
            <a:endParaRPr b="1" sz="3500">
              <a:solidFill>
                <a:schemeClr val="lt1"/>
              </a:solidFill>
              <a:latin typeface="Montserrat"/>
              <a:ea typeface="Montserrat"/>
              <a:cs typeface="Montserrat"/>
              <a:sym typeface="Montserrat"/>
            </a:endParaRPr>
          </a:p>
          <a:p>
            <a:pPr indent="0" lvl="0" marL="0" rtl="0" algn="ctr">
              <a:spcBef>
                <a:spcPts val="0"/>
              </a:spcBef>
              <a:spcAft>
                <a:spcPts val="0"/>
              </a:spcAft>
              <a:buClr>
                <a:schemeClr val="dk1"/>
              </a:buClr>
              <a:buSzPts val="700"/>
              <a:buFont typeface="Arial"/>
              <a:buNone/>
            </a:pPr>
            <a:r>
              <a:t/>
            </a:r>
            <a:endParaRPr b="1" sz="3500">
              <a:solidFill>
                <a:schemeClr val="lt1"/>
              </a:solidFill>
              <a:latin typeface="Montserrat"/>
              <a:ea typeface="Montserrat"/>
              <a:cs typeface="Montserrat"/>
              <a:sym typeface="Montserrat"/>
            </a:endParaRPr>
          </a:p>
          <a:p>
            <a:pPr indent="0" lvl="0" marL="0" rtl="0" algn="ctr">
              <a:spcBef>
                <a:spcPts val="0"/>
              </a:spcBef>
              <a:spcAft>
                <a:spcPts val="0"/>
              </a:spcAft>
              <a:buClr>
                <a:schemeClr val="dk1"/>
              </a:buClr>
              <a:buSzPts val="700"/>
              <a:buFont typeface="Arial"/>
              <a:buNone/>
            </a:pPr>
            <a:r>
              <a:t/>
            </a:r>
            <a:endParaRPr b="1" sz="3500">
              <a:solidFill>
                <a:schemeClr val="lt1"/>
              </a:solidFill>
              <a:latin typeface="Montserrat"/>
              <a:ea typeface="Montserrat"/>
              <a:cs typeface="Montserrat"/>
              <a:sym typeface="Montserrat"/>
            </a:endParaRPr>
          </a:p>
          <a:p>
            <a:pPr indent="0" lvl="0" marL="0" rtl="0" algn="ctr">
              <a:spcBef>
                <a:spcPts val="0"/>
              </a:spcBef>
              <a:spcAft>
                <a:spcPts val="0"/>
              </a:spcAft>
              <a:buClr>
                <a:schemeClr val="dk1"/>
              </a:buClr>
              <a:buSzPts val="700"/>
              <a:buFont typeface="Arial"/>
              <a:buNone/>
            </a:pPr>
            <a:r>
              <a:t/>
            </a:r>
            <a:endParaRPr b="1" sz="3500">
              <a:solidFill>
                <a:schemeClr val="lt1"/>
              </a:solidFill>
              <a:latin typeface="Montserrat"/>
              <a:ea typeface="Montserrat"/>
              <a:cs typeface="Montserrat"/>
              <a:sym typeface="Montserrat"/>
            </a:endParaRPr>
          </a:p>
          <a:p>
            <a:pPr indent="0" lvl="0" marL="0" rtl="0" algn="ctr">
              <a:spcBef>
                <a:spcPts val="0"/>
              </a:spcBef>
              <a:spcAft>
                <a:spcPts val="0"/>
              </a:spcAft>
              <a:buClr>
                <a:schemeClr val="dk1"/>
              </a:buClr>
              <a:buSzPts val="700"/>
              <a:buFont typeface="Arial"/>
              <a:buNone/>
            </a:pPr>
            <a:r>
              <a:t/>
            </a:r>
            <a:endParaRPr b="1" sz="3500">
              <a:solidFill>
                <a:schemeClr val="lt1"/>
              </a:solidFill>
              <a:latin typeface="Montserrat"/>
              <a:ea typeface="Montserrat"/>
              <a:cs typeface="Montserrat"/>
              <a:sym typeface="Montserrat"/>
            </a:endParaRPr>
          </a:p>
          <a:p>
            <a:pPr indent="0" lvl="0" marL="0" rtl="0" algn="ctr">
              <a:spcBef>
                <a:spcPts val="0"/>
              </a:spcBef>
              <a:spcAft>
                <a:spcPts val="0"/>
              </a:spcAft>
              <a:buClr>
                <a:schemeClr val="dk1"/>
              </a:buClr>
              <a:buSzPts val="700"/>
              <a:buFont typeface="Arial"/>
              <a:buNone/>
            </a:pPr>
            <a:r>
              <a:t/>
            </a:r>
            <a:endParaRPr b="1" sz="3500">
              <a:solidFill>
                <a:schemeClr val="lt1"/>
              </a:solidFill>
              <a:latin typeface="Montserrat"/>
              <a:ea typeface="Montserrat"/>
              <a:cs typeface="Montserrat"/>
              <a:sym typeface="Montserrat"/>
            </a:endParaRPr>
          </a:p>
          <a:p>
            <a:pPr indent="0" lvl="0" marL="0" rtl="0" algn="ctr">
              <a:spcBef>
                <a:spcPts val="0"/>
              </a:spcBef>
              <a:spcAft>
                <a:spcPts val="0"/>
              </a:spcAft>
              <a:buClr>
                <a:schemeClr val="dk1"/>
              </a:buClr>
              <a:buSzPts val="700"/>
              <a:buFont typeface="Arial"/>
              <a:buNone/>
            </a:pPr>
            <a:r>
              <a:t/>
            </a:r>
            <a:endParaRPr b="1" sz="3500">
              <a:solidFill>
                <a:schemeClr val="lt1"/>
              </a:solidFill>
              <a:latin typeface="Montserrat"/>
              <a:ea typeface="Montserrat"/>
              <a:cs typeface="Montserrat"/>
              <a:sym typeface="Montserrat"/>
            </a:endParaRPr>
          </a:p>
          <a:p>
            <a:pPr indent="0" lvl="0" marL="0" rtl="0" algn="ctr">
              <a:spcBef>
                <a:spcPts val="0"/>
              </a:spcBef>
              <a:spcAft>
                <a:spcPts val="0"/>
              </a:spcAft>
              <a:buClr>
                <a:schemeClr val="dk1"/>
              </a:buClr>
              <a:buSzPts val="700"/>
              <a:buFont typeface="Arial"/>
              <a:buNone/>
            </a:pPr>
            <a:r>
              <a:t/>
            </a:r>
            <a:endParaRPr b="1" sz="3500">
              <a:solidFill>
                <a:schemeClr val="lt1"/>
              </a:solidFill>
              <a:latin typeface="Montserrat"/>
              <a:ea typeface="Montserrat"/>
              <a:cs typeface="Montserrat"/>
              <a:sym typeface="Montserrat"/>
            </a:endParaRPr>
          </a:p>
          <a:p>
            <a:pPr indent="0" lvl="0" marL="0" rtl="0" algn="ctr">
              <a:spcBef>
                <a:spcPts val="0"/>
              </a:spcBef>
              <a:spcAft>
                <a:spcPts val="0"/>
              </a:spcAft>
              <a:buClr>
                <a:schemeClr val="dk1"/>
              </a:buClr>
              <a:buSzPts val="700"/>
              <a:buFont typeface="Arial"/>
              <a:buNone/>
            </a:pPr>
            <a:r>
              <a:t/>
            </a:r>
            <a:endParaRPr b="1" sz="3500">
              <a:solidFill>
                <a:schemeClr val="lt1"/>
              </a:solidFill>
              <a:latin typeface="Montserrat"/>
              <a:ea typeface="Montserrat"/>
              <a:cs typeface="Montserrat"/>
              <a:sym typeface="Montserrat"/>
            </a:endParaRPr>
          </a:p>
          <a:p>
            <a:pPr indent="0" lvl="0" marL="0" rtl="0" algn="ctr">
              <a:spcBef>
                <a:spcPts val="0"/>
              </a:spcBef>
              <a:spcAft>
                <a:spcPts val="0"/>
              </a:spcAft>
              <a:buClr>
                <a:schemeClr val="dk1"/>
              </a:buClr>
              <a:buSzPts val="700"/>
              <a:buFont typeface="Arial"/>
              <a:buNone/>
            </a:pPr>
            <a:r>
              <a:t/>
            </a:r>
            <a:endParaRPr b="1" sz="3500">
              <a:solidFill>
                <a:schemeClr val="lt1"/>
              </a:solidFill>
              <a:latin typeface="Montserrat"/>
              <a:ea typeface="Montserrat"/>
              <a:cs typeface="Montserrat"/>
              <a:sym typeface="Montserrat"/>
            </a:endParaRPr>
          </a:p>
          <a:p>
            <a:pPr indent="0" lvl="0" marL="0" rtl="0" algn="ctr">
              <a:spcBef>
                <a:spcPts val="0"/>
              </a:spcBef>
              <a:spcAft>
                <a:spcPts val="0"/>
              </a:spcAft>
              <a:buClr>
                <a:schemeClr val="dk1"/>
              </a:buClr>
              <a:buSzPts val="700"/>
              <a:buFont typeface="Arial"/>
              <a:buNone/>
            </a:pPr>
            <a:r>
              <a:t/>
            </a:r>
            <a:endParaRPr b="1" sz="3500">
              <a:solidFill>
                <a:schemeClr val="lt1"/>
              </a:solidFill>
              <a:latin typeface="Montserrat"/>
              <a:ea typeface="Montserrat"/>
              <a:cs typeface="Montserrat"/>
              <a:sym typeface="Montserrat"/>
            </a:endParaRPr>
          </a:p>
          <a:p>
            <a:pPr indent="0" lvl="0" marL="0" rtl="0" algn="ctr">
              <a:spcBef>
                <a:spcPts val="0"/>
              </a:spcBef>
              <a:spcAft>
                <a:spcPts val="0"/>
              </a:spcAft>
              <a:buClr>
                <a:schemeClr val="dk1"/>
              </a:buClr>
              <a:buSzPts val="700"/>
              <a:buFont typeface="Arial"/>
              <a:buNone/>
            </a:pPr>
            <a:r>
              <a:t/>
            </a:r>
            <a:endParaRPr b="1" sz="3500">
              <a:solidFill>
                <a:schemeClr val="lt1"/>
              </a:solidFill>
              <a:latin typeface="Montserrat"/>
              <a:ea typeface="Montserrat"/>
              <a:cs typeface="Montserrat"/>
              <a:sym typeface="Montserrat"/>
            </a:endParaRPr>
          </a:p>
          <a:p>
            <a:pPr indent="0" lvl="0" marL="0" rtl="0" algn="ctr">
              <a:spcBef>
                <a:spcPts val="0"/>
              </a:spcBef>
              <a:spcAft>
                <a:spcPts val="0"/>
              </a:spcAft>
              <a:buClr>
                <a:schemeClr val="dk1"/>
              </a:buClr>
              <a:buSzPts val="700"/>
              <a:buFont typeface="Arial"/>
              <a:buNone/>
            </a:pPr>
            <a:r>
              <a:t/>
            </a:r>
            <a:endParaRPr b="1" sz="3500">
              <a:solidFill>
                <a:schemeClr val="lt1"/>
              </a:solidFill>
              <a:latin typeface="Montserrat"/>
              <a:ea typeface="Montserrat"/>
              <a:cs typeface="Montserrat"/>
              <a:sym typeface="Montserrat"/>
            </a:endParaRPr>
          </a:p>
          <a:p>
            <a:pPr indent="0" lvl="0" marL="0" rtl="0" algn="ctr">
              <a:spcBef>
                <a:spcPts val="0"/>
              </a:spcBef>
              <a:spcAft>
                <a:spcPts val="0"/>
              </a:spcAft>
              <a:buClr>
                <a:schemeClr val="dk1"/>
              </a:buClr>
              <a:buSzPts val="700"/>
              <a:buFont typeface="Arial"/>
              <a:buNone/>
            </a:pPr>
            <a:r>
              <a:t/>
            </a:r>
            <a:endParaRPr b="1" sz="3500">
              <a:solidFill>
                <a:schemeClr val="lt1"/>
              </a:solidFill>
              <a:latin typeface="Montserrat"/>
              <a:ea typeface="Montserrat"/>
              <a:cs typeface="Montserrat"/>
              <a:sym typeface="Montserrat"/>
            </a:endParaRPr>
          </a:p>
          <a:p>
            <a:pPr indent="0" lvl="0" marL="0" rtl="0" algn="ctr">
              <a:spcBef>
                <a:spcPts val="0"/>
              </a:spcBef>
              <a:spcAft>
                <a:spcPts val="0"/>
              </a:spcAft>
              <a:buNone/>
            </a:pPr>
            <a:r>
              <a:t/>
            </a:r>
            <a:endParaRPr b="1" sz="3500">
              <a:solidFill>
                <a:schemeClr val="lt1"/>
              </a:solidFill>
              <a:latin typeface="Montserrat"/>
              <a:ea typeface="Montserrat"/>
              <a:cs typeface="Montserrat"/>
              <a:sym typeface="Montserrat"/>
            </a:endParaRPr>
          </a:p>
        </p:txBody>
      </p:sp>
      <p:sp>
        <p:nvSpPr>
          <p:cNvPr id="1380" name="Google Shape;1380;g343d2673bcf_0_3642"/>
          <p:cNvSpPr txBox="1"/>
          <p:nvPr/>
        </p:nvSpPr>
        <p:spPr>
          <a:xfrm>
            <a:off x="7205800" y="2161117"/>
            <a:ext cx="4446900" cy="776100"/>
          </a:xfrm>
          <a:prstGeom prst="rect">
            <a:avLst/>
          </a:prstGeom>
          <a:noFill/>
          <a:ln>
            <a:noFill/>
          </a:ln>
        </p:spPr>
        <p:txBody>
          <a:bodyPr anchorCtr="0" anchor="ctr" bIns="60950" lIns="60950" spcFirstLastPara="1" rIns="60950" wrap="square" tIns="60950">
            <a:noAutofit/>
          </a:bodyPr>
          <a:lstStyle/>
          <a:p>
            <a:pPr indent="0" lvl="0" marL="0" rtl="0" algn="ctr">
              <a:spcBef>
                <a:spcPts val="0"/>
              </a:spcBef>
              <a:spcAft>
                <a:spcPts val="0"/>
              </a:spcAft>
              <a:buClr>
                <a:schemeClr val="dk1"/>
              </a:buClr>
              <a:buSzPts val="700"/>
              <a:buFont typeface="Arial"/>
              <a:buNone/>
            </a:pPr>
            <a:r>
              <a:t/>
            </a:r>
            <a:endParaRPr b="1" sz="3000">
              <a:solidFill>
                <a:schemeClr val="lt1"/>
              </a:solidFill>
              <a:latin typeface="Montserrat"/>
              <a:ea typeface="Montserrat"/>
              <a:cs typeface="Montserrat"/>
              <a:sym typeface="Montserrat"/>
            </a:endParaRPr>
          </a:p>
          <a:p>
            <a:pPr indent="0" lvl="0" marL="0" rtl="0" algn="ctr">
              <a:spcBef>
                <a:spcPts val="0"/>
              </a:spcBef>
              <a:spcAft>
                <a:spcPts val="0"/>
              </a:spcAft>
              <a:buClr>
                <a:schemeClr val="dk1"/>
              </a:buClr>
              <a:buSzPts val="700"/>
              <a:buFont typeface="Arial"/>
              <a:buNone/>
            </a:pPr>
            <a:r>
              <a:t/>
            </a:r>
            <a:endParaRPr b="1" sz="3000">
              <a:solidFill>
                <a:schemeClr val="lt1"/>
              </a:solidFill>
              <a:latin typeface="Montserrat"/>
              <a:ea typeface="Montserrat"/>
              <a:cs typeface="Montserrat"/>
              <a:sym typeface="Montserrat"/>
            </a:endParaRPr>
          </a:p>
          <a:p>
            <a:pPr indent="0" lvl="0" marL="0" rtl="0" algn="ctr">
              <a:spcBef>
                <a:spcPts val="0"/>
              </a:spcBef>
              <a:spcAft>
                <a:spcPts val="0"/>
              </a:spcAft>
              <a:buClr>
                <a:schemeClr val="dk1"/>
              </a:buClr>
              <a:buSzPts val="700"/>
              <a:buFont typeface="Arial"/>
              <a:buNone/>
            </a:pPr>
            <a:r>
              <a:t/>
            </a:r>
            <a:endParaRPr b="1" sz="3000">
              <a:solidFill>
                <a:schemeClr val="lt1"/>
              </a:solidFill>
              <a:latin typeface="Montserrat"/>
              <a:ea typeface="Montserrat"/>
              <a:cs typeface="Montserrat"/>
              <a:sym typeface="Montserrat"/>
            </a:endParaRPr>
          </a:p>
          <a:p>
            <a:pPr indent="0" lvl="0" marL="0" rtl="0" algn="ctr">
              <a:spcBef>
                <a:spcPts val="0"/>
              </a:spcBef>
              <a:spcAft>
                <a:spcPts val="0"/>
              </a:spcAft>
              <a:buClr>
                <a:schemeClr val="dk1"/>
              </a:buClr>
              <a:buSzPts val="700"/>
              <a:buFont typeface="Arial"/>
              <a:buNone/>
            </a:pPr>
            <a:r>
              <a:t/>
            </a:r>
            <a:endParaRPr b="1" sz="3000">
              <a:solidFill>
                <a:schemeClr val="lt1"/>
              </a:solidFill>
              <a:latin typeface="Montserrat"/>
              <a:ea typeface="Montserrat"/>
              <a:cs typeface="Montserrat"/>
              <a:sym typeface="Montserrat"/>
            </a:endParaRPr>
          </a:p>
          <a:p>
            <a:pPr indent="0" lvl="0" marL="0" rtl="0" algn="ctr">
              <a:spcBef>
                <a:spcPts val="0"/>
              </a:spcBef>
              <a:spcAft>
                <a:spcPts val="0"/>
              </a:spcAft>
              <a:buClr>
                <a:schemeClr val="dk1"/>
              </a:buClr>
              <a:buSzPts val="700"/>
              <a:buFont typeface="Arial"/>
              <a:buNone/>
            </a:pPr>
            <a:r>
              <a:t/>
            </a:r>
            <a:endParaRPr b="1" sz="3000">
              <a:solidFill>
                <a:schemeClr val="lt1"/>
              </a:solidFill>
              <a:latin typeface="Montserrat"/>
              <a:ea typeface="Montserrat"/>
              <a:cs typeface="Montserrat"/>
              <a:sym typeface="Montserrat"/>
            </a:endParaRPr>
          </a:p>
          <a:p>
            <a:pPr indent="0" lvl="0" marL="0" rtl="0" algn="ctr">
              <a:spcBef>
                <a:spcPts val="0"/>
              </a:spcBef>
              <a:spcAft>
                <a:spcPts val="0"/>
              </a:spcAft>
              <a:buClr>
                <a:schemeClr val="dk1"/>
              </a:buClr>
              <a:buSzPts val="700"/>
              <a:buFont typeface="Arial"/>
              <a:buNone/>
            </a:pPr>
            <a:r>
              <a:t/>
            </a:r>
            <a:endParaRPr b="1" sz="3000">
              <a:solidFill>
                <a:schemeClr val="lt1"/>
              </a:solidFill>
              <a:latin typeface="Montserrat"/>
              <a:ea typeface="Montserrat"/>
              <a:cs typeface="Montserrat"/>
              <a:sym typeface="Montserrat"/>
            </a:endParaRPr>
          </a:p>
          <a:p>
            <a:pPr indent="0" lvl="0" marL="0" rtl="0" algn="ctr">
              <a:spcBef>
                <a:spcPts val="0"/>
              </a:spcBef>
              <a:spcAft>
                <a:spcPts val="0"/>
              </a:spcAft>
              <a:buClr>
                <a:schemeClr val="dk1"/>
              </a:buClr>
              <a:buSzPts val="700"/>
              <a:buFont typeface="Arial"/>
              <a:buNone/>
            </a:pPr>
            <a:r>
              <a:t/>
            </a:r>
            <a:endParaRPr b="1" sz="3000">
              <a:solidFill>
                <a:schemeClr val="lt1"/>
              </a:solidFill>
              <a:latin typeface="Montserrat"/>
              <a:ea typeface="Montserrat"/>
              <a:cs typeface="Montserrat"/>
              <a:sym typeface="Montserrat"/>
            </a:endParaRPr>
          </a:p>
          <a:p>
            <a:pPr indent="0" lvl="0" marL="0" rtl="0" algn="ctr">
              <a:spcBef>
                <a:spcPts val="0"/>
              </a:spcBef>
              <a:spcAft>
                <a:spcPts val="0"/>
              </a:spcAft>
              <a:buClr>
                <a:schemeClr val="dk1"/>
              </a:buClr>
              <a:buSzPts val="700"/>
              <a:buFont typeface="Arial"/>
              <a:buNone/>
            </a:pPr>
            <a:r>
              <a:t/>
            </a:r>
            <a:endParaRPr b="1" sz="3000">
              <a:solidFill>
                <a:schemeClr val="lt1"/>
              </a:solidFill>
              <a:latin typeface="Montserrat"/>
              <a:ea typeface="Montserrat"/>
              <a:cs typeface="Montserrat"/>
              <a:sym typeface="Montserrat"/>
            </a:endParaRPr>
          </a:p>
          <a:p>
            <a:pPr indent="0" lvl="0" marL="0" rtl="0" algn="ctr">
              <a:spcBef>
                <a:spcPts val="0"/>
              </a:spcBef>
              <a:spcAft>
                <a:spcPts val="0"/>
              </a:spcAft>
              <a:buClr>
                <a:schemeClr val="dk1"/>
              </a:buClr>
              <a:buSzPts val="700"/>
              <a:buFont typeface="Arial"/>
              <a:buNone/>
            </a:pPr>
            <a:r>
              <a:t/>
            </a:r>
            <a:endParaRPr b="1" sz="3000">
              <a:solidFill>
                <a:schemeClr val="lt1"/>
              </a:solidFill>
              <a:latin typeface="Montserrat"/>
              <a:ea typeface="Montserrat"/>
              <a:cs typeface="Montserrat"/>
              <a:sym typeface="Montserrat"/>
            </a:endParaRPr>
          </a:p>
          <a:p>
            <a:pPr indent="0" lvl="0" marL="0" rtl="0" algn="ctr">
              <a:spcBef>
                <a:spcPts val="0"/>
              </a:spcBef>
              <a:spcAft>
                <a:spcPts val="0"/>
              </a:spcAft>
              <a:buClr>
                <a:schemeClr val="dk1"/>
              </a:buClr>
              <a:buSzPts val="700"/>
              <a:buFont typeface="Arial"/>
              <a:buNone/>
            </a:pPr>
            <a:r>
              <a:t/>
            </a:r>
            <a:endParaRPr b="1" sz="3000">
              <a:solidFill>
                <a:schemeClr val="lt1"/>
              </a:solidFill>
              <a:latin typeface="Montserrat"/>
              <a:ea typeface="Montserrat"/>
              <a:cs typeface="Montserrat"/>
              <a:sym typeface="Montserrat"/>
            </a:endParaRPr>
          </a:p>
          <a:p>
            <a:pPr indent="0" lvl="0" marL="0" rtl="0" algn="ctr">
              <a:spcBef>
                <a:spcPts val="0"/>
              </a:spcBef>
              <a:spcAft>
                <a:spcPts val="0"/>
              </a:spcAft>
              <a:buClr>
                <a:schemeClr val="dk1"/>
              </a:buClr>
              <a:buSzPts val="700"/>
              <a:buFont typeface="Arial"/>
              <a:buNone/>
            </a:pPr>
            <a:r>
              <a:t/>
            </a:r>
            <a:endParaRPr b="1" sz="3000">
              <a:solidFill>
                <a:schemeClr val="lt1"/>
              </a:solidFill>
              <a:latin typeface="Montserrat"/>
              <a:ea typeface="Montserrat"/>
              <a:cs typeface="Montserrat"/>
              <a:sym typeface="Montserrat"/>
            </a:endParaRPr>
          </a:p>
          <a:p>
            <a:pPr indent="0" lvl="0" marL="0" rtl="0" algn="ctr">
              <a:spcBef>
                <a:spcPts val="0"/>
              </a:spcBef>
              <a:spcAft>
                <a:spcPts val="0"/>
              </a:spcAft>
              <a:buClr>
                <a:schemeClr val="dk1"/>
              </a:buClr>
              <a:buSzPts val="700"/>
              <a:buFont typeface="Arial"/>
              <a:buNone/>
            </a:pPr>
            <a:r>
              <a:t/>
            </a:r>
            <a:endParaRPr b="1" sz="3000">
              <a:solidFill>
                <a:schemeClr val="lt1"/>
              </a:solidFill>
              <a:latin typeface="Montserrat"/>
              <a:ea typeface="Montserrat"/>
              <a:cs typeface="Montserrat"/>
              <a:sym typeface="Montserrat"/>
            </a:endParaRPr>
          </a:p>
          <a:p>
            <a:pPr indent="0" lvl="0" marL="0" rtl="0" algn="ctr">
              <a:spcBef>
                <a:spcPts val="0"/>
              </a:spcBef>
              <a:spcAft>
                <a:spcPts val="0"/>
              </a:spcAft>
              <a:buClr>
                <a:schemeClr val="dk1"/>
              </a:buClr>
              <a:buSzPts val="700"/>
              <a:buFont typeface="Arial"/>
              <a:buNone/>
            </a:pPr>
            <a:r>
              <a:t/>
            </a:r>
            <a:endParaRPr b="1" sz="3000">
              <a:solidFill>
                <a:schemeClr val="lt1"/>
              </a:solidFill>
              <a:latin typeface="Montserrat"/>
              <a:ea typeface="Montserrat"/>
              <a:cs typeface="Montserrat"/>
              <a:sym typeface="Montserrat"/>
            </a:endParaRPr>
          </a:p>
          <a:p>
            <a:pPr indent="0" lvl="0" marL="0" rtl="0" algn="ctr">
              <a:spcBef>
                <a:spcPts val="0"/>
              </a:spcBef>
              <a:spcAft>
                <a:spcPts val="0"/>
              </a:spcAft>
              <a:buClr>
                <a:schemeClr val="dk1"/>
              </a:buClr>
              <a:buSzPts val="700"/>
              <a:buFont typeface="Arial"/>
              <a:buNone/>
            </a:pPr>
            <a:r>
              <a:t/>
            </a:r>
            <a:endParaRPr b="1" sz="3000">
              <a:solidFill>
                <a:schemeClr val="lt1"/>
              </a:solidFill>
              <a:latin typeface="Montserrat"/>
              <a:ea typeface="Montserrat"/>
              <a:cs typeface="Montserrat"/>
              <a:sym typeface="Montserrat"/>
            </a:endParaRPr>
          </a:p>
          <a:p>
            <a:pPr indent="0" lvl="0" marL="0" rtl="0" algn="ctr">
              <a:spcBef>
                <a:spcPts val="0"/>
              </a:spcBef>
              <a:spcAft>
                <a:spcPts val="0"/>
              </a:spcAft>
              <a:buClr>
                <a:schemeClr val="dk1"/>
              </a:buClr>
              <a:buSzPts val="700"/>
              <a:buFont typeface="Arial"/>
              <a:buNone/>
            </a:pPr>
            <a:r>
              <a:t/>
            </a:r>
            <a:endParaRPr b="1" sz="3000">
              <a:solidFill>
                <a:schemeClr val="lt1"/>
              </a:solidFill>
              <a:latin typeface="Montserrat"/>
              <a:ea typeface="Montserrat"/>
              <a:cs typeface="Montserrat"/>
              <a:sym typeface="Montserrat"/>
            </a:endParaRPr>
          </a:p>
          <a:p>
            <a:pPr indent="0" lvl="0" marL="0" rtl="0" algn="ctr">
              <a:spcBef>
                <a:spcPts val="0"/>
              </a:spcBef>
              <a:spcAft>
                <a:spcPts val="0"/>
              </a:spcAft>
              <a:buClr>
                <a:schemeClr val="dk1"/>
              </a:buClr>
              <a:buSzPts val="700"/>
              <a:buFont typeface="Arial"/>
              <a:buNone/>
            </a:pPr>
            <a:r>
              <a:t/>
            </a:r>
            <a:endParaRPr b="1" sz="3000">
              <a:solidFill>
                <a:schemeClr val="lt1"/>
              </a:solidFill>
              <a:latin typeface="Montserrat"/>
              <a:ea typeface="Montserrat"/>
              <a:cs typeface="Montserrat"/>
              <a:sym typeface="Montserrat"/>
            </a:endParaRPr>
          </a:p>
          <a:p>
            <a:pPr indent="0" lvl="0" marL="0" rtl="0" algn="ctr">
              <a:spcBef>
                <a:spcPts val="0"/>
              </a:spcBef>
              <a:spcAft>
                <a:spcPts val="0"/>
              </a:spcAft>
              <a:buClr>
                <a:schemeClr val="dk1"/>
              </a:buClr>
              <a:buSzPts val="700"/>
              <a:buFont typeface="Arial"/>
              <a:buNone/>
            </a:pPr>
            <a:r>
              <a:t/>
            </a:r>
            <a:endParaRPr b="1" sz="3000">
              <a:solidFill>
                <a:schemeClr val="lt1"/>
              </a:solidFill>
              <a:latin typeface="Montserrat"/>
              <a:ea typeface="Montserrat"/>
              <a:cs typeface="Montserrat"/>
              <a:sym typeface="Montserrat"/>
            </a:endParaRPr>
          </a:p>
          <a:p>
            <a:pPr indent="0" lvl="0" marL="0" rtl="0" algn="ctr">
              <a:spcBef>
                <a:spcPts val="0"/>
              </a:spcBef>
              <a:spcAft>
                <a:spcPts val="0"/>
              </a:spcAft>
              <a:buClr>
                <a:schemeClr val="dk1"/>
              </a:buClr>
              <a:buSzPts val="700"/>
              <a:buFont typeface="Arial"/>
              <a:buNone/>
            </a:pPr>
            <a:r>
              <a:t/>
            </a:r>
            <a:endParaRPr b="1" sz="3000">
              <a:solidFill>
                <a:schemeClr val="lt1"/>
              </a:solidFill>
              <a:latin typeface="Montserrat"/>
              <a:ea typeface="Montserrat"/>
              <a:cs typeface="Montserrat"/>
              <a:sym typeface="Montserrat"/>
            </a:endParaRPr>
          </a:p>
          <a:p>
            <a:pPr indent="0" lvl="0" marL="0" rtl="0" algn="ctr">
              <a:spcBef>
                <a:spcPts val="0"/>
              </a:spcBef>
              <a:spcAft>
                <a:spcPts val="0"/>
              </a:spcAft>
              <a:buNone/>
            </a:pPr>
            <a:r>
              <a:t/>
            </a:r>
            <a:endParaRPr b="1" sz="3000">
              <a:solidFill>
                <a:schemeClr val="lt1"/>
              </a:solidFill>
              <a:latin typeface="Montserrat"/>
              <a:ea typeface="Montserrat"/>
              <a:cs typeface="Montserrat"/>
              <a:sym typeface="Montserrat"/>
            </a:endParaRPr>
          </a:p>
        </p:txBody>
      </p:sp>
      <p:sp>
        <p:nvSpPr>
          <p:cNvPr id="1381" name="Google Shape;1381;g343d2673bcf_0_3642"/>
          <p:cNvSpPr txBox="1"/>
          <p:nvPr/>
        </p:nvSpPr>
        <p:spPr>
          <a:xfrm>
            <a:off x="7419183" y="3060733"/>
            <a:ext cx="4028100" cy="776100"/>
          </a:xfrm>
          <a:prstGeom prst="rect">
            <a:avLst/>
          </a:prstGeom>
          <a:noFill/>
          <a:ln>
            <a:noFill/>
          </a:ln>
        </p:spPr>
        <p:txBody>
          <a:bodyPr anchorCtr="0" anchor="ctr" bIns="60950" lIns="60950" spcFirstLastPara="1" rIns="60950" wrap="square" tIns="60950">
            <a:noAutofit/>
          </a:bodyPr>
          <a:lstStyle/>
          <a:p>
            <a:pPr indent="0" lvl="0" marL="0" rtl="0" algn="ctr">
              <a:spcBef>
                <a:spcPts val="0"/>
              </a:spcBef>
              <a:spcAft>
                <a:spcPts val="0"/>
              </a:spcAft>
              <a:buNone/>
            </a:pPr>
            <a:r>
              <a:t/>
            </a:r>
            <a:endParaRPr b="1" sz="2900">
              <a:solidFill>
                <a:schemeClr val="lt1"/>
              </a:solidFill>
              <a:latin typeface="Montserrat"/>
              <a:ea typeface="Montserrat"/>
              <a:cs typeface="Montserrat"/>
              <a:sym typeface="Montserrat"/>
            </a:endParaRPr>
          </a:p>
        </p:txBody>
      </p:sp>
      <p:sp>
        <p:nvSpPr>
          <p:cNvPr id="1382" name="Google Shape;1382;g343d2673bcf_0_3642"/>
          <p:cNvSpPr txBox="1"/>
          <p:nvPr/>
        </p:nvSpPr>
        <p:spPr>
          <a:xfrm>
            <a:off x="7635967" y="3959283"/>
            <a:ext cx="3588300" cy="776100"/>
          </a:xfrm>
          <a:prstGeom prst="rect">
            <a:avLst/>
          </a:prstGeom>
          <a:noFill/>
          <a:ln>
            <a:noFill/>
          </a:ln>
        </p:spPr>
        <p:txBody>
          <a:bodyPr anchorCtr="0" anchor="ctr" bIns="60950" lIns="60950" spcFirstLastPara="1" rIns="60950" wrap="square" tIns="60950">
            <a:noAutofit/>
          </a:bodyPr>
          <a:lstStyle/>
          <a:p>
            <a:pPr indent="0" lvl="0" marL="0" rtl="0" algn="ctr">
              <a:spcBef>
                <a:spcPts val="0"/>
              </a:spcBef>
              <a:spcAft>
                <a:spcPts val="0"/>
              </a:spcAft>
              <a:buNone/>
            </a:pPr>
            <a:r>
              <a:t/>
            </a:r>
            <a:endParaRPr b="1" sz="2400">
              <a:solidFill>
                <a:schemeClr val="lt1"/>
              </a:solidFill>
              <a:latin typeface="Montserrat"/>
              <a:ea typeface="Montserrat"/>
              <a:cs typeface="Montserrat"/>
              <a:sym typeface="Montserrat"/>
            </a:endParaRPr>
          </a:p>
        </p:txBody>
      </p:sp>
      <p:sp>
        <p:nvSpPr>
          <p:cNvPr id="1383" name="Google Shape;1383;g343d2673bcf_0_3642"/>
          <p:cNvSpPr txBox="1"/>
          <p:nvPr/>
        </p:nvSpPr>
        <p:spPr>
          <a:xfrm>
            <a:off x="7870550" y="4878433"/>
            <a:ext cx="3109200" cy="776100"/>
          </a:xfrm>
          <a:prstGeom prst="rect">
            <a:avLst/>
          </a:prstGeom>
          <a:noFill/>
          <a:ln>
            <a:noFill/>
          </a:ln>
        </p:spPr>
        <p:txBody>
          <a:bodyPr anchorCtr="0" anchor="ctr" bIns="60950" lIns="60950" spcFirstLastPara="1" rIns="60950" wrap="square" tIns="60950">
            <a:noAutofit/>
          </a:bodyPr>
          <a:lstStyle/>
          <a:p>
            <a:pPr indent="0" lvl="0" marL="0" rtl="0" algn="ctr">
              <a:spcBef>
                <a:spcPts val="0"/>
              </a:spcBef>
              <a:spcAft>
                <a:spcPts val="0"/>
              </a:spcAft>
              <a:buNone/>
            </a:pPr>
            <a:r>
              <a:t/>
            </a:r>
            <a:endParaRPr b="1" sz="2200">
              <a:solidFill>
                <a:schemeClr val="lt1"/>
              </a:solidFill>
              <a:latin typeface="Montserrat"/>
              <a:ea typeface="Montserrat"/>
              <a:cs typeface="Montserrat"/>
              <a:sym typeface="Montserrat"/>
            </a:endParaRPr>
          </a:p>
        </p:txBody>
      </p:sp>
      <p:sp>
        <p:nvSpPr>
          <p:cNvPr id="1384" name="Google Shape;1384;g343d2673bcf_0_3642"/>
          <p:cNvSpPr txBox="1"/>
          <p:nvPr/>
        </p:nvSpPr>
        <p:spPr>
          <a:xfrm>
            <a:off x="634617" y="2477492"/>
            <a:ext cx="2523300" cy="584400"/>
          </a:xfrm>
          <a:prstGeom prst="rect">
            <a:avLst/>
          </a:prstGeom>
          <a:noFill/>
          <a:ln>
            <a:noFill/>
          </a:ln>
        </p:spPr>
        <p:txBody>
          <a:bodyPr anchorCtr="0" anchor="t" bIns="60950" lIns="60950" spcFirstLastPara="1" rIns="60950" wrap="square" tIns="60950">
            <a:noAutofit/>
          </a:bodyPr>
          <a:lstStyle/>
          <a:p>
            <a:pPr indent="0" lvl="0" marL="0" rtl="0" algn="l">
              <a:spcBef>
                <a:spcPts val="0"/>
              </a:spcBef>
              <a:spcAft>
                <a:spcPts val="0"/>
              </a:spcAft>
              <a:buNone/>
            </a:pPr>
            <a:r>
              <a:t/>
            </a:r>
            <a:endParaRPr sz="1200">
              <a:latin typeface="Montserrat"/>
              <a:ea typeface="Montserrat"/>
              <a:cs typeface="Montserrat"/>
              <a:sym typeface="Montserrat"/>
            </a:endParaRPr>
          </a:p>
        </p:txBody>
      </p:sp>
      <p:sp>
        <p:nvSpPr>
          <p:cNvPr id="1385" name="Google Shape;1385;g343d2673bcf_0_3642"/>
          <p:cNvSpPr txBox="1"/>
          <p:nvPr/>
        </p:nvSpPr>
        <p:spPr>
          <a:xfrm>
            <a:off x="7839167" y="4162483"/>
            <a:ext cx="3588300" cy="776100"/>
          </a:xfrm>
          <a:prstGeom prst="rect">
            <a:avLst/>
          </a:prstGeom>
          <a:noFill/>
          <a:ln>
            <a:noFill/>
          </a:ln>
        </p:spPr>
        <p:txBody>
          <a:bodyPr anchorCtr="0" anchor="ctr" bIns="60950" lIns="60950" spcFirstLastPara="1" rIns="60950" wrap="square" tIns="60950">
            <a:noAutofit/>
          </a:bodyPr>
          <a:lstStyle/>
          <a:p>
            <a:pPr indent="0" lvl="0" marL="0" rtl="0" algn="ctr">
              <a:spcBef>
                <a:spcPts val="0"/>
              </a:spcBef>
              <a:spcAft>
                <a:spcPts val="0"/>
              </a:spcAft>
              <a:buNone/>
            </a:pPr>
            <a:r>
              <a:t/>
            </a:r>
            <a:endParaRPr b="1" sz="2200">
              <a:solidFill>
                <a:schemeClr val="lt1"/>
              </a:solidFill>
              <a:latin typeface="Montserrat"/>
              <a:ea typeface="Montserrat"/>
              <a:cs typeface="Montserrat"/>
              <a:sym typeface="Montserrat"/>
            </a:endParaRPr>
          </a:p>
        </p:txBody>
      </p:sp>
      <p:sp>
        <p:nvSpPr>
          <p:cNvPr id="1386" name="Google Shape;1386;g343d2673bcf_0_3642"/>
          <p:cNvSpPr txBox="1"/>
          <p:nvPr/>
        </p:nvSpPr>
        <p:spPr>
          <a:xfrm>
            <a:off x="634617" y="1651392"/>
            <a:ext cx="2523300" cy="584400"/>
          </a:xfrm>
          <a:prstGeom prst="rect">
            <a:avLst/>
          </a:prstGeom>
          <a:noFill/>
          <a:ln>
            <a:noFill/>
          </a:ln>
        </p:spPr>
        <p:txBody>
          <a:bodyPr anchorCtr="0" anchor="t" bIns="60950" lIns="60950" spcFirstLastPara="1" rIns="60950" wrap="square" tIns="60950">
            <a:noAutofit/>
          </a:bodyPr>
          <a:lstStyle/>
          <a:p>
            <a:pPr indent="0" lvl="0" marL="0" rtl="0" algn="l">
              <a:spcBef>
                <a:spcPts val="0"/>
              </a:spcBef>
              <a:spcAft>
                <a:spcPts val="0"/>
              </a:spcAft>
              <a:buNone/>
            </a:pPr>
            <a:r>
              <a:t/>
            </a:r>
            <a:endParaRPr sz="1200">
              <a:latin typeface="Montserrat"/>
              <a:ea typeface="Montserrat"/>
              <a:cs typeface="Montserrat"/>
              <a:sym typeface="Montserrat"/>
            </a:endParaRPr>
          </a:p>
        </p:txBody>
      </p:sp>
      <p:sp>
        <p:nvSpPr>
          <p:cNvPr id="1387" name="Google Shape;1387;g343d2673bcf_0_3642"/>
          <p:cNvSpPr txBox="1"/>
          <p:nvPr/>
        </p:nvSpPr>
        <p:spPr>
          <a:xfrm>
            <a:off x="634617" y="3308200"/>
            <a:ext cx="2523300" cy="584400"/>
          </a:xfrm>
          <a:prstGeom prst="rect">
            <a:avLst/>
          </a:prstGeom>
          <a:noFill/>
          <a:ln>
            <a:noFill/>
          </a:ln>
        </p:spPr>
        <p:txBody>
          <a:bodyPr anchorCtr="0" anchor="t" bIns="60950" lIns="60950" spcFirstLastPara="1" rIns="60950" wrap="square" tIns="60950">
            <a:noAutofit/>
          </a:bodyPr>
          <a:lstStyle/>
          <a:p>
            <a:pPr indent="0" lvl="0" marL="0" rtl="0" algn="l">
              <a:spcBef>
                <a:spcPts val="0"/>
              </a:spcBef>
              <a:spcAft>
                <a:spcPts val="0"/>
              </a:spcAft>
              <a:buNone/>
            </a:pPr>
            <a:r>
              <a:t/>
            </a:r>
            <a:endParaRPr sz="1200">
              <a:latin typeface="Montserrat"/>
              <a:ea typeface="Montserrat"/>
              <a:cs typeface="Montserrat"/>
              <a:sym typeface="Montserrat"/>
            </a:endParaRPr>
          </a:p>
        </p:txBody>
      </p:sp>
      <p:sp>
        <p:nvSpPr>
          <p:cNvPr id="1388" name="Google Shape;1388;g343d2673bcf_0_3642"/>
          <p:cNvSpPr txBox="1"/>
          <p:nvPr/>
        </p:nvSpPr>
        <p:spPr>
          <a:xfrm>
            <a:off x="634617" y="4141208"/>
            <a:ext cx="2523300" cy="584400"/>
          </a:xfrm>
          <a:prstGeom prst="rect">
            <a:avLst/>
          </a:prstGeom>
          <a:noFill/>
          <a:ln>
            <a:noFill/>
          </a:ln>
        </p:spPr>
        <p:txBody>
          <a:bodyPr anchorCtr="0" anchor="t" bIns="60950" lIns="60950" spcFirstLastPara="1" rIns="60950" wrap="square" tIns="60950">
            <a:noAutofit/>
          </a:bodyPr>
          <a:lstStyle/>
          <a:p>
            <a:pPr indent="0" lvl="0" marL="0" rtl="0" algn="l">
              <a:spcBef>
                <a:spcPts val="0"/>
              </a:spcBef>
              <a:spcAft>
                <a:spcPts val="0"/>
              </a:spcAft>
              <a:buNone/>
            </a:pPr>
            <a:r>
              <a:t/>
            </a:r>
            <a:endParaRPr sz="1200">
              <a:latin typeface="Montserrat"/>
              <a:ea typeface="Montserrat"/>
              <a:cs typeface="Montserrat"/>
              <a:sym typeface="Montserrat"/>
            </a:endParaRPr>
          </a:p>
        </p:txBody>
      </p:sp>
      <p:sp>
        <p:nvSpPr>
          <p:cNvPr id="1389" name="Google Shape;1389;g343d2673bcf_0_3642"/>
          <p:cNvSpPr txBox="1"/>
          <p:nvPr/>
        </p:nvSpPr>
        <p:spPr>
          <a:xfrm>
            <a:off x="634617" y="4974225"/>
            <a:ext cx="2523300" cy="584400"/>
          </a:xfrm>
          <a:prstGeom prst="rect">
            <a:avLst/>
          </a:prstGeom>
          <a:noFill/>
          <a:ln>
            <a:noFill/>
          </a:ln>
        </p:spPr>
        <p:txBody>
          <a:bodyPr anchorCtr="0" anchor="t" bIns="60950" lIns="60950" spcFirstLastPara="1" rIns="60950" wrap="square" tIns="60950">
            <a:noAutofit/>
          </a:bodyPr>
          <a:lstStyle/>
          <a:p>
            <a:pPr indent="0" lvl="0" marL="0" rtl="0" algn="l">
              <a:spcBef>
                <a:spcPts val="0"/>
              </a:spcBef>
              <a:spcAft>
                <a:spcPts val="0"/>
              </a:spcAft>
              <a:buNone/>
            </a:pPr>
            <a:r>
              <a:t/>
            </a:r>
            <a:endParaRPr sz="1200">
              <a:latin typeface="Montserrat"/>
              <a:ea typeface="Montserrat"/>
              <a:cs typeface="Montserrat"/>
              <a:sym typeface="Montserrat"/>
            </a:endParaRPr>
          </a:p>
        </p:txBody>
      </p:sp>
      <p:sp>
        <p:nvSpPr>
          <p:cNvPr id="1390" name="Google Shape;1390;g343d2673bcf_0_3642"/>
          <p:cNvSpPr txBox="1"/>
          <p:nvPr/>
        </p:nvSpPr>
        <p:spPr>
          <a:xfrm>
            <a:off x="3799967" y="1632958"/>
            <a:ext cx="2523300" cy="584400"/>
          </a:xfrm>
          <a:prstGeom prst="rect">
            <a:avLst/>
          </a:prstGeom>
          <a:noFill/>
          <a:ln>
            <a:noFill/>
          </a:ln>
        </p:spPr>
        <p:txBody>
          <a:bodyPr anchorCtr="0" anchor="t" bIns="60950" lIns="60950" spcFirstLastPara="1" rIns="60950" wrap="square" tIns="60950">
            <a:noAutofit/>
          </a:bodyPr>
          <a:lstStyle/>
          <a:p>
            <a:pPr indent="0" lvl="0" marL="0" rtl="0" algn="l">
              <a:spcBef>
                <a:spcPts val="0"/>
              </a:spcBef>
              <a:spcAft>
                <a:spcPts val="0"/>
              </a:spcAft>
              <a:buNone/>
            </a:pPr>
            <a:r>
              <a:t/>
            </a:r>
            <a:endParaRPr sz="1200">
              <a:latin typeface="Montserrat"/>
              <a:ea typeface="Montserrat"/>
              <a:cs typeface="Montserrat"/>
              <a:sym typeface="Montserrat"/>
            </a:endParaRPr>
          </a:p>
        </p:txBody>
      </p:sp>
      <p:sp>
        <p:nvSpPr>
          <p:cNvPr id="1391" name="Google Shape;1391;g343d2673bcf_0_3642"/>
          <p:cNvSpPr txBox="1"/>
          <p:nvPr>
            <p:ph idx="2" type="body"/>
          </p:nvPr>
        </p:nvSpPr>
        <p:spPr>
          <a:xfrm>
            <a:off x="6957367" y="1244500"/>
            <a:ext cx="4960500" cy="809100"/>
          </a:xfrm>
          <a:prstGeom prst="rect">
            <a:avLst/>
          </a:prstGeom>
          <a:noFill/>
          <a:ln>
            <a:noFill/>
          </a:ln>
        </p:spPr>
        <p:txBody>
          <a:bodyPr anchorCtr="0" anchor="ctr" bIns="45700" lIns="91425" spcFirstLastPara="1" rIns="91425" wrap="square" tIns="45700">
            <a:noAutofit/>
          </a:bodyPr>
          <a:lstStyle>
            <a:lvl1pPr indent="-228600" lvl="0" marL="457200" marR="0" algn="ctr">
              <a:lnSpc>
                <a:spcPct val="90000"/>
              </a:lnSpc>
              <a:spcBef>
                <a:spcPts val="1000"/>
              </a:spcBef>
              <a:spcAft>
                <a:spcPts val="0"/>
              </a:spcAft>
              <a:buClr>
                <a:schemeClr val="lt1"/>
              </a:buClr>
              <a:buSzPts val="3800"/>
              <a:buFont typeface="Arial"/>
              <a:buNone/>
              <a:defRPr b="1" i="0" sz="3800" u="none" cap="none" strike="noStrike">
                <a:solidFill>
                  <a:schemeClr val="lt1"/>
                </a:solidFill>
                <a:latin typeface="Montserrat Medium"/>
                <a:ea typeface="Montserrat Medium"/>
                <a:cs typeface="Montserrat Medium"/>
                <a:sym typeface="Montserrat Medium"/>
              </a:defRPr>
            </a:lvl1pPr>
            <a:lvl2pPr indent="-393700" lvl="1" marL="914400" marR="0" algn="ctr">
              <a:lnSpc>
                <a:spcPct val="90000"/>
              </a:lnSpc>
              <a:spcBef>
                <a:spcPts val="500"/>
              </a:spcBef>
              <a:spcAft>
                <a:spcPts val="0"/>
              </a:spcAft>
              <a:buClr>
                <a:schemeClr val="lt1"/>
              </a:buClr>
              <a:buSzPts val="2600"/>
              <a:buFont typeface="Arial"/>
              <a:buChar char="•"/>
              <a:defRPr b="0" i="0" sz="2600" u="none" cap="none" strike="noStrike">
                <a:solidFill>
                  <a:schemeClr val="lt1"/>
                </a:solidFill>
                <a:latin typeface="Montserrat"/>
                <a:ea typeface="Montserrat"/>
                <a:cs typeface="Montserrat"/>
                <a:sym typeface="Montserrat"/>
              </a:defRPr>
            </a:lvl2pPr>
            <a:lvl3pPr indent="-368300" lvl="2" marL="1371600" marR="0" algn="ctr">
              <a:lnSpc>
                <a:spcPct val="90000"/>
              </a:lnSpc>
              <a:spcBef>
                <a:spcPts val="500"/>
              </a:spcBef>
              <a:spcAft>
                <a:spcPts val="0"/>
              </a:spcAft>
              <a:buClr>
                <a:schemeClr val="lt1"/>
              </a:buClr>
              <a:buSzPts val="2200"/>
              <a:buFont typeface="Arial"/>
              <a:buChar char="•"/>
              <a:defRPr b="0" i="0" sz="2200" u="none" cap="none" strike="noStrike">
                <a:solidFill>
                  <a:schemeClr val="lt1"/>
                </a:solidFill>
                <a:latin typeface="Montserrat"/>
                <a:ea typeface="Montserrat"/>
                <a:cs typeface="Montserrat"/>
                <a:sym typeface="Montserrat"/>
              </a:defRPr>
            </a:lvl3pPr>
            <a:lvl4pPr indent="-355600" lvl="3" marL="1828800" marR="0" algn="ctr">
              <a:lnSpc>
                <a:spcPct val="90000"/>
              </a:lnSpc>
              <a:spcBef>
                <a:spcPts val="500"/>
              </a:spcBef>
              <a:spcAft>
                <a:spcPts val="0"/>
              </a:spcAft>
              <a:buClr>
                <a:schemeClr val="lt1"/>
              </a:buClr>
              <a:buSzPts val="2000"/>
              <a:buFont typeface="Arial"/>
              <a:buChar char="•"/>
              <a:defRPr b="0" i="0" sz="2000" u="none" cap="none" strike="noStrike">
                <a:solidFill>
                  <a:schemeClr val="lt1"/>
                </a:solidFill>
                <a:latin typeface="Montserrat"/>
                <a:ea typeface="Montserrat"/>
                <a:cs typeface="Montserrat"/>
                <a:sym typeface="Montserrat"/>
              </a:defRPr>
            </a:lvl4pPr>
            <a:lvl5pPr indent="-355600" lvl="4" marL="2286000" marR="0" algn="ctr">
              <a:lnSpc>
                <a:spcPct val="90000"/>
              </a:lnSpc>
              <a:spcBef>
                <a:spcPts val="500"/>
              </a:spcBef>
              <a:spcAft>
                <a:spcPts val="0"/>
              </a:spcAft>
              <a:buClr>
                <a:schemeClr val="lt1"/>
              </a:buClr>
              <a:buSzPts val="2000"/>
              <a:buFont typeface="Arial"/>
              <a:buChar char="•"/>
              <a:defRPr b="0" i="0" sz="2000" u="none" cap="none" strike="noStrike">
                <a:solidFill>
                  <a:schemeClr val="lt1"/>
                </a:solidFill>
                <a:latin typeface="Montserrat"/>
                <a:ea typeface="Montserrat"/>
                <a:cs typeface="Montserrat"/>
                <a:sym typeface="Montserrat"/>
              </a:defRPr>
            </a:lvl5pPr>
            <a:lvl6pPr indent="-355600" lvl="5" marL="2743200" marR="0" algn="ctr">
              <a:lnSpc>
                <a:spcPct val="90000"/>
              </a:lnSpc>
              <a:spcBef>
                <a:spcPts val="500"/>
              </a:spcBef>
              <a:spcAft>
                <a:spcPts val="0"/>
              </a:spcAft>
              <a:buClr>
                <a:schemeClr val="lt1"/>
              </a:buClr>
              <a:buSzPts val="2000"/>
              <a:buFont typeface="Arial"/>
              <a:buChar char="•"/>
              <a:defRPr b="0" i="0" sz="2000" u="none" cap="none" strike="noStrike">
                <a:solidFill>
                  <a:schemeClr val="lt1"/>
                </a:solidFill>
                <a:latin typeface="Montserrat"/>
                <a:ea typeface="Montserrat"/>
                <a:cs typeface="Montserrat"/>
                <a:sym typeface="Montserrat"/>
              </a:defRPr>
            </a:lvl6pPr>
            <a:lvl7pPr indent="-355600" lvl="6" marL="3200400" marR="0" algn="ctr">
              <a:lnSpc>
                <a:spcPct val="90000"/>
              </a:lnSpc>
              <a:spcBef>
                <a:spcPts val="500"/>
              </a:spcBef>
              <a:spcAft>
                <a:spcPts val="0"/>
              </a:spcAft>
              <a:buClr>
                <a:schemeClr val="lt1"/>
              </a:buClr>
              <a:buSzPts val="2000"/>
              <a:buFont typeface="Arial"/>
              <a:buChar char="•"/>
              <a:defRPr b="0" i="0" sz="2000" u="none" cap="none" strike="noStrike">
                <a:solidFill>
                  <a:schemeClr val="lt1"/>
                </a:solidFill>
                <a:latin typeface="Montserrat"/>
                <a:ea typeface="Montserrat"/>
                <a:cs typeface="Montserrat"/>
                <a:sym typeface="Montserrat"/>
              </a:defRPr>
            </a:lvl7pPr>
            <a:lvl8pPr indent="-355600" lvl="7" marL="3657600" marR="0" algn="ctr">
              <a:lnSpc>
                <a:spcPct val="90000"/>
              </a:lnSpc>
              <a:spcBef>
                <a:spcPts val="500"/>
              </a:spcBef>
              <a:spcAft>
                <a:spcPts val="0"/>
              </a:spcAft>
              <a:buClr>
                <a:schemeClr val="lt1"/>
              </a:buClr>
              <a:buSzPts val="2000"/>
              <a:buFont typeface="Arial"/>
              <a:buChar char="•"/>
              <a:defRPr b="0" i="0" sz="2000" u="none" cap="none" strike="noStrike">
                <a:solidFill>
                  <a:schemeClr val="lt1"/>
                </a:solidFill>
                <a:latin typeface="Montserrat"/>
                <a:ea typeface="Montserrat"/>
                <a:cs typeface="Montserrat"/>
                <a:sym typeface="Montserrat"/>
              </a:defRPr>
            </a:lvl8pPr>
            <a:lvl9pPr indent="-355600" lvl="8" marL="4114800" marR="0" algn="ctr">
              <a:lnSpc>
                <a:spcPct val="90000"/>
              </a:lnSpc>
              <a:spcBef>
                <a:spcPts val="500"/>
              </a:spcBef>
              <a:spcAft>
                <a:spcPts val="0"/>
              </a:spcAft>
              <a:buClr>
                <a:schemeClr val="lt1"/>
              </a:buClr>
              <a:buSzPts val="2000"/>
              <a:buFont typeface="Arial"/>
              <a:buChar char="•"/>
              <a:defRPr b="0" i="0" sz="2000" u="none" cap="none" strike="noStrike">
                <a:solidFill>
                  <a:schemeClr val="lt1"/>
                </a:solidFill>
                <a:latin typeface="Montserrat"/>
                <a:ea typeface="Montserrat"/>
                <a:cs typeface="Montserrat"/>
                <a:sym typeface="Montserrat"/>
              </a:defRPr>
            </a:lvl9pPr>
          </a:lstStyle>
          <a:p/>
        </p:txBody>
      </p:sp>
      <p:sp>
        <p:nvSpPr>
          <p:cNvPr id="1392" name="Google Shape;1392;g343d2673bcf_0_3642"/>
          <p:cNvSpPr txBox="1"/>
          <p:nvPr>
            <p:ph idx="3" type="body"/>
          </p:nvPr>
        </p:nvSpPr>
        <p:spPr>
          <a:xfrm>
            <a:off x="7205717" y="2152633"/>
            <a:ext cx="4477800" cy="809100"/>
          </a:xfrm>
          <a:prstGeom prst="rect">
            <a:avLst/>
          </a:prstGeom>
          <a:noFill/>
          <a:ln>
            <a:noFill/>
          </a:ln>
        </p:spPr>
        <p:txBody>
          <a:bodyPr anchorCtr="0" anchor="ctr" bIns="45700" lIns="91425" spcFirstLastPara="1" rIns="91425" wrap="square" tIns="45700">
            <a:noAutofit/>
          </a:bodyPr>
          <a:lstStyle>
            <a:lvl1pPr indent="-228600" lvl="0" marL="457200" marR="0" algn="ctr">
              <a:lnSpc>
                <a:spcPct val="90000"/>
              </a:lnSpc>
              <a:spcBef>
                <a:spcPts val="1000"/>
              </a:spcBef>
              <a:spcAft>
                <a:spcPts val="0"/>
              </a:spcAft>
              <a:buClr>
                <a:schemeClr val="lt1"/>
              </a:buClr>
              <a:buSzPts val="2700"/>
              <a:buFont typeface="Arial"/>
              <a:buNone/>
              <a:defRPr b="1" i="0" sz="2700" u="none" cap="none" strike="noStrike">
                <a:solidFill>
                  <a:schemeClr val="lt1"/>
                </a:solidFill>
                <a:latin typeface="Montserrat Medium"/>
                <a:ea typeface="Montserrat Medium"/>
                <a:cs typeface="Montserrat Medium"/>
                <a:sym typeface="Montserrat Medium"/>
              </a:defRPr>
            </a:lvl1pPr>
            <a:lvl2pPr indent="-323850" lvl="1" marL="914400" marR="0" algn="ctr">
              <a:lnSpc>
                <a:spcPct val="90000"/>
              </a:lnSpc>
              <a:spcBef>
                <a:spcPts val="500"/>
              </a:spcBef>
              <a:spcAft>
                <a:spcPts val="0"/>
              </a:spcAft>
              <a:buClr>
                <a:schemeClr val="lt1"/>
              </a:buClr>
              <a:buSzPts val="1500"/>
              <a:buFont typeface="Arial"/>
              <a:buChar char="•"/>
              <a:defRPr b="0" i="0" sz="1500" u="none" cap="none" strike="noStrike">
                <a:solidFill>
                  <a:schemeClr val="lt1"/>
                </a:solidFill>
                <a:latin typeface="Montserrat"/>
                <a:ea typeface="Montserrat"/>
                <a:cs typeface="Montserrat"/>
                <a:sym typeface="Montserrat"/>
              </a:defRPr>
            </a:lvl2pPr>
            <a:lvl3pPr indent="-298450" lvl="2" marL="1371600" marR="0" algn="ctr">
              <a:lnSpc>
                <a:spcPct val="90000"/>
              </a:lnSpc>
              <a:spcBef>
                <a:spcPts val="500"/>
              </a:spcBef>
              <a:spcAft>
                <a:spcPts val="0"/>
              </a:spcAft>
              <a:buClr>
                <a:schemeClr val="lt1"/>
              </a:buClr>
              <a:buSzPts val="1100"/>
              <a:buFont typeface="Arial"/>
              <a:buChar char="•"/>
              <a:defRPr b="0" i="0" sz="1100" u="none" cap="none" strike="noStrike">
                <a:solidFill>
                  <a:schemeClr val="lt1"/>
                </a:solidFill>
                <a:latin typeface="Montserrat"/>
                <a:ea typeface="Montserrat"/>
                <a:cs typeface="Montserrat"/>
                <a:sym typeface="Montserrat"/>
              </a:defRPr>
            </a:lvl3pPr>
            <a:lvl4pPr indent="-285750" lvl="3" marL="1828800" marR="0" algn="ctr">
              <a:lnSpc>
                <a:spcPct val="90000"/>
              </a:lnSpc>
              <a:spcBef>
                <a:spcPts val="500"/>
              </a:spcBef>
              <a:spcAft>
                <a:spcPts val="0"/>
              </a:spcAft>
              <a:buClr>
                <a:schemeClr val="lt1"/>
              </a:buClr>
              <a:buSzPts val="900"/>
              <a:buFont typeface="Arial"/>
              <a:buChar char="•"/>
              <a:defRPr b="0" i="0" sz="900" u="none" cap="none" strike="noStrike">
                <a:solidFill>
                  <a:schemeClr val="lt1"/>
                </a:solidFill>
                <a:latin typeface="Montserrat"/>
                <a:ea typeface="Montserrat"/>
                <a:cs typeface="Montserrat"/>
                <a:sym typeface="Montserrat"/>
              </a:defRPr>
            </a:lvl4pPr>
            <a:lvl5pPr indent="-285750" lvl="4" marL="2286000" marR="0" algn="ctr">
              <a:lnSpc>
                <a:spcPct val="90000"/>
              </a:lnSpc>
              <a:spcBef>
                <a:spcPts val="500"/>
              </a:spcBef>
              <a:spcAft>
                <a:spcPts val="0"/>
              </a:spcAft>
              <a:buClr>
                <a:schemeClr val="lt1"/>
              </a:buClr>
              <a:buSzPts val="900"/>
              <a:buFont typeface="Arial"/>
              <a:buChar char="•"/>
              <a:defRPr b="0" i="0" sz="900" u="none" cap="none" strike="noStrike">
                <a:solidFill>
                  <a:schemeClr val="lt1"/>
                </a:solidFill>
                <a:latin typeface="Montserrat"/>
                <a:ea typeface="Montserrat"/>
                <a:cs typeface="Montserrat"/>
                <a:sym typeface="Montserrat"/>
              </a:defRPr>
            </a:lvl5pPr>
            <a:lvl6pPr indent="-285750" lvl="5" marL="2743200" marR="0" algn="ctr">
              <a:lnSpc>
                <a:spcPct val="90000"/>
              </a:lnSpc>
              <a:spcBef>
                <a:spcPts val="500"/>
              </a:spcBef>
              <a:spcAft>
                <a:spcPts val="0"/>
              </a:spcAft>
              <a:buClr>
                <a:schemeClr val="lt1"/>
              </a:buClr>
              <a:buSzPts val="900"/>
              <a:buFont typeface="Arial"/>
              <a:buChar char="•"/>
              <a:defRPr b="0" i="0" sz="900" u="none" cap="none" strike="noStrike">
                <a:solidFill>
                  <a:schemeClr val="lt1"/>
                </a:solidFill>
                <a:latin typeface="Montserrat"/>
                <a:ea typeface="Montserrat"/>
                <a:cs typeface="Montserrat"/>
                <a:sym typeface="Montserrat"/>
              </a:defRPr>
            </a:lvl6pPr>
            <a:lvl7pPr indent="-285750" lvl="6" marL="3200400" marR="0" algn="ctr">
              <a:lnSpc>
                <a:spcPct val="90000"/>
              </a:lnSpc>
              <a:spcBef>
                <a:spcPts val="500"/>
              </a:spcBef>
              <a:spcAft>
                <a:spcPts val="0"/>
              </a:spcAft>
              <a:buClr>
                <a:schemeClr val="lt1"/>
              </a:buClr>
              <a:buSzPts val="900"/>
              <a:buFont typeface="Arial"/>
              <a:buChar char="•"/>
              <a:defRPr b="0" i="0" sz="900" u="none" cap="none" strike="noStrike">
                <a:solidFill>
                  <a:schemeClr val="lt1"/>
                </a:solidFill>
                <a:latin typeface="Montserrat"/>
                <a:ea typeface="Montserrat"/>
                <a:cs typeface="Montserrat"/>
                <a:sym typeface="Montserrat"/>
              </a:defRPr>
            </a:lvl7pPr>
            <a:lvl8pPr indent="-285750" lvl="7" marL="3657600" marR="0" algn="ctr">
              <a:lnSpc>
                <a:spcPct val="90000"/>
              </a:lnSpc>
              <a:spcBef>
                <a:spcPts val="500"/>
              </a:spcBef>
              <a:spcAft>
                <a:spcPts val="0"/>
              </a:spcAft>
              <a:buClr>
                <a:schemeClr val="lt1"/>
              </a:buClr>
              <a:buSzPts val="900"/>
              <a:buFont typeface="Arial"/>
              <a:buChar char="•"/>
              <a:defRPr b="0" i="0" sz="900" u="none" cap="none" strike="noStrike">
                <a:solidFill>
                  <a:schemeClr val="lt1"/>
                </a:solidFill>
                <a:latin typeface="Montserrat"/>
                <a:ea typeface="Montserrat"/>
                <a:cs typeface="Montserrat"/>
                <a:sym typeface="Montserrat"/>
              </a:defRPr>
            </a:lvl8pPr>
            <a:lvl9pPr indent="-285750" lvl="8" marL="4114800" marR="0" algn="ctr">
              <a:lnSpc>
                <a:spcPct val="90000"/>
              </a:lnSpc>
              <a:spcBef>
                <a:spcPts val="500"/>
              </a:spcBef>
              <a:spcAft>
                <a:spcPts val="0"/>
              </a:spcAft>
              <a:buClr>
                <a:schemeClr val="lt1"/>
              </a:buClr>
              <a:buSzPts val="900"/>
              <a:buFont typeface="Arial"/>
              <a:buChar char="•"/>
              <a:defRPr b="0" i="0" sz="900" u="none" cap="none" strike="noStrike">
                <a:solidFill>
                  <a:schemeClr val="lt1"/>
                </a:solidFill>
                <a:latin typeface="Montserrat"/>
                <a:ea typeface="Montserrat"/>
                <a:cs typeface="Montserrat"/>
                <a:sym typeface="Montserrat"/>
              </a:defRPr>
            </a:lvl9pPr>
          </a:lstStyle>
          <a:p/>
        </p:txBody>
      </p:sp>
      <p:sp>
        <p:nvSpPr>
          <p:cNvPr id="1393" name="Google Shape;1393;g343d2673bcf_0_3642"/>
          <p:cNvSpPr txBox="1"/>
          <p:nvPr>
            <p:ph idx="4" type="body"/>
          </p:nvPr>
        </p:nvSpPr>
        <p:spPr>
          <a:xfrm>
            <a:off x="7420683" y="3055967"/>
            <a:ext cx="4028100" cy="809100"/>
          </a:xfrm>
          <a:prstGeom prst="rect">
            <a:avLst/>
          </a:prstGeom>
          <a:noFill/>
          <a:ln>
            <a:noFill/>
          </a:ln>
        </p:spPr>
        <p:txBody>
          <a:bodyPr anchorCtr="0" anchor="ctr" bIns="45700" lIns="91425" spcFirstLastPara="1" rIns="91425" wrap="square" tIns="45700">
            <a:noAutofit/>
          </a:bodyPr>
          <a:lstStyle>
            <a:lvl1pPr indent="-228600" lvl="0" marL="457200" marR="0" algn="ctr">
              <a:lnSpc>
                <a:spcPct val="90000"/>
              </a:lnSpc>
              <a:spcBef>
                <a:spcPts val="1000"/>
              </a:spcBef>
              <a:spcAft>
                <a:spcPts val="0"/>
              </a:spcAft>
              <a:buClr>
                <a:schemeClr val="lt1"/>
              </a:buClr>
              <a:buSzPts val="2600"/>
              <a:buFont typeface="Arial"/>
              <a:buNone/>
              <a:defRPr b="1" i="0" sz="2600" u="none" cap="none" strike="noStrike">
                <a:solidFill>
                  <a:schemeClr val="lt1"/>
                </a:solidFill>
                <a:latin typeface="Montserrat Medium"/>
                <a:ea typeface="Montserrat Medium"/>
                <a:cs typeface="Montserrat Medium"/>
                <a:sym typeface="Montserrat Medium"/>
              </a:defRPr>
            </a:lvl1pPr>
            <a:lvl2pPr indent="-317500" lvl="1" marL="914400" marR="0" algn="ctr">
              <a:lnSpc>
                <a:spcPct val="90000"/>
              </a:lnSpc>
              <a:spcBef>
                <a:spcPts val="500"/>
              </a:spcBef>
              <a:spcAft>
                <a:spcPts val="0"/>
              </a:spcAft>
              <a:buClr>
                <a:schemeClr val="lt1"/>
              </a:buClr>
              <a:buSzPts val="1400"/>
              <a:buFont typeface="Arial"/>
              <a:buChar char="•"/>
              <a:defRPr b="0" i="0" sz="1400" u="none" cap="none" strike="noStrike">
                <a:solidFill>
                  <a:schemeClr val="lt1"/>
                </a:solidFill>
                <a:latin typeface="Montserrat"/>
                <a:ea typeface="Montserrat"/>
                <a:cs typeface="Montserrat"/>
                <a:sym typeface="Montserrat"/>
              </a:defRPr>
            </a:lvl2pPr>
            <a:lvl3pPr indent="-292100" lvl="2" marL="1371600" marR="0" algn="ctr">
              <a:lnSpc>
                <a:spcPct val="90000"/>
              </a:lnSpc>
              <a:spcBef>
                <a:spcPts val="500"/>
              </a:spcBef>
              <a:spcAft>
                <a:spcPts val="0"/>
              </a:spcAft>
              <a:buClr>
                <a:schemeClr val="lt1"/>
              </a:buClr>
              <a:buSzPts val="1000"/>
              <a:buFont typeface="Arial"/>
              <a:buChar char="•"/>
              <a:defRPr b="0" i="0" sz="1000" u="none" cap="none" strike="noStrike">
                <a:solidFill>
                  <a:schemeClr val="lt1"/>
                </a:solidFill>
                <a:latin typeface="Montserrat"/>
                <a:ea typeface="Montserrat"/>
                <a:cs typeface="Montserrat"/>
                <a:sym typeface="Montserrat"/>
              </a:defRPr>
            </a:lvl3pPr>
            <a:lvl4pPr indent="-279400" lvl="3" marL="1828800" marR="0" algn="ctr">
              <a:lnSpc>
                <a:spcPct val="90000"/>
              </a:lnSpc>
              <a:spcBef>
                <a:spcPts val="500"/>
              </a:spcBef>
              <a:spcAft>
                <a:spcPts val="0"/>
              </a:spcAft>
              <a:buClr>
                <a:schemeClr val="lt1"/>
              </a:buClr>
              <a:buSzPts val="800"/>
              <a:buFont typeface="Arial"/>
              <a:buChar char="•"/>
              <a:defRPr b="0" i="0" sz="800" u="none" cap="none" strike="noStrike">
                <a:solidFill>
                  <a:schemeClr val="lt1"/>
                </a:solidFill>
                <a:latin typeface="Montserrat"/>
                <a:ea typeface="Montserrat"/>
                <a:cs typeface="Montserrat"/>
                <a:sym typeface="Montserrat"/>
              </a:defRPr>
            </a:lvl4pPr>
            <a:lvl5pPr indent="-279400" lvl="4" marL="2286000" marR="0" algn="ctr">
              <a:lnSpc>
                <a:spcPct val="90000"/>
              </a:lnSpc>
              <a:spcBef>
                <a:spcPts val="500"/>
              </a:spcBef>
              <a:spcAft>
                <a:spcPts val="0"/>
              </a:spcAft>
              <a:buClr>
                <a:schemeClr val="lt1"/>
              </a:buClr>
              <a:buSzPts val="800"/>
              <a:buFont typeface="Arial"/>
              <a:buChar char="•"/>
              <a:defRPr b="0" i="0" sz="800" u="none" cap="none" strike="noStrike">
                <a:solidFill>
                  <a:schemeClr val="lt1"/>
                </a:solidFill>
                <a:latin typeface="Montserrat"/>
                <a:ea typeface="Montserrat"/>
                <a:cs typeface="Montserrat"/>
                <a:sym typeface="Montserrat"/>
              </a:defRPr>
            </a:lvl5pPr>
            <a:lvl6pPr indent="-279400" lvl="5" marL="2743200" marR="0" algn="ctr">
              <a:lnSpc>
                <a:spcPct val="90000"/>
              </a:lnSpc>
              <a:spcBef>
                <a:spcPts val="500"/>
              </a:spcBef>
              <a:spcAft>
                <a:spcPts val="0"/>
              </a:spcAft>
              <a:buClr>
                <a:schemeClr val="lt1"/>
              </a:buClr>
              <a:buSzPts val="800"/>
              <a:buFont typeface="Arial"/>
              <a:buChar char="•"/>
              <a:defRPr b="0" i="0" sz="800" u="none" cap="none" strike="noStrike">
                <a:solidFill>
                  <a:schemeClr val="lt1"/>
                </a:solidFill>
                <a:latin typeface="Montserrat"/>
                <a:ea typeface="Montserrat"/>
                <a:cs typeface="Montserrat"/>
                <a:sym typeface="Montserrat"/>
              </a:defRPr>
            </a:lvl6pPr>
            <a:lvl7pPr indent="-279400" lvl="6" marL="3200400" marR="0" algn="ctr">
              <a:lnSpc>
                <a:spcPct val="90000"/>
              </a:lnSpc>
              <a:spcBef>
                <a:spcPts val="500"/>
              </a:spcBef>
              <a:spcAft>
                <a:spcPts val="0"/>
              </a:spcAft>
              <a:buClr>
                <a:schemeClr val="lt1"/>
              </a:buClr>
              <a:buSzPts val="800"/>
              <a:buFont typeface="Arial"/>
              <a:buChar char="•"/>
              <a:defRPr b="0" i="0" sz="800" u="none" cap="none" strike="noStrike">
                <a:solidFill>
                  <a:schemeClr val="lt1"/>
                </a:solidFill>
                <a:latin typeface="Montserrat"/>
                <a:ea typeface="Montserrat"/>
                <a:cs typeface="Montserrat"/>
                <a:sym typeface="Montserrat"/>
              </a:defRPr>
            </a:lvl7pPr>
            <a:lvl8pPr indent="-279400" lvl="7" marL="3657600" marR="0" algn="ctr">
              <a:lnSpc>
                <a:spcPct val="90000"/>
              </a:lnSpc>
              <a:spcBef>
                <a:spcPts val="500"/>
              </a:spcBef>
              <a:spcAft>
                <a:spcPts val="0"/>
              </a:spcAft>
              <a:buClr>
                <a:schemeClr val="lt1"/>
              </a:buClr>
              <a:buSzPts val="800"/>
              <a:buFont typeface="Arial"/>
              <a:buChar char="•"/>
              <a:defRPr b="0" i="0" sz="800" u="none" cap="none" strike="noStrike">
                <a:solidFill>
                  <a:schemeClr val="lt1"/>
                </a:solidFill>
                <a:latin typeface="Montserrat"/>
                <a:ea typeface="Montserrat"/>
                <a:cs typeface="Montserrat"/>
                <a:sym typeface="Montserrat"/>
              </a:defRPr>
            </a:lvl8pPr>
            <a:lvl9pPr indent="-279400" lvl="8" marL="4114800" marR="0" algn="ctr">
              <a:lnSpc>
                <a:spcPct val="90000"/>
              </a:lnSpc>
              <a:spcBef>
                <a:spcPts val="500"/>
              </a:spcBef>
              <a:spcAft>
                <a:spcPts val="0"/>
              </a:spcAft>
              <a:buClr>
                <a:schemeClr val="lt1"/>
              </a:buClr>
              <a:buSzPts val="800"/>
              <a:buFont typeface="Arial"/>
              <a:buChar char="•"/>
              <a:defRPr b="0" i="0" sz="800" u="none" cap="none" strike="noStrike">
                <a:solidFill>
                  <a:schemeClr val="lt1"/>
                </a:solidFill>
                <a:latin typeface="Montserrat"/>
                <a:ea typeface="Montserrat"/>
                <a:cs typeface="Montserrat"/>
                <a:sym typeface="Montserrat"/>
              </a:defRPr>
            </a:lvl9pPr>
          </a:lstStyle>
          <a:p/>
        </p:txBody>
      </p:sp>
      <p:sp>
        <p:nvSpPr>
          <p:cNvPr id="1394" name="Google Shape;1394;g343d2673bcf_0_3642"/>
          <p:cNvSpPr txBox="1"/>
          <p:nvPr>
            <p:ph idx="5" type="body"/>
          </p:nvPr>
        </p:nvSpPr>
        <p:spPr>
          <a:xfrm>
            <a:off x="7635883" y="3948433"/>
            <a:ext cx="3588300" cy="809100"/>
          </a:xfrm>
          <a:prstGeom prst="rect">
            <a:avLst/>
          </a:prstGeom>
          <a:noFill/>
          <a:ln>
            <a:noFill/>
          </a:ln>
        </p:spPr>
        <p:txBody>
          <a:bodyPr anchorCtr="0" anchor="ctr" bIns="45700" lIns="91425" spcFirstLastPara="1" rIns="91425" wrap="square" tIns="45700">
            <a:noAutofit/>
          </a:bodyPr>
          <a:lstStyle>
            <a:lvl1pPr indent="-228600" lvl="0" marL="457200" marR="0" algn="ctr">
              <a:lnSpc>
                <a:spcPct val="90000"/>
              </a:lnSpc>
              <a:spcBef>
                <a:spcPts val="1000"/>
              </a:spcBef>
              <a:spcAft>
                <a:spcPts val="0"/>
              </a:spcAft>
              <a:buClr>
                <a:schemeClr val="lt1"/>
              </a:buClr>
              <a:buSzPts val="2400"/>
              <a:buFont typeface="Arial"/>
              <a:buNone/>
              <a:defRPr b="1" i="0" sz="2400" u="none" cap="none" strike="noStrike">
                <a:solidFill>
                  <a:schemeClr val="lt1"/>
                </a:solidFill>
                <a:latin typeface="Montserrat Medium"/>
                <a:ea typeface="Montserrat Medium"/>
                <a:cs typeface="Montserrat Medium"/>
                <a:sym typeface="Montserrat Medium"/>
              </a:defRPr>
            </a:lvl1pPr>
            <a:lvl2pPr indent="-304800" lvl="1" marL="914400" marR="0" algn="ctr">
              <a:lnSpc>
                <a:spcPct val="90000"/>
              </a:lnSpc>
              <a:spcBef>
                <a:spcPts val="500"/>
              </a:spcBef>
              <a:spcAft>
                <a:spcPts val="0"/>
              </a:spcAft>
              <a:buClr>
                <a:schemeClr val="lt1"/>
              </a:buClr>
              <a:buSzPts val="1200"/>
              <a:buFont typeface="Arial"/>
              <a:buChar char="•"/>
              <a:defRPr b="0" i="0" sz="1200" u="none" cap="none" strike="noStrike">
                <a:solidFill>
                  <a:schemeClr val="lt1"/>
                </a:solidFill>
                <a:latin typeface="Montserrat"/>
                <a:ea typeface="Montserrat"/>
                <a:cs typeface="Montserrat"/>
                <a:sym typeface="Montserrat"/>
              </a:defRPr>
            </a:lvl2pPr>
            <a:lvl3pPr indent="-279400" lvl="2" marL="1371600" marR="0" algn="ctr">
              <a:lnSpc>
                <a:spcPct val="90000"/>
              </a:lnSpc>
              <a:spcBef>
                <a:spcPts val="500"/>
              </a:spcBef>
              <a:spcAft>
                <a:spcPts val="0"/>
              </a:spcAft>
              <a:buClr>
                <a:schemeClr val="lt1"/>
              </a:buClr>
              <a:buSzPts val="800"/>
              <a:buFont typeface="Arial"/>
              <a:buChar char="•"/>
              <a:defRPr b="0" i="0" sz="800" u="none" cap="none" strike="noStrike">
                <a:solidFill>
                  <a:schemeClr val="lt1"/>
                </a:solidFill>
                <a:latin typeface="Montserrat"/>
                <a:ea typeface="Montserrat"/>
                <a:cs typeface="Montserrat"/>
                <a:sym typeface="Montserrat"/>
              </a:defRPr>
            </a:lvl3pPr>
            <a:lvl4pPr indent="-266700" lvl="3" marL="1828800" marR="0" algn="ctr">
              <a:lnSpc>
                <a:spcPct val="90000"/>
              </a:lnSpc>
              <a:spcBef>
                <a:spcPts val="500"/>
              </a:spcBef>
              <a:spcAft>
                <a:spcPts val="0"/>
              </a:spcAft>
              <a:buClr>
                <a:schemeClr val="lt1"/>
              </a:buClr>
              <a:buSzPts val="600"/>
              <a:buFont typeface="Arial"/>
              <a:buChar char="•"/>
              <a:defRPr b="0" i="0" sz="600" u="none" cap="none" strike="noStrike">
                <a:solidFill>
                  <a:schemeClr val="lt1"/>
                </a:solidFill>
                <a:latin typeface="Montserrat"/>
                <a:ea typeface="Montserrat"/>
                <a:cs typeface="Montserrat"/>
                <a:sym typeface="Montserrat"/>
              </a:defRPr>
            </a:lvl4pPr>
            <a:lvl5pPr indent="-266700" lvl="4" marL="2286000" marR="0" algn="ctr">
              <a:lnSpc>
                <a:spcPct val="90000"/>
              </a:lnSpc>
              <a:spcBef>
                <a:spcPts val="500"/>
              </a:spcBef>
              <a:spcAft>
                <a:spcPts val="0"/>
              </a:spcAft>
              <a:buClr>
                <a:schemeClr val="lt1"/>
              </a:buClr>
              <a:buSzPts val="600"/>
              <a:buFont typeface="Arial"/>
              <a:buChar char="•"/>
              <a:defRPr b="0" i="0" sz="600" u="none" cap="none" strike="noStrike">
                <a:solidFill>
                  <a:schemeClr val="lt1"/>
                </a:solidFill>
                <a:latin typeface="Montserrat"/>
                <a:ea typeface="Montserrat"/>
                <a:cs typeface="Montserrat"/>
                <a:sym typeface="Montserrat"/>
              </a:defRPr>
            </a:lvl5pPr>
            <a:lvl6pPr indent="-266700" lvl="5" marL="2743200" marR="0" algn="ctr">
              <a:lnSpc>
                <a:spcPct val="90000"/>
              </a:lnSpc>
              <a:spcBef>
                <a:spcPts val="500"/>
              </a:spcBef>
              <a:spcAft>
                <a:spcPts val="0"/>
              </a:spcAft>
              <a:buClr>
                <a:schemeClr val="lt1"/>
              </a:buClr>
              <a:buSzPts val="600"/>
              <a:buFont typeface="Arial"/>
              <a:buChar char="•"/>
              <a:defRPr b="0" i="0" sz="600" u="none" cap="none" strike="noStrike">
                <a:solidFill>
                  <a:schemeClr val="lt1"/>
                </a:solidFill>
                <a:latin typeface="Montserrat"/>
                <a:ea typeface="Montserrat"/>
                <a:cs typeface="Montserrat"/>
                <a:sym typeface="Montserrat"/>
              </a:defRPr>
            </a:lvl6pPr>
            <a:lvl7pPr indent="-266700" lvl="6" marL="3200400" marR="0" algn="ctr">
              <a:lnSpc>
                <a:spcPct val="90000"/>
              </a:lnSpc>
              <a:spcBef>
                <a:spcPts val="500"/>
              </a:spcBef>
              <a:spcAft>
                <a:spcPts val="0"/>
              </a:spcAft>
              <a:buClr>
                <a:schemeClr val="lt1"/>
              </a:buClr>
              <a:buSzPts val="600"/>
              <a:buFont typeface="Arial"/>
              <a:buChar char="•"/>
              <a:defRPr b="0" i="0" sz="600" u="none" cap="none" strike="noStrike">
                <a:solidFill>
                  <a:schemeClr val="lt1"/>
                </a:solidFill>
                <a:latin typeface="Montserrat"/>
                <a:ea typeface="Montserrat"/>
                <a:cs typeface="Montserrat"/>
                <a:sym typeface="Montserrat"/>
              </a:defRPr>
            </a:lvl7pPr>
            <a:lvl8pPr indent="-266700" lvl="7" marL="3657600" marR="0" algn="ctr">
              <a:lnSpc>
                <a:spcPct val="90000"/>
              </a:lnSpc>
              <a:spcBef>
                <a:spcPts val="500"/>
              </a:spcBef>
              <a:spcAft>
                <a:spcPts val="0"/>
              </a:spcAft>
              <a:buClr>
                <a:schemeClr val="lt1"/>
              </a:buClr>
              <a:buSzPts val="600"/>
              <a:buFont typeface="Arial"/>
              <a:buChar char="•"/>
              <a:defRPr b="0" i="0" sz="600" u="none" cap="none" strike="noStrike">
                <a:solidFill>
                  <a:schemeClr val="lt1"/>
                </a:solidFill>
                <a:latin typeface="Montserrat"/>
                <a:ea typeface="Montserrat"/>
                <a:cs typeface="Montserrat"/>
                <a:sym typeface="Montserrat"/>
              </a:defRPr>
            </a:lvl8pPr>
            <a:lvl9pPr indent="-266700" lvl="8" marL="4114800" marR="0" algn="ctr">
              <a:lnSpc>
                <a:spcPct val="90000"/>
              </a:lnSpc>
              <a:spcBef>
                <a:spcPts val="500"/>
              </a:spcBef>
              <a:spcAft>
                <a:spcPts val="0"/>
              </a:spcAft>
              <a:buClr>
                <a:schemeClr val="lt1"/>
              </a:buClr>
              <a:buSzPts val="600"/>
              <a:buFont typeface="Arial"/>
              <a:buChar char="•"/>
              <a:defRPr b="0" i="0" sz="600" u="none" cap="none" strike="noStrike">
                <a:solidFill>
                  <a:schemeClr val="lt1"/>
                </a:solidFill>
                <a:latin typeface="Montserrat"/>
                <a:ea typeface="Montserrat"/>
                <a:cs typeface="Montserrat"/>
                <a:sym typeface="Montserrat"/>
              </a:defRPr>
            </a:lvl9pPr>
          </a:lstStyle>
          <a:p/>
        </p:txBody>
      </p:sp>
      <p:sp>
        <p:nvSpPr>
          <p:cNvPr id="1395" name="Google Shape;1395;g343d2673bcf_0_3642"/>
          <p:cNvSpPr txBox="1"/>
          <p:nvPr>
            <p:ph idx="6" type="body"/>
          </p:nvPr>
        </p:nvSpPr>
        <p:spPr>
          <a:xfrm>
            <a:off x="7839167" y="4840900"/>
            <a:ext cx="3154500" cy="809100"/>
          </a:xfrm>
          <a:prstGeom prst="rect">
            <a:avLst/>
          </a:prstGeom>
          <a:noFill/>
          <a:ln>
            <a:noFill/>
          </a:ln>
        </p:spPr>
        <p:txBody>
          <a:bodyPr anchorCtr="0" anchor="ctr" bIns="45700" lIns="91425" spcFirstLastPara="1" rIns="91425" wrap="square" tIns="45700">
            <a:noAutofit/>
          </a:bodyPr>
          <a:lstStyle>
            <a:lvl1pPr indent="-228600" lvl="0" marL="457200" marR="0" algn="ctr">
              <a:lnSpc>
                <a:spcPct val="90000"/>
              </a:lnSpc>
              <a:spcBef>
                <a:spcPts val="1000"/>
              </a:spcBef>
              <a:spcAft>
                <a:spcPts val="0"/>
              </a:spcAft>
              <a:buClr>
                <a:schemeClr val="lt1"/>
              </a:buClr>
              <a:buSzPts val="1400"/>
              <a:buFont typeface="Arial"/>
              <a:buNone/>
              <a:defRPr b="1" i="0" sz="1400" u="none" cap="none" strike="noStrike">
                <a:solidFill>
                  <a:schemeClr val="lt1"/>
                </a:solidFill>
                <a:latin typeface="Montserrat Medium"/>
                <a:ea typeface="Montserrat Medium"/>
                <a:cs typeface="Montserrat Medium"/>
                <a:sym typeface="Montserrat Medium"/>
              </a:defRPr>
            </a:lvl1pPr>
            <a:lvl2pPr indent="-317500" lvl="1" marL="914400" marR="0" algn="ctr">
              <a:lnSpc>
                <a:spcPct val="90000"/>
              </a:lnSpc>
              <a:spcBef>
                <a:spcPts val="500"/>
              </a:spcBef>
              <a:spcAft>
                <a:spcPts val="0"/>
              </a:spcAft>
              <a:buClr>
                <a:schemeClr val="lt1"/>
              </a:buClr>
              <a:buSzPts val="1400"/>
              <a:buFont typeface="Arial"/>
              <a:buChar char="•"/>
              <a:defRPr b="0" i="0" sz="1400" u="none" cap="none" strike="noStrike">
                <a:solidFill>
                  <a:schemeClr val="lt1"/>
                </a:solidFill>
                <a:latin typeface="Montserrat"/>
                <a:ea typeface="Montserrat"/>
                <a:cs typeface="Montserrat"/>
                <a:sym typeface="Montserrat"/>
              </a:defRPr>
            </a:lvl2pPr>
            <a:lvl3pPr indent="-317500" lvl="2" marL="1371600" marR="0" algn="ctr">
              <a:lnSpc>
                <a:spcPct val="90000"/>
              </a:lnSpc>
              <a:spcBef>
                <a:spcPts val="500"/>
              </a:spcBef>
              <a:spcAft>
                <a:spcPts val="0"/>
              </a:spcAft>
              <a:buClr>
                <a:schemeClr val="lt1"/>
              </a:buClr>
              <a:buSzPts val="1400"/>
              <a:buFont typeface="Arial"/>
              <a:buChar char="•"/>
              <a:defRPr b="0" i="0" sz="1400" u="none" cap="none" strike="noStrike">
                <a:solidFill>
                  <a:schemeClr val="lt1"/>
                </a:solidFill>
                <a:latin typeface="Montserrat"/>
                <a:ea typeface="Montserrat"/>
                <a:cs typeface="Montserrat"/>
                <a:sym typeface="Montserrat"/>
              </a:defRPr>
            </a:lvl3pPr>
            <a:lvl4pPr indent="-317500" lvl="3" marL="1828800" marR="0" algn="ctr">
              <a:lnSpc>
                <a:spcPct val="90000"/>
              </a:lnSpc>
              <a:spcBef>
                <a:spcPts val="500"/>
              </a:spcBef>
              <a:spcAft>
                <a:spcPts val="0"/>
              </a:spcAft>
              <a:buClr>
                <a:schemeClr val="lt1"/>
              </a:buClr>
              <a:buSzPts val="1400"/>
              <a:buFont typeface="Arial"/>
              <a:buChar char="•"/>
              <a:defRPr b="0" i="0" sz="1400" u="none" cap="none" strike="noStrike">
                <a:solidFill>
                  <a:schemeClr val="lt1"/>
                </a:solidFill>
                <a:latin typeface="Montserrat"/>
                <a:ea typeface="Montserrat"/>
                <a:cs typeface="Montserrat"/>
                <a:sym typeface="Montserrat"/>
              </a:defRPr>
            </a:lvl4pPr>
            <a:lvl5pPr indent="-317500" lvl="4" marL="2286000" marR="0" algn="ctr">
              <a:lnSpc>
                <a:spcPct val="90000"/>
              </a:lnSpc>
              <a:spcBef>
                <a:spcPts val="500"/>
              </a:spcBef>
              <a:spcAft>
                <a:spcPts val="0"/>
              </a:spcAft>
              <a:buClr>
                <a:schemeClr val="lt1"/>
              </a:buClr>
              <a:buSzPts val="1400"/>
              <a:buFont typeface="Arial"/>
              <a:buChar char="•"/>
              <a:defRPr b="0" i="0" sz="1400" u="none" cap="none" strike="noStrike">
                <a:solidFill>
                  <a:schemeClr val="lt1"/>
                </a:solidFill>
                <a:latin typeface="Montserrat"/>
                <a:ea typeface="Montserrat"/>
                <a:cs typeface="Montserrat"/>
                <a:sym typeface="Montserrat"/>
              </a:defRPr>
            </a:lvl5pPr>
            <a:lvl6pPr indent="-317500" lvl="5" marL="2743200" marR="0" algn="ctr">
              <a:lnSpc>
                <a:spcPct val="90000"/>
              </a:lnSpc>
              <a:spcBef>
                <a:spcPts val="500"/>
              </a:spcBef>
              <a:spcAft>
                <a:spcPts val="0"/>
              </a:spcAft>
              <a:buClr>
                <a:schemeClr val="lt1"/>
              </a:buClr>
              <a:buSzPts val="1400"/>
              <a:buFont typeface="Arial"/>
              <a:buChar char="•"/>
              <a:defRPr b="0" i="0" sz="1400" u="none" cap="none" strike="noStrike">
                <a:solidFill>
                  <a:schemeClr val="lt1"/>
                </a:solidFill>
                <a:latin typeface="Montserrat"/>
                <a:ea typeface="Montserrat"/>
                <a:cs typeface="Montserrat"/>
                <a:sym typeface="Montserrat"/>
              </a:defRPr>
            </a:lvl6pPr>
            <a:lvl7pPr indent="-317500" lvl="6" marL="3200400" marR="0" algn="ctr">
              <a:lnSpc>
                <a:spcPct val="90000"/>
              </a:lnSpc>
              <a:spcBef>
                <a:spcPts val="500"/>
              </a:spcBef>
              <a:spcAft>
                <a:spcPts val="0"/>
              </a:spcAft>
              <a:buClr>
                <a:schemeClr val="lt1"/>
              </a:buClr>
              <a:buSzPts val="1400"/>
              <a:buFont typeface="Arial"/>
              <a:buChar char="•"/>
              <a:defRPr b="0" i="0" sz="1400" u="none" cap="none" strike="noStrike">
                <a:solidFill>
                  <a:schemeClr val="lt1"/>
                </a:solidFill>
                <a:latin typeface="Montserrat"/>
                <a:ea typeface="Montserrat"/>
                <a:cs typeface="Montserrat"/>
                <a:sym typeface="Montserrat"/>
              </a:defRPr>
            </a:lvl7pPr>
            <a:lvl8pPr indent="-317500" lvl="7" marL="3657600" marR="0" algn="ctr">
              <a:lnSpc>
                <a:spcPct val="90000"/>
              </a:lnSpc>
              <a:spcBef>
                <a:spcPts val="500"/>
              </a:spcBef>
              <a:spcAft>
                <a:spcPts val="0"/>
              </a:spcAft>
              <a:buClr>
                <a:schemeClr val="lt1"/>
              </a:buClr>
              <a:buSzPts val="1400"/>
              <a:buFont typeface="Arial"/>
              <a:buChar char="•"/>
              <a:defRPr b="0" i="0" sz="1400" u="none" cap="none" strike="noStrike">
                <a:solidFill>
                  <a:schemeClr val="lt1"/>
                </a:solidFill>
                <a:latin typeface="Montserrat"/>
                <a:ea typeface="Montserrat"/>
                <a:cs typeface="Montserrat"/>
                <a:sym typeface="Montserrat"/>
              </a:defRPr>
            </a:lvl8pPr>
            <a:lvl9pPr indent="-317500" lvl="8" marL="4114800" marR="0" algn="ctr">
              <a:lnSpc>
                <a:spcPct val="90000"/>
              </a:lnSpc>
              <a:spcBef>
                <a:spcPts val="500"/>
              </a:spcBef>
              <a:spcAft>
                <a:spcPts val="0"/>
              </a:spcAft>
              <a:buClr>
                <a:schemeClr val="lt1"/>
              </a:buClr>
              <a:buSzPts val="1400"/>
              <a:buFont typeface="Arial"/>
              <a:buChar char="•"/>
              <a:defRPr b="0" i="0" sz="1400" u="none" cap="none" strike="noStrike">
                <a:solidFill>
                  <a:schemeClr val="lt1"/>
                </a:solidFill>
                <a:latin typeface="Montserrat"/>
                <a:ea typeface="Montserrat"/>
                <a:cs typeface="Montserrat"/>
                <a:sym typeface="Montserrat"/>
              </a:defRPr>
            </a:lvl9pPr>
          </a:lstStyle>
          <a:p/>
        </p:txBody>
      </p:sp>
      <p:sp>
        <p:nvSpPr>
          <p:cNvPr id="1396" name="Google Shape;1396;g343d2673bcf_0_3642"/>
          <p:cNvSpPr txBox="1"/>
          <p:nvPr>
            <p:ph idx="7" type="body"/>
          </p:nvPr>
        </p:nvSpPr>
        <p:spPr>
          <a:xfrm>
            <a:off x="680383" y="1651500"/>
            <a:ext cx="2523300" cy="584400"/>
          </a:xfrm>
          <a:prstGeom prst="rect">
            <a:avLst/>
          </a:prstGeom>
          <a:noFill/>
          <a:ln>
            <a:noFill/>
          </a:ln>
        </p:spPr>
        <p:txBody>
          <a:bodyPr anchorCtr="0" anchor="t" bIns="45700" lIns="91425" spcFirstLastPara="1" rIns="91425" wrap="square" tIns="45700">
            <a:noAutofit/>
          </a:bodyPr>
          <a:lstStyle>
            <a:lvl1pPr indent="-228600" lvl="0" marL="457200" marR="0" algn="l">
              <a:lnSpc>
                <a:spcPct val="90000"/>
              </a:lnSpc>
              <a:spcBef>
                <a:spcPts val="1000"/>
              </a:spcBef>
              <a:spcAft>
                <a:spcPts val="0"/>
              </a:spcAft>
              <a:buClr>
                <a:schemeClr val="accent6"/>
              </a:buClr>
              <a:buSzPts val="1300"/>
              <a:buFont typeface="Arial"/>
              <a:buNone/>
              <a:defRPr b="0" i="0" sz="1300" u="none" cap="none" strike="noStrike">
                <a:solidFill>
                  <a:schemeClr val="accent6"/>
                </a:solidFill>
                <a:latin typeface="Montserrat"/>
                <a:ea typeface="Montserrat"/>
                <a:cs typeface="Montserrat"/>
                <a:sym typeface="Montserrat"/>
              </a:defRPr>
            </a:lvl1pPr>
            <a:lvl2pPr indent="-381000" lvl="1" marL="914400" marR="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Montserrat"/>
                <a:ea typeface="Montserrat"/>
                <a:cs typeface="Montserrat"/>
                <a:sym typeface="Montserrat"/>
              </a:defRPr>
            </a:lvl2pPr>
            <a:lvl3pPr indent="-355600" lvl="2" marL="1371600" marR="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Montserrat"/>
                <a:ea typeface="Montserrat"/>
                <a:cs typeface="Montserrat"/>
                <a:sym typeface="Montserrat"/>
              </a:defRPr>
            </a:lvl3pPr>
            <a:lvl4pPr indent="-342900" lvl="3" marL="18288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Montserrat"/>
                <a:ea typeface="Montserrat"/>
                <a:cs typeface="Montserrat"/>
                <a:sym typeface="Montserrat"/>
              </a:defRPr>
            </a:lvl4pPr>
            <a:lvl5pPr indent="-342900" lvl="4" marL="22860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Montserrat"/>
                <a:ea typeface="Montserrat"/>
                <a:cs typeface="Montserrat"/>
                <a:sym typeface="Montserrat"/>
              </a:defRPr>
            </a:lvl5pPr>
            <a:lvl6pPr indent="-342900" lvl="5" marL="27432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Montserrat"/>
                <a:ea typeface="Montserrat"/>
                <a:cs typeface="Montserrat"/>
                <a:sym typeface="Montserrat"/>
              </a:defRPr>
            </a:lvl6pPr>
            <a:lvl7pPr indent="-342900" lvl="6" marL="32004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Montserrat"/>
                <a:ea typeface="Montserrat"/>
                <a:cs typeface="Montserrat"/>
                <a:sym typeface="Montserrat"/>
              </a:defRPr>
            </a:lvl7pPr>
            <a:lvl8pPr indent="-342900" lvl="7" marL="36576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Montserrat"/>
                <a:ea typeface="Montserrat"/>
                <a:cs typeface="Montserrat"/>
                <a:sym typeface="Montserrat"/>
              </a:defRPr>
            </a:lvl8pPr>
            <a:lvl9pPr indent="-342900" lvl="8" marL="41148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Montserrat"/>
                <a:ea typeface="Montserrat"/>
                <a:cs typeface="Montserrat"/>
                <a:sym typeface="Montserrat"/>
              </a:defRPr>
            </a:lvl9pPr>
          </a:lstStyle>
          <a:p/>
        </p:txBody>
      </p:sp>
      <p:sp>
        <p:nvSpPr>
          <p:cNvPr id="1397" name="Google Shape;1397;g343d2673bcf_0_3642"/>
          <p:cNvSpPr txBox="1"/>
          <p:nvPr>
            <p:ph idx="8" type="body"/>
          </p:nvPr>
        </p:nvSpPr>
        <p:spPr>
          <a:xfrm>
            <a:off x="634617" y="2477492"/>
            <a:ext cx="2523300" cy="584400"/>
          </a:xfrm>
          <a:prstGeom prst="rect">
            <a:avLst/>
          </a:prstGeom>
          <a:noFill/>
          <a:ln>
            <a:noFill/>
          </a:ln>
        </p:spPr>
        <p:txBody>
          <a:bodyPr anchorCtr="0" anchor="t" bIns="45700" lIns="91425" spcFirstLastPara="1" rIns="91425" wrap="square" tIns="45700">
            <a:noAutofit/>
          </a:bodyPr>
          <a:lstStyle>
            <a:lvl1pPr indent="-228600" lvl="0" marL="457200" marR="0" algn="l">
              <a:lnSpc>
                <a:spcPct val="90000"/>
              </a:lnSpc>
              <a:spcBef>
                <a:spcPts val="1000"/>
              </a:spcBef>
              <a:spcAft>
                <a:spcPts val="0"/>
              </a:spcAft>
              <a:buClr>
                <a:schemeClr val="accent6"/>
              </a:buClr>
              <a:buSzPts val="1300"/>
              <a:buFont typeface="Arial"/>
              <a:buNone/>
              <a:defRPr b="0" i="0" sz="1300" u="none" cap="none" strike="noStrike">
                <a:solidFill>
                  <a:schemeClr val="accent6"/>
                </a:solidFill>
                <a:latin typeface="Montserrat"/>
                <a:ea typeface="Montserrat"/>
                <a:cs typeface="Montserrat"/>
                <a:sym typeface="Montserrat"/>
              </a:defRPr>
            </a:lvl1pPr>
            <a:lvl2pPr indent="-381000" lvl="1" marL="914400" marR="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Montserrat"/>
                <a:ea typeface="Montserrat"/>
                <a:cs typeface="Montserrat"/>
                <a:sym typeface="Montserrat"/>
              </a:defRPr>
            </a:lvl2pPr>
            <a:lvl3pPr indent="-355600" lvl="2" marL="1371600" marR="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Montserrat"/>
                <a:ea typeface="Montserrat"/>
                <a:cs typeface="Montserrat"/>
                <a:sym typeface="Montserrat"/>
              </a:defRPr>
            </a:lvl3pPr>
            <a:lvl4pPr indent="-342900" lvl="3" marL="18288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Montserrat"/>
                <a:ea typeface="Montserrat"/>
                <a:cs typeface="Montserrat"/>
                <a:sym typeface="Montserrat"/>
              </a:defRPr>
            </a:lvl4pPr>
            <a:lvl5pPr indent="-342900" lvl="4" marL="22860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Montserrat"/>
                <a:ea typeface="Montserrat"/>
                <a:cs typeface="Montserrat"/>
                <a:sym typeface="Montserrat"/>
              </a:defRPr>
            </a:lvl5pPr>
            <a:lvl6pPr indent="-342900" lvl="5" marL="27432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Montserrat"/>
                <a:ea typeface="Montserrat"/>
                <a:cs typeface="Montserrat"/>
                <a:sym typeface="Montserrat"/>
              </a:defRPr>
            </a:lvl6pPr>
            <a:lvl7pPr indent="-342900" lvl="6" marL="32004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Montserrat"/>
                <a:ea typeface="Montserrat"/>
                <a:cs typeface="Montserrat"/>
                <a:sym typeface="Montserrat"/>
              </a:defRPr>
            </a:lvl7pPr>
            <a:lvl8pPr indent="-342900" lvl="7" marL="36576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Montserrat"/>
                <a:ea typeface="Montserrat"/>
                <a:cs typeface="Montserrat"/>
                <a:sym typeface="Montserrat"/>
              </a:defRPr>
            </a:lvl8pPr>
            <a:lvl9pPr indent="-342900" lvl="8" marL="41148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Montserrat"/>
                <a:ea typeface="Montserrat"/>
                <a:cs typeface="Montserrat"/>
                <a:sym typeface="Montserrat"/>
              </a:defRPr>
            </a:lvl9pPr>
          </a:lstStyle>
          <a:p/>
        </p:txBody>
      </p:sp>
      <p:sp>
        <p:nvSpPr>
          <p:cNvPr id="1398" name="Google Shape;1398;g343d2673bcf_0_3642"/>
          <p:cNvSpPr txBox="1"/>
          <p:nvPr>
            <p:ph idx="9" type="body"/>
          </p:nvPr>
        </p:nvSpPr>
        <p:spPr>
          <a:xfrm>
            <a:off x="634617" y="3308208"/>
            <a:ext cx="2523300" cy="584400"/>
          </a:xfrm>
          <a:prstGeom prst="rect">
            <a:avLst/>
          </a:prstGeom>
          <a:noFill/>
          <a:ln>
            <a:noFill/>
          </a:ln>
        </p:spPr>
        <p:txBody>
          <a:bodyPr anchorCtr="0" anchor="t" bIns="45700" lIns="91425" spcFirstLastPara="1" rIns="91425" wrap="square" tIns="45700">
            <a:noAutofit/>
          </a:bodyPr>
          <a:lstStyle>
            <a:lvl1pPr indent="-228600" lvl="0" marL="457200" marR="0" algn="l">
              <a:lnSpc>
                <a:spcPct val="90000"/>
              </a:lnSpc>
              <a:spcBef>
                <a:spcPts val="1000"/>
              </a:spcBef>
              <a:spcAft>
                <a:spcPts val="0"/>
              </a:spcAft>
              <a:buClr>
                <a:schemeClr val="accent6"/>
              </a:buClr>
              <a:buSzPts val="1300"/>
              <a:buFont typeface="Arial"/>
              <a:buNone/>
              <a:defRPr b="0" i="0" sz="1300" u="none" cap="none" strike="noStrike">
                <a:solidFill>
                  <a:schemeClr val="accent6"/>
                </a:solidFill>
                <a:latin typeface="Montserrat"/>
                <a:ea typeface="Montserrat"/>
                <a:cs typeface="Montserrat"/>
                <a:sym typeface="Montserrat"/>
              </a:defRPr>
            </a:lvl1pPr>
            <a:lvl2pPr indent="-381000" lvl="1" marL="914400" marR="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Montserrat"/>
                <a:ea typeface="Montserrat"/>
                <a:cs typeface="Montserrat"/>
                <a:sym typeface="Montserrat"/>
              </a:defRPr>
            </a:lvl2pPr>
            <a:lvl3pPr indent="-355600" lvl="2" marL="1371600" marR="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Montserrat"/>
                <a:ea typeface="Montserrat"/>
                <a:cs typeface="Montserrat"/>
                <a:sym typeface="Montserrat"/>
              </a:defRPr>
            </a:lvl3pPr>
            <a:lvl4pPr indent="-342900" lvl="3" marL="18288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Montserrat"/>
                <a:ea typeface="Montserrat"/>
                <a:cs typeface="Montserrat"/>
                <a:sym typeface="Montserrat"/>
              </a:defRPr>
            </a:lvl4pPr>
            <a:lvl5pPr indent="-342900" lvl="4" marL="22860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Montserrat"/>
                <a:ea typeface="Montserrat"/>
                <a:cs typeface="Montserrat"/>
                <a:sym typeface="Montserrat"/>
              </a:defRPr>
            </a:lvl5pPr>
            <a:lvl6pPr indent="-342900" lvl="5" marL="27432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Montserrat"/>
                <a:ea typeface="Montserrat"/>
                <a:cs typeface="Montserrat"/>
                <a:sym typeface="Montserrat"/>
              </a:defRPr>
            </a:lvl6pPr>
            <a:lvl7pPr indent="-342900" lvl="6" marL="32004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Montserrat"/>
                <a:ea typeface="Montserrat"/>
                <a:cs typeface="Montserrat"/>
                <a:sym typeface="Montserrat"/>
              </a:defRPr>
            </a:lvl7pPr>
            <a:lvl8pPr indent="-342900" lvl="7" marL="36576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Montserrat"/>
                <a:ea typeface="Montserrat"/>
                <a:cs typeface="Montserrat"/>
                <a:sym typeface="Montserrat"/>
              </a:defRPr>
            </a:lvl8pPr>
            <a:lvl9pPr indent="-342900" lvl="8" marL="41148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Montserrat"/>
                <a:ea typeface="Montserrat"/>
                <a:cs typeface="Montserrat"/>
                <a:sym typeface="Montserrat"/>
              </a:defRPr>
            </a:lvl9pPr>
          </a:lstStyle>
          <a:p/>
        </p:txBody>
      </p:sp>
      <p:sp>
        <p:nvSpPr>
          <p:cNvPr id="1399" name="Google Shape;1399;g343d2673bcf_0_3642"/>
          <p:cNvSpPr txBox="1"/>
          <p:nvPr>
            <p:ph idx="13" type="body"/>
          </p:nvPr>
        </p:nvSpPr>
        <p:spPr>
          <a:xfrm>
            <a:off x="634617" y="4138917"/>
            <a:ext cx="2523300" cy="584400"/>
          </a:xfrm>
          <a:prstGeom prst="rect">
            <a:avLst/>
          </a:prstGeom>
          <a:noFill/>
          <a:ln>
            <a:noFill/>
          </a:ln>
        </p:spPr>
        <p:txBody>
          <a:bodyPr anchorCtr="0" anchor="t" bIns="45700" lIns="91425" spcFirstLastPara="1" rIns="91425" wrap="square" tIns="45700">
            <a:noAutofit/>
          </a:bodyPr>
          <a:lstStyle>
            <a:lvl1pPr indent="-228600" lvl="0" marL="457200" marR="0" algn="l">
              <a:lnSpc>
                <a:spcPct val="90000"/>
              </a:lnSpc>
              <a:spcBef>
                <a:spcPts val="1000"/>
              </a:spcBef>
              <a:spcAft>
                <a:spcPts val="0"/>
              </a:spcAft>
              <a:buClr>
                <a:schemeClr val="accent6"/>
              </a:buClr>
              <a:buSzPts val="1300"/>
              <a:buFont typeface="Arial"/>
              <a:buNone/>
              <a:defRPr b="0" i="0" sz="1300" u="none" cap="none" strike="noStrike">
                <a:solidFill>
                  <a:schemeClr val="accent6"/>
                </a:solidFill>
                <a:latin typeface="Montserrat"/>
                <a:ea typeface="Montserrat"/>
                <a:cs typeface="Montserrat"/>
                <a:sym typeface="Montserrat"/>
              </a:defRPr>
            </a:lvl1pPr>
            <a:lvl2pPr indent="-381000" lvl="1" marL="914400" marR="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Montserrat"/>
                <a:ea typeface="Montserrat"/>
                <a:cs typeface="Montserrat"/>
                <a:sym typeface="Montserrat"/>
              </a:defRPr>
            </a:lvl2pPr>
            <a:lvl3pPr indent="-355600" lvl="2" marL="1371600" marR="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Montserrat"/>
                <a:ea typeface="Montserrat"/>
                <a:cs typeface="Montserrat"/>
                <a:sym typeface="Montserrat"/>
              </a:defRPr>
            </a:lvl3pPr>
            <a:lvl4pPr indent="-342900" lvl="3" marL="18288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Montserrat"/>
                <a:ea typeface="Montserrat"/>
                <a:cs typeface="Montserrat"/>
                <a:sym typeface="Montserrat"/>
              </a:defRPr>
            </a:lvl4pPr>
            <a:lvl5pPr indent="-342900" lvl="4" marL="22860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Montserrat"/>
                <a:ea typeface="Montserrat"/>
                <a:cs typeface="Montserrat"/>
                <a:sym typeface="Montserrat"/>
              </a:defRPr>
            </a:lvl5pPr>
            <a:lvl6pPr indent="-342900" lvl="5" marL="27432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Montserrat"/>
                <a:ea typeface="Montserrat"/>
                <a:cs typeface="Montserrat"/>
                <a:sym typeface="Montserrat"/>
              </a:defRPr>
            </a:lvl6pPr>
            <a:lvl7pPr indent="-342900" lvl="6" marL="32004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Montserrat"/>
                <a:ea typeface="Montserrat"/>
                <a:cs typeface="Montserrat"/>
                <a:sym typeface="Montserrat"/>
              </a:defRPr>
            </a:lvl7pPr>
            <a:lvl8pPr indent="-342900" lvl="7" marL="36576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Montserrat"/>
                <a:ea typeface="Montserrat"/>
                <a:cs typeface="Montserrat"/>
                <a:sym typeface="Montserrat"/>
              </a:defRPr>
            </a:lvl8pPr>
            <a:lvl9pPr indent="-342900" lvl="8" marL="41148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Montserrat"/>
                <a:ea typeface="Montserrat"/>
                <a:cs typeface="Montserrat"/>
                <a:sym typeface="Montserrat"/>
              </a:defRPr>
            </a:lvl9pPr>
          </a:lstStyle>
          <a:p/>
        </p:txBody>
      </p:sp>
      <p:sp>
        <p:nvSpPr>
          <p:cNvPr id="1400" name="Google Shape;1400;g343d2673bcf_0_3642"/>
          <p:cNvSpPr txBox="1"/>
          <p:nvPr>
            <p:ph idx="14" type="body"/>
          </p:nvPr>
        </p:nvSpPr>
        <p:spPr>
          <a:xfrm>
            <a:off x="634617" y="4974217"/>
            <a:ext cx="2523300" cy="584400"/>
          </a:xfrm>
          <a:prstGeom prst="rect">
            <a:avLst/>
          </a:prstGeom>
          <a:noFill/>
          <a:ln>
            <a:noFill/>
          </a:ln>
        </p:spPr>
        <p:txBody>
          <a:bodyPr anchorCtr="0" anchor="t" bIns="45700" lIns="91425" spcFirstLastPara="1" rIns="91425" wrap="square" tIns="45700">
            <a:noAutofit/>
          </a:bodyPr>
          <a:lstStyle>
            <a:lvl1pPr indent="-228600" lvl="0" marL="457200" marR="0" algn="l">
              <a:lnSpc>
                <a:spcPct val="90000"/>
              </a:lnSpc>
              <a:spcBef>
                <a:spcPts val="1000"/>
              </a:spcBef>
              <a:spcAft>
                <a:spcPts val="0"/>
              </a:spcAft>
              <a:buClr>
                <a:schemeClr val="accent6"/>
              </a:buClr>
              <a:buSzPts val="1300"/>
              <a:buFont typeface="Arial"/>
              <a:buNone/>
              <a:defRPr b="0" i="0" sz="1300" u="none" cap="none" strike="noStrike">
                <a:solidFill>
                  <a:schemeClr val="accent6"/>
                </a:solidFill>
                <a:latin typeface="Montserrat"/>
                <a:ea typeface="Montserrat"/>
                <a:cs typeface="Montserrat"/>
                <a:sym typeface="Montserrat"/>
              </a:defRPr>
            </a:lvl1pPr>
            <a:lvl2pPr indent="-381000" lvl="1" marL="914400" marR="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Montserrat"/>
                <a:ea typeface="Montserrat"/>
                <a:cs typeface="Montserrat"/>
                <a:sym typeface="Montserrat"/>
              </a:defRPr>
            </a:lvl2pPr>
            <a:lvl3pPr indent="-355600" lvl="2" marL="1371600" marR="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Montserrat"/>
                <a:ea typeface="Montserrat"/>
                <a:cs typeface="Montserrat"/>
                <a:sym typeface="Montserrat"/>
              </a:defRPr>
            </a:lvl3pPr>
            <a:lvl4pPr indent="-342900" lvl="3" marL="18288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Montserrat"/>
                <a:ea typeface="Montserrat"/>
                <a:cs typeface="Montserrat"/>
                <a:sym typeface="Montserrat"/>
              </a:defRPr>
            </a:lvl4pPr>
            <a:lvl5pPr indent="-342900" lvl="4" marL="22860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Montserrat"/>
                <a:ea typeface="Montserrat"/>
                <a:cs typeface="Montserrat"/>
                <a:sym typeface="Montserrat"/>
              </a:defRPr>
            </a:lvl5pPr>
            <a:lvl6pPr indent="-342900" lvl="5" marL="27432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Montserrat"/>
                <a:ea typeface="Montserrat"/>
                <a:cs typeface="Montserrat"/>
                <a:sym typeface="Montserrat"/>
              </a:defRPr>
            </a:lvl6pPr>
            <a:lvl7pPr indent="-342900" lvl="6" marL="32004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Montserrat"/>
                <a:ea typeface="Montserrat"/>
                <a:cs typeface="Montserrat"/>
                <a:sym typeface="Montserrat"/>
              </a:defRPr>
            </a:lvl7pPr>
            <a:lvl8pPr indent="-342900" lvl="7" marL="36576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Montserrat"/>
                <a:ea typeface="Montserrat"/>
                <a:cs typeface="Montserrat"/>
                <a:sym typeface="Montserrat"/>
              </a:defRPr>
            </a:lvl8pPr>
            <a:lvl9pPr indent="-342900" lvl="8" marL="41148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Montserrat"/>
                <a:ea typeface="Montserrat"/>
                <a:cs typeface="Montserrat"/>
                <a:sym typeface="Montserrat"/>
              </a:defRPr>
            </a:lvl9pPr>
          </a:lstStyle>
          <a:p/>
        </p:txBody>
      </p:sp>
      <p:sp>
        <p:nvSpPr>
          <p:cNvPr id="1401" name="Google Shape;1401;g343d2673bcf_0_3642"/>
          <p:cNvSpPr txBox="1"/>
          <p:nvPr>
            <p:ph idx="15" type="body"/>
          </p:nvPr>
        </p:nvSpPr>
        <p:spPr>
          <a:xfrm>
            <a:off x="3780600" y="1669917"/>
            <a:ext cx="2623500" cy="584400"/>
          </a:xfrm>
          <a:prstGeom prst="rect">
            <a:avLst/>
          </a:prstGeom>
          <a:noFill/>
          <a:ln>
            <a:noFill/>
          </a:ln>
        </p:spPr>
        <p:txBody>
          <a:bodyPr anchorCtr="0" anchor="ctr" bIns="45700" lIns="91425" spcFirstLastPara="1" rIns="91425" wrap="square" tIns="45700">
            <a:noAutofit/>
          </a:bodyPr>
          <a:lstStyle>
            <a:lvl1pPr indent="-228600" lvl="0" marL="457200" marR="0" algn="ctr">
              <a:lnSpc>
                <a:spcPct val="90000"/>
              </a:lnSpc>
              <a:spcBef>
                <a:spcPts val="1000"/>
              </a:spcBef>
              <a:spcAft>
                <a:spcPts val="0"/>
              </a:spcAft>
              <a:buClr>
                <a:schemeClr val="accent6"/>
              </a:buClr>
              <a:buSzPts val="1300"/>
              <a:buFont typeface="Arial"/>
              <a:buNone/>
              <a:defRPr b="0" i="0" sz="1300" u="none" cap="none" strike="noStrike">
                <a:solidFill>
                  <a:schemeClr val="accent6"/>
                </a:solidFill>
                <a:latin typeface="Montserrat"/>
                <a:ea typeface="Montserrat"/>
                <a:cs typeface="Montserrat"/>
                <a:sym typeface="Montserrat"/>
              </a:defRPr>
            </a:lvl1pPr>
            <a:lvl2pPr indent="-381000" lvl="1" marL="914400" marR="0" algn="ctr">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Montserrat"/>
                <a:ea typeface="Montserrat"/>
                <a:cs typeface="Montserrat"/>
                <a:sym typeface="Montserrat"/>
              </a:defRPr>
            </a:lvl2pPr>
            <a:lvl3pPr indent="-355600" lvl="2" marL="1371600" marR="0" algn="ctr">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Montserrat"/>
                <a:ea typeface="Montserrat"/>
                <a:cs typeface="Montserrat"/>
                <a:sym typeface="Montserrat"/>
              </a:defRPr>
            </a:lvl3pPr>
            <a:lvl4pPr indent="-342900" lvl="3" marL="1828800" marR="0" algn="ctr">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Montserrat"/>
                <a:ea typeface="Montserrat"/>
                <a:cs typeface="Montserrat"/>
                <a:sym typeface="Montserrat"/>
              </a:defRPr>
            </a:lvl4pPr>
            <a:lvl5pPr indent="-342900" lvl="4" marL="2286000" marR="0" algn="ctr">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Montserrat"/>
                <a:ea typeface="Montserrat"/>
                <a:cs typeface="Montserrat"/>
                <a:sym typeface="Montserrat"/>
              </a:defRPr>
            </a:lvl5pPr>
            <a:lvl6pPr indent="-342900" lvl="5" marL="2743200" marR="0" algn="ctr">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Montserrat"/>
                <a:ea typeface="Montserrat"/>
                <a:cs typeface="Montserrat"/>
                <a:sym typeface="Montserrat"/>
              </a:defRPr>
            </a:lvl6pPr>
            <a:lvl7pPr indent="-342900" lvl="6" marL="3200400" marR="0" algn="ctr">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Montserrat"/>
                <a:ea typeface="Montserrat"/>
                <a:cs typeface="Montserrat"/>
                <a:sym typeface="Montserrat"/>
              </a:defRPr>
            </a:lvl7pPr>
            <a:lvl8pPr indent="-342900" lvl="7" marL="3657600" marR="0" algn="ctr">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Montserrat"/>
                <a:ea typeface="Montserrat"/>
                <a:cs typeface="Montserrat"/>
                <a:sym typeface="Montserrat"/>
              </a:defRPr>
            </a:lvl8pPr>
            <a:lvl9pPr indent="-342900" lvl="8" marL="4114800" marR="0" algn="ctr">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Montserrat"/>
                <a:ea typeface="Montserrat"/>
                <a:cs typeface="Montserrat"/>
                <a:sym typeface="Montserrat"/>
              </a:defRPr>
            </a:lvl9pPr>
          </a:lstStyle>
          <a:p/>
        </p:txBody>
      </p:sp>
      <p:sp>
        <p:nvSpPr>
          <p:cNvPr id="1402" name="Google Shape;1402;g343d2673bcf_0_3642"/>
          <p:cNvSpPr/>
          <p:nvPr/>
        </p:nvSpPr>
        <p:spPr>
          <a:xfrm>
            <a:off x="3616500" y="2445800"/>
            <a:ext cx="2971200" cy="647700"/>
          </a:xfrm>
          <a:prstGeom prst="roundRect">
            <a:avLst>
              <a:gd fmla="val 16667" name="adj"/>
            </a:avLst>
          </a:prstGeom>
          <a:solidFill>
            <a:srgbClr val="F2F2F2"/>
          </a:solidFill>
          <a:ln>
            <a:noFill/>
          </a:ln>
        </p:spPr>
        <p:txBody>
          <a:bodyPr anchorCtr="0" anchor="ctr" bIns="60950" lIns="60950" spcFirstLastPara="1" rIns="60950" wrap="square" tIns="60950">
            <a:noAutofit/>
          </a:bodyPr>
          <a:lstStyle/>
          <a:p>
            <a:pPr indent="0" lvl="0" marL="0" rtl="0" algn="ctr">
              <a:spcBef>
                <a:spcPts val="0"/>
              </a:spcBef>
              <a:spcAft>
                <a:spcPts val="0"/>
              </a:spcAft>
              <a:buNone/>
            </a:pPr>
            <a:r>
              <a:t/>
            </a:r>
            <a:endParaRPr sz="1400">
              <a:solidFill>
                <a:schemeClr val="dk1"/>
              </a:solidFill>
              <a:latin typeface="Montserrat Medium"/>
              <a:ea typeface="Montserrat Medium"/>
              <a:cs typeface="Montserrat Medium"/>
              <a:sym typeface="Montserrat Medium"/>
            </a:endParaRPr>
          </a:p>
        </p:txBody>
      </p:sp>
      <p:sp>
        <p:nvSpPr>
          <p:cNvPr id="1403" name="Google Shape;1403;g343d2673bcf_0_3642"/>
          <p:cNvSpPr txBox="1"/>
          <p:nvPr>
            <p:ph idx="16" type="body"/>
          </p:nvPr>
        </p:nvSpPr>
        <p:spPr>
          <a:xfrm>
            <a:off x="3780600" y="2495917"/>
            <a:ext cx="2623500" cy="584400"/>
          </a:xfrm>
          <a:prstGeom prst="rect">
            <a:avLst/>
          </a:prstGeom>
          <a:noFill/>
          <a:ln>
            <a:noFill/>
          </a:ln>
        </p:spPr>
        <p:txBody>
          <a:bodyPr anchorCtr="0" anchor="ctr" bIns="45700" lIns="91425" spcFirstLastPara="1" rIns="91425" wrap="square" tIns="45700">
            <a:noAutofit/>
          </a:bodyPr>
          <a:lstStyle>
            <a:lvl1pPr indent="-228600" lvl="0" marL="457200" marR="0" algn="ctr">
              <a:lnSpc>
                <a:spcPct val="90000"/>
              </a:lnSpc>
              <a:spcBef>
                <a:spcPts val="1000"/>
              </a:spcBef>
              <a:spcAft>
                <a:spcPts val="0"/>
              </a:spcAft>
              <a:buClr>
                <a:schemeClr val="accent6"/>
              </a:buClr>
              <a:buSzPts val="1300"/>
              <a:buFont typeface="Arial"/>
              <a:buNone/>
              <a:defRPr b="0" i="0" sz="1300" u="none" cap="none" strike="noStrike">
                <a:solidFill>
                  <a:schemeClr val="accent6"/>
                </a:solidFill>
                <a:latin typeface="Montserrat"/>
                <a:ea typeface="Montserrat"/>
                <a:cs typeface="Montserrat"/>
                <a:sym typeface="Montserrat"/>
              </a:defRPr>
            </a:lvl1pPr>
            <a:lvl2pPr indent="-381000" lvl="1" marL="914400" marR="0" algn="ctr">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Montserrat"/>
                <a:ea typeface="Montserrat"/>
                <a:cs typeface="Montserrat"/>
                <a:sym typeface="Montserrat"/>
              </a:defRPr>
            </a:lvl2pPr>
            <a:lvl3pPr indent="-355600" lvl="2" marL="1371600" marR="0" algn="ctr">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Montserrat"/>
                <a:ea typeface="Montserrat"/>
                <a:cs typeface="Montserrat"/>
                <a:sym typeface="Montserrat"/>
              </a:defRPr>
            </a:lvl3pPr>
            <a:lvl4pPr indent="-342900" lvl="3" marL="1828800" marR="0" algn="ctr">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Montserrat"/>
                <a:ea typeface="Montserrat"/>
                <a:cs typeface="Montserrat"/>
                <a:sym typeface="Montserrat"/>
              </a:defRPr>
            </a:lvl4pPr>
            <a:lvl5pPr indent="-342900" lvl="4" marL="2286000" marR="0" algn="ctr">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Montserrat"/>
                <a:ea typeface="Montserrat"/>
                <a:cs typeface="Montserrat"/>
                <a:sym typeface="Montserrat"/>
              </a:defRPr>
            </a:lvl5pPr>
            <a:lvl6pPr indent="-342900" lvl="5" marL="2743200" marR="0" algn="ctr">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Montserrat"/>
                <a:ea typeface="Montserrat"/>
                <a:cs typeface="Montserrat"/>
                <a:sym typeface="Montserrat"/>
              </a:defRPr>
            </a:lvl6pPr>
            <a:lvl7pPr indent="-342900" lvl="6" marL="3200400" marR="0" algn="ctr">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Montserrat"/>
                <a:ea typeface="Montserrat"/>
                <a:cs typeface="Montserrat"/>
                <a:sym typeface="Montserrat"/>
              </a:defRPr>
            </a:lvl7pPr>
            <a:lvl8pPr indent="-342900" lvl="7" marL="3657600" marR="0" algn="ctr">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Montserrat"/>
                <a:ea typeface="Montserrat"/>
                <a:cs typeface="Montserrat"/>
                <a:sym typeface="Montserrat"/>
              </a:defRPr>
            </a:lvl8pPr>
            <a:lvl9pPr indent="-342900" lvl="8" marL="4114800" marR="0" algn="ctr">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Montserrat"/>
                <a:ea typeface="Montserrat"/>
                <a:cs typeface="Montserrat"/>
                <a:sym typeface="Montserrat"/>
              </a:defRPr>
            </a:lvl9pPr>
          </a:lstStyle>
          <a:p/>
        </p:txBody>
      </p:sp>
      <p:sp>
        <p:nvSpPr>
          <p:cNvPr id="1404" name="Google Shape;1404;g343d2673bcf_0_3642"/>
          <p:cNvSpPr/>
          <p:nvPr/>
        </p:nvSpPr>
        <p:spPr>
          <a:xfrm>
            <a:off x="3616500" y="3271800"/>
            <a:ext cx="2971200" cy="647700"/>
          </a:xfrm>
          <a:prstGeom prst="roundRect">
            <a:avLst>
              <a:gd fmla="val 16667" name="adj"/>
            </a:avLst>
          </a:prstGeom>
          <a:solidFill>
            <a:srgbClr val="F2F2F2"/>
          </a:solidFill>
          <a:ln>
            <a:noFill/>
          </a:ln>
        </p:spPr>
        <p:txBody>
          <a:bodyPr anchorCtr="0" anchor="ctr" bIns="60950" lIns="60950" spcFirstLastPara="1" rIns="60950" wrap="square" tIns="60950">
            <a:noAutofit/>
          </a:bodyPr>
          <a:lstStyle/>
          <a:p>
            <a:pPr indent="0" lvl="0" marL="0" rtl="0" algn="ctr">
              <a:spcBef>
                <a:spcPts val="0"/>
              </a:spcBef>
              <a:spcAft>
                <a:spcPts val="0"/>
              </a:spcAft>
              <a:buNone/>
            </a:pPr>
            <a:r>
              <a:t/>
            </a:r>
            <a:endParaRPr sz="1400">
              <a:solidFill>
                <a:schemeClr val="dk1"/>
              </a:solidFill>
              <a:latin typeface="Montserrat Medium"/>
              <a:ea typeface="Montserrat Medium"/>
              <a:cs typeface="Montserrat Medium"/>
              <a:sym typeface="Montserrat Medium"/>
            </a:endParaRPr>
          </a:p>
        </p:txBody>
      </p:sp>
      <p:sp>
        <p:nvSpPr>
          <p:cNvPr id="1405" name="Google Shape;1405;g343d2673bcf_0_3642"/>
          <p:cNvSpPr txBox="1"/>
          <p:nvPr>
            <p:ph idx="17" type="body"/>
          </p:nvPr>
        </p:nvSpPr>
        <p:spPr>
          <a:xfrm>
            <a:off x="3780600" y="3321917"/>
            <a:ext cx="2623500" cy="584400"/>
          </a:xfrm>
          <a:prstGeom prst="rect">
            <a:avLst/>
          </a:prstGeom>
          <a:noFill/>
          <a:ln>
            <a:noFill/>
          </a:ln>
        </p:spPr>
        <p:txBody>
          <a:bodyPr anchorCtr="0" anchor="ctr" bIns="45700" lIns="91425" spcFirstLastPara="1" rIns="91425" wrap="square" tIns="45700">
            <a:noAutofit/>
          </a:bodyPr>
          <a:lstStyle>
            <a:lvl1pPr indent="-228600" lvl="0" marL="457200" marR="0" algn="ctr">
              <a:lnSpc>
                <a:spcPct val="90000"/>
              </a:lnSpc>
              <a:spcBef>
                <a:spcPts val="1000"/>
              </a:spcBef>
              <a:spcAft>
                <a:spcPts val="0"/>
              </a:spcAft>
              <a:buClr>
                <a:schemeClr val="accent6"/>
              </a:buClr>
              <a:buSzPts val="1300"/>
              <a:buFont typeface="Arial"/>
              <a:buNone/>
              <a:defRPr b="0" i="0" sz="1300" u="none" cap="none" strike="noStrike">
                <a:solidFill>
                  <a:schemeClr val="accent6"/>
                </a:solidFill>
                <a:latin typeface="Montserrat"/>
                <a:ea typeface="Montserrat"/>
                <a:cs typeface="Montserrat"/>
                <a:sym typeface="Montserrat"/>
              </a:defRPr>
            </a:lvl1pPr>
            <a:lvl2pPr indent="-381000" lvl="1" marL="914400" marR="0" algn="ctr">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Montserrat"/>
                <a:ea typeface="Montserrat"/>
                <a:cs typeface="Montserrat"/>
                <a:sym typeface="Montserrat"/>
              </a:defRPr>
            </a:lvl2pPr>
            <a:lvl3pPr indent="-355600" lvl="2" marL="1371600" marR="0" algn="ctr">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Montserrat"/>
                <a:ea typeface="Montserrat"/>
                <a:cs typeface="Montserrat"/>
                <a:sym typeface="Montserrat"/>
              </a:defRPr>
            </a:lvl3pPr>
            <a:lvl4pPr indent="-342900" lvl="3" marL="1828800" marR="0" algn="ctr">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Montserrat"/>
                <a:ea typeface="Montserrat"/>
                <a:cs typeface="Montserrat"/>
                <a:sym typeface="Montserrat"/>
              </a:defRPr>
            </a:lvl4pPr>
            <a:lvl5pPr indent="-342900" lvl="4" marL="2286000" marR="0" algn="ctr">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Montserrat"/>
                <a:ea typeface="Montserrat"/>
                <a:cs typeface="Montserrat"/>
                <a:sym typeface="Montserrat"/>
              </a:defRPr>
            </a:lvl5pPr>
            <a:lvl6pPr indent="-342900" lvl="5" marL="2743200" marR="0" algn="ctr">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Montserrat"/>
                <a:ea typeface="Montserrat"/>
                <a:cs typeface="Montserrat"/>
                <a:sym typeface="Montserrat"/>
              </a:defRPr>
            </a:lvl6pPr>
            <a:lvl7pPr indent="-342900" lvl="6" marL="3200400" marR="0" algn="ctr">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Montserrat"/>
                <a:ea typeface="Montserrat"/>
                <a:cs typeface="Montserrat"/>
                <a:sym typeface="Montserrat"/>
              </a:defRPr>
            </a:lvl7pPr>
            <a:lvl8pPr indent="-342900" lvl="7" marL="3657600" marR="0" algn="ctr">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Montserrat"/>
                <a:ea typeface="Montserrat"/>
                <a:cs typeface="Montserrat"/>
                <a:sym typeface="Montserrat"/>
              </a:defRPr>
            </a:lvl8pPr>
            <a:lvl9pPr indent="-342900" lvl="8" marL="4114800" marR="0" algn="ctr">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Montserrat"/>
                <a:ea typeface="Montserrat"/>
                <a:cs typeface="Montserrat"/>
                <a:sym typeface="Montserrat"/>
              </a:defRPr>
            </a:lvl9pPr>
          </a:lstStyle>
          <a:p/>
        </p:txBody>
      </p:sp>
      <p:sp>
        <p:nvSpPr>
          <p:cNvPr id="1406" name="Google Shape;1406;g343d2673bcf_0_3642"/>
          <p:cNvSpPr/>
          <p:nvPr/>
        </p:nvSpPr>
        <p:spPr>
          <a:xfrm>
            <a:off x="3606800" y="4097800"/>
            <a:ext cx="2971200" cy="647700"/>
          </a:xfrm>
          <a:prstGeom prst="roundRect">
            <a:avLst>
              <a:gd fmla="val 16667" name="adj"/>
            </a:avLst>
          </a:prstGeom>
          <a:solidFill>
            <a:srgbClr val="F2F2F2"/>
          </a:solidFill>
          <a:ln>
            <a:noFill/>
          </a:ln>
        </p:spPr>
        <p:txBody>
          <a:bodyPr anchorCtr="0" anchor="ctr" bIns="60950" lIns="60950" spcFirstLastPara="1" rIns="60950" wrap="square" tIns="60950">
            <a:noAutofit/>
          </a:bodyPr>
          <a:lstStyle/>
          <a:p>
            <a:pPr indent="0" lvl="0" marL="0" rtl="0" algn="ctr">
              <a:spcBef>
                <a:spcPts val="0"/>
              </a:spcBef>
              <a:spcAft>
                <a:spcPts val="0"/>
              </a:spcAft>
              <a:buNone/>
            </a:pPr>
            <a:r>
              <a:t/>
            </a:r>
            <a:endParaRPr sz="1400">
              <a:solidFill>
                <a:schemeClr val="dk1"/>
              </a:solidFill>
              <a:latin typeface="Montserrat Medium"/>
              <a:ea typeface="Montserrat Medium"/>
              <a:cs typeface="Montserrat Medium"/>
              <a:sym typeface="Montserrat Medium"/>
            </a:endParaRPr>
          </a:p>
        </p:txBody>
      </p:sp>
      <p:sp>
        <p:nvSpPr>
          <p:cNvPr id="1407" name="Google Shape;1407;g343d2673bcf_0_3642"/>
          <p:cNvSpPr txBox="1"/>
          <p:nvPr>
            <p:ph idx="18" type="body"/>
          </p:nvPr>
        </p:nvSpPr>
        <p:spPr>
          <a:xfrm>
            <a:off x="3770900" y="4147917"/>
            <a:ext cx="2623500" cy="584400"/>
          </a:xfrm>
          <a:prstGeom prst="rect">
            <a:avLst/>
          </a:prstGeom>
          <a:noFill/>
          <a:ln>
            <a:noFill/>
          </a:ln>
        </p:spPr>
        <p:txBody>
          <a:bodyPr anchorCtr="0" anchor="ctr" bIns="45700" lIns="91425" spcFirstLastPara="1" rIns="91425" wrap="square" tIns="45700">
            <a:noAutofit/>
          </a:bodyPr>
          <a:lstStyle>
            <a:lvl1pPr indent="-228600" lvl="0" marL="457200" marR="0" algn="ctr">
              <a:lnSpc>
                <a:spcPct val="90000"/>
              </a:lnSpc>
              <a:spcBef>
                <a:spcPts val="1000"/>
              </a:spcBef>
              <a:spcAft>
                <a:spcPts val="0"/>
              </a:spcAft>
              <a:buClr>
                <a:schemeClr val="accent6"/>
              </a:buClr>
              <a:buSzPts val="1300"/>
              <a:buFont typeface="Arial"/>
              <a:buNone/>
              <a:defRPr b="0" i="0" sz="1300" u="none" cap="none" strike="noStrike">
                <a:solidFill>
                  <a:schemeClr val="accent6"/>
                </a:solidFill>
                <a:latin typeface="Montserrat"/>
                <a:ea typeface="Montserrat"/>
                <a:cs typeface="Montserrat"/>
                <a:sym typeface="Montserrat"/>
              </a:defRPr>
            </a:lvl1pPr>
            <a:lvl2pPr indent="-381000" lvl="1" marL="914400" marR="0" algn="ctr">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Montserrat"/>
                <a:ea typeface="Montserrat"/>
                <a:cs typeface="Montserrat"/>
                <a:sym typeface="Montserrat"/>
              </a:defRPr>
            </a:lvl2pPr>
            <a:lvl3pPr indent="-355600" lvl="2" marL="1371600" marR="0" algn="ctr">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Montserrat"/>
                <a:ea typeface="Montserrat"/>
                <a:cs typeface="Montserrat"/>
                <a:sym typeface="Montserrat"/>
              </a:defRPr>
            </a:lvl3pPr>
            <a:lvl4pPr indent="-342900" lvl="3" marL="1828800" marR="0" algn="ctr">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Montserrat"/>
                <a:ea typeface="Montserrat"/>
                <a:cs typeface="Montserrat"/>
                <a:sym typeface="Montserrat"/>
              </a:defRPr>
            </a:lvl4pPr>
            <a:lvl5pPr indent="-342900" lvl="4" marL="2286000" marR="0" algn="ctr">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Montserrat"/>
                <a:ea typeface="Montserrat"/>
                <a:cs typeface="Montserrat"/>
                <a:sym typeface="Montserrat"/>
              </a:defRPr>
            </a:lvl5pPr>
            <a:lvl6pPr indent="-342900" lvl="5" marL="2743200" marR="0" algn="ctr">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Montserrat"/>
                <a:ea typeface="Montserrat"/>
                <a:cs typeface="Montserrat"/>
                <a:sym typeface="Montserrat"/>
              </a:defRPr>
            </a:lvl6pPr>
            <a:lvl7pPr indent="-342900" lvl="6" marL="3200400" marR="0" algn="ctr">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Montserrat"/>
                <a:ea typeface="Montserrat"/>
                <a:cs typeface="Montserrat"/>
                <a:sym typeface="Montserrat"/>
              </a:defRPr>
            </a:lvl7pPr>
            <a:lvl8pPr indent="-342900" lvl="7" marL="3657600" marR="0" algn="ctr">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Montserrat"/>
                <a:ea typeface="Montserrat"/>
                <a:cs typeface="Montserrat"/>
                <a:sym typeface="Montserrat"/>
              </a:defRPr>
            </a:lvl8pPr>
            <a:lvl9pPr indent="-342900" lvl="8" marL="4114800" marR="0" algn="ctr">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Montserrat"/>
                <a:ea typeface="Montserrat"/>
                <a:cs typeface="Montserrat"/>
                <a:sym typeface="Montserrat"/>
              </a:defRPr>
            </a:lvl9pPr>
          </a:lstStyle>
          <a:p/>
        </p:txBody>
      </p:sp>
      <p:sp>
        <p:nvSpPr>
          <p:cNvPr id="1408" name="Google Shape;1408;g343d2673bcf_0_3642"/>
          <p:cNvSpPr/>
          <p:nvPr/>
        </p:nvSpPr>
        <p:spPr>
          <a:xfrm>
            <a:off x="3616500" y="4937083"/>
            <a:ext cx="2971200" cy="647700"/>
          </a:xfrm>
          <a:prstGeom prst="roundRect">
            <a:avLst>
              <a:gd fmla="val 16667" name="adj"/>
            </a:avLst>
          </a:prstGeom>
          <a:solidFill>
            <a:srgbClr val="F2F2F2"/>
          </a:solidFill>
          <a:ln>
            <a:noFill/>
          </a:ln>
        </p:spPr>
        <p:txBody>
          <a:bodyPr anchorCtr="0" anchor="ctr" bIns="60950" lIns="60950" spcFirstLastPara="1" rIns="60950" wrap="square" tIns="60950">
            <a:noAutofit/>
          </a:bodyPr>
          <a:lstStyle/>
          <a:p>
            <a:pPr indent="0" lvl="0" marL="0" rtl="0" algn="ctr">
              <a:spcBef>
                <a:spcPts val="0"/>
              </a:spcBef>
              <a:spcAft>
                <a:spcPts val="0"/>
              </a:spcAft>
              <a:buNone/>
            </a:pPr>
            <a:r>
              <a:t/>
            </a:r>
            <a:endParaRPr sz="1400">
              <a:solidFill>
                <a:schemeClr val="dk1"/>
              </a:solidFill>
              <a:latin typeface="Montserrat Medium"/>
              <a:ea typeface="Montserrat Medium"/>
              <a:cs typeface="Montserrat Medium"/>
              <a:sym typeface="Montserrat Medium"/>
            </a:endParaRPr>
          </a:p>
        </p:txBody>
      </p:sp>
      <p:sp>
        <p:nvSpPr>
          <p:cNvPr id="1409" name="Google Shape;1409;g343d2673bcf_0_3642"/>
          <p:cNvSpPr txBox="1"/>
          <p:nvPr>
            <p:ph idx="19" type="body"/>
          </p:nvPr>
        </p:nvSpPr>
        <p:spPr>
          <a:xfrm>
            <a:off x="3780600" y="4987200"/>
            <a:ext cx="2623500" cy="584400"/>
          </a:xfrm>
          <a:prstGeom prst="rect">
            <a:avLst/>
          </a:prstGeom>
          <a:noFill/>
          <a:ln>
            <a:noFill/>
          </a:ln>
        </p:spPr>
        <p:txBody>
          <a:bodyPr anchorCtr="0" anchor="ctr" bIns="45700" lIns="91425" spcFirstLastPara="1" rIns="91425" wrap="square" tIns="45700">
            <a:noAutofit/>
          </a:bodyPr>
          <a:lstStyle>
            <a:lvl1pPr indent="-228600" lvl="0" marL="457200" marR="0" algn="ctr">
              <a:lnSpc>
                <a:spcPct val="90000"/>
              </a:lnSpc>
              <a:spcBef>
                <a:spcPts val="1000"/>
              </a:spcBef>
              <a:spcAft>
                <a:spcPts val="0"/>
              </a:spcAft>
              <a:buClr>
                <a:schemeClr val="accent6"/>
              </a:buClr>
              <a:buSzPts val="1300"/>
              <a:buFont typeface="Arial"/>
              <a:buNone/>
              <a:defRPr b="0" i="0" sz="1300" u="none" cap="none" strike="noStrike">
                <a:solidFill>
                  <a:schemeClr val="accent6"/>
                </a:solidFill>
                <a:latin typeface="Montserrat"/>
                <a:ea typeface="Montserrat"/>
                <a:cs typeface="Montserrat"/>
                <a:sym typeface="Montserrat"/>
              </a:defRPr>
            </a:lvl1pPr>
            <a:lvl2pPr indent="-381000" lvl="1" marL="914400" marR="0" algn="ctr">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Montserrat"/>
                <a:ea typeface="Montserrat"/>
                <a:cs typeface="Montserrat"/>
                <a:sym typeface="Montserrat"/>
              </a:defRPr>
            </a:lvl2pPr>
            <a:lvl3pPr indent="-355600" lvl="2" marL="1371600" marR="0" algn="ctr">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Montserrat"/>
                <a:ea typeface="Montserrat"/>
                <a:cs typeface="Montserrat"/>
                <a:sym typeface="Montserrat"/>
              </a:defRPr>
            </a:lvl3pPr>
            <a:lvl4pPr indent="-342900" lvl="3" marL="1828800" marR="0" algn="ctr">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Montserrat"/>
                <a:ea typeface="Montserrat"/>
                <a:cs typeface="Montserrat"/>
                <a:sym typeface="Montserrat"/>
              </a:defRPr>
            </a:lvl4pPr>
            <a:lvl5pPr indent="-342900" lvl="4" marL="2286000" marR="0" algn="ctr">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Montserrat"/>
                <a:ea typeface="Montserrat"/>
                <a:cs typeface="Montserrat"/>
                <a:sym typeface="Montserrat"/>
              </a:defRPr>
            </a:lvl5pPr>
            <a:lvl6pPr indent="-342900" lvl="5" marL="2743200" marR="0" algn="ctr">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Montserrat"/>
                <a:ea typeface="Montserrat"/>
                <a:cs typeface="Montserrat"/>
                <a:sym typeface="Montserrat"/>
              </a:defRPr>
            </a:lvl6pPr>
            <a:lvl7pPr indent="-342900" lvl="6" marL="3200400" marR="0" algn="ctr">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Montserrat"/>
                <a:ea typeface="Montserrat"/>
                <a:cs typeface="Montserrat"/>
                <a:sym typeface="Montserrat"/>
              </a:defRPr>
            </a:lvl7pPr>
            <a:lvl8pPr indent="-342900" lvl="7" marL="3657600" marR="0" algn="ctr">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Montserrat"/>
                <a:ea typeface="Montserrat"/>
                <a:cs typeface="Montserrat"/>
                <a:sym typeface="Montserrat"/>
              </a:defRPr>
            </a:lvl8pPr>
            <a:lvl9pPr indent="-342900" lvl="8" marL="4114800" marR="0" algn="ctr">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Montserrat"/>
                <a:ea typeface="Montserrat"/>
                <a:cs typeface="Montserrat"/>
                <a:sym typeface="Montserrat"/>
              </a:defRPr>
            </a:lvl9pPr>
          </a:lstStyle>
          <a:p/>
        </p:txBody>
      </p:sp>
    </p:spTree>
  </p:cSld>
  <p:clrMapOvr>
    <a:masterClrMapping/>
  </p:clrMapOvr>
</p:sldLayout>
</file>

<file path=ppt/slideLayouts/slideLayout5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Slide - 3 Small Boxes">
  <p:cSld name="10_Title Slide_1_1">
    <p:spTree>
      <p:nvGrpSpPr>
        <p:cNvPr id="1410" name="Shape 1410"/>
        <p:cNvGrpSpPr/>
        <p:nvPr/>
      </p:nvGrpSpPr>
      <p:grpSpPr>
        <a:xfrm>
          <a:off x="0" y="0"/>
          <a:ext cx="0" cy="0"/>
          <a:chOff x="0" y="0"/>
          <a:chExt cx="0" cy="0"/>
        </a:xfrm>
      </p:grpSpPr>
      <p:sp>
        <p:nvSpPr>
          <p:cNvPr id="1411" name="Google Shape;1411;g343d2673bcf_0_3694"/>
          <p:cNvSpPr/>
          <p:nvPr/>
        </p:nvSpPr>
        <p:spPr>
          <a:xfrm>
            <a:off x="25" y="0"/>
            <a:ext cx="12192000" cy="6923100"/>
          </a:xfrm>
          <a:prstGeom prst="rect">
            <a:avLst/>
          </a:prstGeom>
          <a:solidFill>
            <a:schemeClr val="lt1"/>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sz="1400"/>
          </a:p>
        </p:txBody>
      </p:sp>
      <p:pic>
        <p:nvPicPr>
          <p:cNvPr descr="A black and grey logo&#10;&#10;Description automatically generated with medium confidence" id="1412" name="Google Shape;1412;g343d2673bcf_0_3694"/>
          <p:cNvPicPr preferRelativeResize="0"/>
          <p:nvPr/>
        </p:nvPicPr>
        <p:blipFill rotWithShape="1">
          <a:blip r:embed="rId2">
            <a:alphaModFix/>
          </a:blip>
          <a:srcRect b="0" l="0" r="0" t="0"/>
          <a:stretch/>
        </p:blipFill>
        <p:spPr>
          <a:xfrm>
            <a:off x="9220823" y="0"/>
            <a:ext cx="2971177" cy="6858001"/>
          </a:xfrm>
          <a:prstGeom prst="rect">
            <a:avLst/>
          </a:prstGeom>
          <a:noFill/>
          <a:ln>
            <a:noFill/>
          </a:ln>
        </p:spPr>
      </p:pic>
      <p:sp>
        <p:nvSpPr>
          <p:cNvPr id="1413" name="Google Shape;1413;g343d2673bcf_0_3694"/>
          <p:cNvSpPr/>
          <p:nvPr/>
        </p:nvSpPr>
        <p:spPr>
          <a:xfrm>
            <a:off x="11597049" y="6274470"/>
            <a:ext cx="237300" cy="237300"/>
          </a:xfrm>
          <a:prstGeom prst="ellipse">
            <a:avLst/>
          </a:prstGeom>
          <a:solidFill>
            <a:schemeClr val="accen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Montserrat"/>
              <a:ea typeface="Montserrat"/>
              <a:cs typeface="Montserrat"/>
              <a:sym typeface="Montserrat"/>
            </a:endParaRPr>
          </a:p>
        </p:txBody>
      </p:sp>
      <p:sp>
        <p:nvSpPr>
          <p:cNvPr id="1414" name="Google Shape;1414;g343d2673bcf_0_3694"/>
          <p:cNvSpPr txBox="1"/>
          <p:nvPr/>
        </p:nvSpPr>
        <p:spPr>
          <a:xfrm>
            <a:off x="11513370" y="6277754"/>
            <a:ext cx="404700" cy="230700"/>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fld id="{00000000-1234-1234-1234-123412341234}" type="slidenum">
              <a:rPr b="1" i="0" lang="en-US" sz="900" u="none" cap="none" strike="noStrike">
                <a:solidFill>
                  <a:schemeClr val="lt1"/>
                </a:solidFill>
                <a:latin typeface="Montserrat"/>
                <a:ea typeface="Montserrat"/>
                <a:cs typeface="Montserrat"/>
                <a:sym typeface="Montserrat"/>
              </a:rPr>
              <a:t>‹#›</a:t>
            </a:fld>
            <a:endParaRPr b="1" i="0" sz="900" u="none" cap="none" strike="noStrike">
              <a:solidFill>
                <a:schemeClr val="lt1"/>
              </a:solidFill>
              <a:latin typeface="Montserrat"/>
              <a:ea typeface="Montserrat"/>
              <a:cs typeface="Montserrat"/>
              <a:sym typeface="Montserrat"/>
            </a:endParaRPr>
          </a:p>
        </p:txBody>
      </p:sp>
      <p:sp>
        <p:nvSpPr>
          <p:cNvPr id="1415" name="Google Shape;1415;g343d2673bcf_0_3694"/>
          <p:cNvSpPr/>
          <p:nvPr/>
        </p:nvSpPr>
        <p:spPr>
          <a:xfrm>
            <a:off x="2050474" y="6347450"/>
            <a:ext cx="6766500" cy="91500"/>
          </a:xfrm>
          <a:prstGeom prst="rect">
            <a:avLst/>
          </a:prstGeom>
          <a:solidFill>
            <a:srgbClr val="D8D8D8"/>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Montserrat"/>
              <a:ea typeface="Montserrat"/>
              <a:cs typeface="Montserrat"/>
              <a:sym typeface="Montserrat"/>
            </a:endParaRPr>
          </a:p>
        </p:txBody>
      </p:sp>
      <p:sp>
        <p:nvSpPr>
          <p:cNvPr id="1416" name="Google Shape;1416;g343d2673bcf_0_3694"/>
          <p:cNvSpPr txBox="1"/>
          <p:nvPr/>
        </p:nvSpPr>
        <p:spPr>
          <a:xfrm>
            <a:off x="8787442" y="6274470"/>
            <a:ext cx="2834700" cy="230700"/>
          </a:xfrm>
          <a:prstGeom prst="rect">
            <a:avLst/>
          </a:prstGeom>
          <a:noFill/>
          <a:ln>
            <a:noFill/>
          </a:ln>
        </p:spPr>
        <p:txBody>
          <a:bodyPr anchorCtr="0" anchor="t" bIns="45700" lIns="91425" spcFirstLastPara="1" rIns="91425" wrap="square" tIns="45700">
            <a:spAutoFit/>
          </a:bodyPr>
          <a:lstStyle/>
          <a:p>
            <a:pPr indent="0" lvl="0" marL="0" marR="0" rtl="0" algn="r">
              <a:spcBef>
                <a:spcPts val="0"/>
              </a:spcBef>
              <a:spcAft>
                <a:spcPts val="0"/>
              </a:spcAft>
              <a:buNone/>
            </a:pPr>
            <a:r>
              <a:rPr b="0" i="0" lang="en-US" sz="900" u="none" cap="none" strike="noStrike">
                <a:solidFill>
                  <a:schemeClr val="dk1"/>
                </a:solidFill>
                <a:latin typeface="Montserrat"/>
                <a:ea typeface="Montserrat"/>
                <a:cs typeface="Montserrat"/>
                <a:sym typeface="Montserrat"/>
              </a:rPr>
              <a:t>© </a:t>
            </a:r>
            <a:r>
              <a:rPr lang="en-US" sz="900">
                <a:solidFill>
                  <a:schemeClr val="dk1"/>
                </a:solidFill>
                <a:latin typeface="Montserrat"/>
                <a:ea typeface="Montserrat"/>
                <a:cs typeface="Montserrat"/>
                <a:sym typeface="Montserrat"/>
              </a:rPr>
              <a:t>2025</a:t>
            </a:r>
            <a:r>
              <a:rPr b="0" i="0" lang="en-US" sz="900" u="none" cap="none" strike="noStrike">
                <a:solidFill>
                  <a:schemeClr val="dk1"/>
                </a:solidFill>
                <a:latin typeface="Montserrat"/>
                <a:ea typeface="Montserrat"/>
                <a:cs typeface="Montserrat"/>
                <a:sym typeface="Montserrat"/>
              </a:rPr>
              <a:t> </a:t>
            </a:r>
            <a:r>
              <a:rPr b="1" i="0" lang="en-US" sz="900" u="none" cap="none" strike="noStrike">
                <a:solidFill>
                  <a:schemeClr val="dk1"/>
                </a:solidFill>
                <a:latin typeface="Montserrat"/>
                <a:ea typeface="Montserrat"/>
                <a:cs typeface="Montserrat"/>
                <a:sym typeface="Montserrat"/>
              </a:rPr>
              <a:t>Square 9</a:t>
            </a:r>
            <a:r>
              <a:rPr b="0" i="0" lang="en-US" sz="900" u="none" cap="none" strike="noStrike">
                <a:solidFill>
                  <a:schemeClr val="dk1"/>
                </a:solidFill>
                <a:latin typeface="Montserrat"/>
                <a:ea typeface="Montserrat"/>
                <a:cs typeface="Montserrat"/>
                <a:sym typeface="Montserrat"/>
              </a:rPr>
              <a:t>. All Rights Reserved.</a:t>
            </a:r>
            <a:endParaRPr sz="1400"/>
          </a:p>
        </p:txBody>
      </p:sp>
      <p:pic>
        <p:nvPicPr>
          <p:cNvPr descr="A blue and orange text on a black background&#10;&#10;Description automatically generated" id="1417" name="Google Shape;1417;g343d2673bcf_0_3694"/>
          <p:cNvPicPr preferRelativeResize="0"/>
          <p:nvPr/>
        </p:nvPicPr>
        <p:blipFill rotWithShape="1">
          <a:blip r:embed="rId3">
            <a:alphaModFix/>
          </a:blip>
          <a:srcRect b="0" l="0" r="0" t="0"/>
          <a:stretch/>
        </p:blipFill>
        <p:spPr>
          <a:xfrm>
            <a:off x="357551" y="6064432"/>
            <a:ext cx="1551707" cy="447438"/>
          </a:xfrm>
          <a:prstGeom prst="rect">
            <a:avLst/>
          </a:prstGeom>
          <a:noFill/>
          <a:ln>
            <a:noFill/>
          </a:ln>
        </p:spPr>
      </p:pic>
      <p:sp>
        <p:nvSpPr>
          <p:cNvPr id="1418" name="Google Shape;1418;g343d2673bcf_0_3694"/>
          <p:cNvSpPr/>
          <p:nvPr/>
        </p:nvSpPr>
        <p:spPr>
          <a:xfrm>
            <a:off x="539183" y="2332700"/>
            <a:ext cx="3399300" cy="2257800"/>
          </a:xfrm>
          <a:prstGeom prst="roundRect">
            <a:avLst>
              <a:gd fmla="val 7279" name="adj"/>
            </a:avLst>
          </a:prstGeom>
          <a:solidFill>
            <a:schemeClr val="accent3"/>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Montserrat"/>
              <a:ea typeface="Montserrat"/>
              <a:cs typeface="Montserrat"/>
              <a:sym typeface="Montserrat"/>
            </a:endParaRPr>
          </a:p>
        </p:txBody>
      </p:sp>
      <p:sp>
        <p:nvSpPr>
          <p:cNvPr id="1419" name="Google Shape;1419;g343d2673bcf_0_3694"/>
          <p:cNvSpPr txBox="1"/>
          <p:nvPr>
            <p:ph idx="1" type="body"/>
          </p:nvPr>
        </p:nvSpPr>
        <p:spPr>
          <a:xfrm>
            <a:off x="703629" y="2497887"/>
            <a:ext cx="3070500" cy="1927500"/>
          </a:xfrm>
          <a:prstGeom prst="rect">
            <a:avLst/>
          </a:prstGeom>
          <a:noFill/>
          <a:ln>
            <a:noFill/>
          </a:ln>
        </p:spPr>
        <p:txBody>
          <a:bodyPr anchorCtr="0" anchor="t" bIns="45700" lIns="91425" spcFirstLastPara="1" rIns="91425" wrap="square" tIns="45700">
            <a:noAutofit/>
          </a:bodyPr>
          <a:lstStyle>
            <a:lvl1pPr indent="-228600" lvl="0" marL="457200" marR="0" algn="ctr">
              <a:lnSpc>
                <a:spcPct val="90000"/>
              </a:lnSpc>
              <a:spcBef>
                <a:spcPts val="1000"/>
              </a:spcBef>
              <a:spcAft>
                <a:spcPts val="0"/>
              </a:spcAft>
              <a:buClr>
                <a:schemeClr val="lt1"/>
              </a:buClr>
              <a:buSzPts val="1400"/>
              <a:buFont typeface="Arial"/>
              <a:buNone/>
              <a:defRPr b="0" i="0" sz="1400" u="none" cap="none" strike="noStrike">
                <a:solidFill>
                  <a:schemeClr val="lt1"/>
                </a:solidFill>
                <a:latin typeface="Montserrat"/>
                <a:ea typeface="Montserrat"/>
                <a:cs typeface="Montserrat"/>
                <a:sym typeface="Montserrat"/>
              </a:defRPr>
            </a:lvl1pPr>
            <a:lvl2pPr indent="-381000" lvl="1" marL="914400" marR="0" algn="l">
              <a:lnSpc>
                <a:spcPct val="90000"/>
              </a:lnSpc>
              <a:spcBef>
                <a:spcPts val="500"/>
              </a:spcBef>
              <a:spcAft>
                <a:spcPts val="0"/>
              </a:spcAft>
              <a:buClr>
                <a:schemeClr val="lt1"/>
              </a:buClr>
              <a:buSzPts val="2400"/>
              <a:buFont typeface="Arial"/>
              <a:buChar char="•"/>
              <a:defRPr b="0" i="0" sz="2400" u="none" cap="none" strike="noStrike">
                <a:solidFill>
                  <a:schemeClr val="lt1"/>
                </a:solidFill>
                <a:latin typeface="Montserrat"/>
                <a:ea typeface="Montserrat"/>
                <a:cs typeface="Montserrat"/>
                <a:sym typeface="Montserrat"/>
              </a:defRPr>
            </a:lvl2pPr>
            <a:lvl3pPr indent="-355600" lvl="2" marL="1371600" marR="0" algn="l">
              <a:lnSpc>
                <a:spcPct val="90000"/>
              </a:lnSpc>
              <a:spcBef>
                <a:spcPts val="500"/>
              </a:spcBef>
              <a:spcAft>
                <a:spcPts val="0"/>
              </a:spcAft>
              <a:buClr>
                <a:schemeClr val="lt1"/>
              </a:buClr>
              <a:buSzPts val="2000"/>
              <a:buFont typeface="Arial"/>
              <a:buChar char="•"/>
              <a:defRPr b="0" i="0" sz="2000" u="none" cap="none" strike="noStrike">
                <a:solidFill>
                  <a:schemeClr val="lt1"/>
                </a:solidFill>
                <a:latin typeface="Montserrat"/>
                <a:ea typeface="Montserrat"/>
                <a:cs typeface="Montserrat"/>
                <a:sym typeface="Montserrat"/>
              </a:defRPr>
            </a:lvl3pPr>
            <a:lvl4pPr indent="-342900" lvl="3" marL="1828800" marR="0" algn="l">
              <a:lnSpc>
                <a:spcPct val="90000"/>
              </a:lnSpc>
              <a:spcBef>
                <a:spcPts val="500"/>
              </a:spcBef>
              <a:spcAft>
                <a:spcPts val="0"/>
              </a:spcAft>
              <a:buClr>
                <a:schemeClr val="lt1"/>
              </a:buClr>
              <a:buSzPts val="1800"/>
              <a:buFont typeface="Arial"/>
              <a:buChar char="•"/>
              <a:defRPr b="0" i="0" sz="1800" u="none" cap="none" strike="noStrike">
                <a:solidFill>
                  <a:schemeClr val="lt1"/>
                </a:solidFill>
                <a:latin typeface="Montserrat"/>
                <a:ea typeface="Montserrat"/>
                <a:cs typeface="Montserrat"/>
                <a:sym typeface="Montserrat"/>
              </a:defRPr>
            </a:lvl4pPr>
            <a:lvl5pPr indent="-342900" lvl="4" marL="2286000" marR="0" algn="l">
              <a:lnSpc>
                <a:spcPct val="90000"/>
              </a:lnSpc>
              <a:spcBef>
                <a:spcPts val="500"/>
              </a:spcBef>
              <a:spcAft>
                <a:spcPts val="0"/>
              </a:spcAft>
              <a:buClr>
                <a:schemeClr val="lt1"/>
              </a:buClr>
              <a:buSzPts val="1800"/>
              <a:buFont typeface="Arial"/>
              <a:buChar char="•"/>
              <a:defRPr b="0" i="0" sz="1800" u="none" cap="none" strike="noStrike">
                <a:solidFill>
                  <a:schemeClr val="lt1"/>
                </a:solidFill>
                <a:latin typeface="Montserrat"/>
                <a:ea typeface="Montserrat"/>
                <a:cs typeface="Montserrat"/>
                <a:sym typeface="Montserrat"/>
              </a:defRPr>
            </a:lvl5pPr>
            <a:lvl6pPr indent="-342900" lvl="5" marL="2743200" marR="0" algn="l">
              <a:lnSpc>
                <a:spcPct val="90000"/>
              </a:lnSpc>
              <a:spcBef>
                <a:spcPts val="500"/>
              </a:spcBef>
              <a:spcAft>
                <a:spcPts val="0"/>
              </a:spcAft>
              <a:buClr>
                <a:schemeClr val="lt1"/>
              </a:buClr>
              <a:buSzPts val="1800"/>
              <a:buFont typeface="Arial"/>
              <a:buChar char="•"/>
              <a:defRPr b="0" i="0" sz="1800" u="none" cap="none" strike="noStrike">
                <a:solidFill>
                  <a:schemeClr val="lt1"/>
                </a:solidFill>
                <a:latin typeface="Montserrat"/>
                <a:ea typeface="Montserrat"/>
                <a:cs typeface="Montserrat"/>
                <a:sym typeface="Montserrat"/>
              </a:defRPr>
            </a:lvl6pPr>
            <a:lvl7pPr indent="-342900" lvl="6" marL="3200400" marR="0" algn="l">
              <a:lnSpc>
                <a:spcPct val="90000"/>
              </a:lnSpc>
              <a:spcBef>
                <a:spcPts val="500"/>
              </a:spcBef>
              <a:spcAft>
                <a:spcPts val="0"/>
              </a:spcAft>
              <a:buClr>
                <a:schemeClr val="lt1"/>
              </a:buClr>
              <a:buSzPts val="1800"/>
              <a:buFont typeface="Arial"/>
              <a:buChar char="•"/>
              <a:defRPr b="0" i="0" sz="1800" u="none" cap="none" strike="noStrike">
                <a:solidFill>
                  <a:schemeClr val="lt1"/>
                </a:solidFill>
                <a:latin typeface="Montserrat"/>
                <a:ea typeface="Montserrat"/>
                <a:cs typeface="Montserrat"/>
                <a:sym typeface="Montserrat"/>
              </a:defRPr>
            </a:lvl7pPr>
            <a:lvl8pPr indent="-342900" lvl="7" marL="3657600" marR="0" algn="l">
              <a:lnSpc>
                <a:spcPct val="90000"/>
              </a:lnSpc>
              <a:spcBef>
                <a:spcPts val="500"/>
              </a:spcBef>
              <a:spcAft>
                <a:spcPts val="0"/>
              </a:spcAft>
              <a:buClr>
                <a:schemeClr val="lt1"/>
              </a:buClr>
              <a:buSzPts val="1800"/>
              <a:buFont typeface="Arial"/>
              <a:buChar char="•"/>
              <a:defRPr b="0" i="0" sz="1800" u="none" cap="none" strike="noStrike">
                <a:solidFill>
                  <a:schemeClr val="lt1"/>
                </a:solidFill>
                <a:latin typeface="Montserrat"/>
                <a:ea typeface="Montserrat"/>
                <a:cs typeface="Montserrat"/>
                <a:sym typeface="Montserrat"/>
              </a:defRPr>
            </a:lvl8pPr>
            <a:lvl9pPr indent="-342900" lvl="8" marL="4114800" marR="0" algn="l">
              <a:lnSpc>
                <a:spcPct val="90000"/>
              </a:lnSpc>
              <a:spcBef>
                <a:spcPts val="500"/>
              </a:spcBef>
              <a:spcAft>
                <a:spcPts val="0"/>
              </a:spcAft>
              <a:buClr>
                <a:schemeClr val="lt1"/>
              </a:buClr>
              <a:buSzPts val="1800"/>
              <a:buFont typeface="Arial"/>
              <a:buChar char="•"/>
              <a:defRPr b="0" i="0" sz="1800" u="none" cap="none" strike="noStrike">
                <a:solidFill>
                  <a:schemeClr val="lt1"/>
                </a:solidFill>
                <a:latin typeface="Montserrat"/>
                <a:ea typeface="Montserrat"/>
                <a:cs typeface="Montserrat"/>
                <a:sym typeface="Montserrat"/>
              </a:defRPr>
            </a:lvl9pPr>
          </a:lstStyle>
          <a:p/>
        </p:txBody>
      </p:sp>
      <p:sp>
        <p:nvSpPr>
          <p:cNvPr id="1420" name="Google Shape;1420;g343d2673bcf_0_3694"/>
          <p:cNvSpPr/>
          <p:nvPr/>
        </p:nvSpPr>
        <p:spPr>
          <a:xfrm>
            <a:off x="4295455" y="2332700"/>
            <a:ext cx="3399300" cy="2257800"/>
          </a:xfrm>
          <a:prstGeom prst="roundRect">
            <a:avLst>
              <a:gd fmla="val 7279" name="adj"/>
            </a:avLst>
          </a:prstGeom>
          <a:solidFill>
            <a:schemeClr val="accen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Montserrat"/>
              <a:ea typeface="Montserrat"/>
              <a:cs typeface="Montserrat"/>
              <a:sym typeface="Montserrat"/>
            </a:endParaRPr>
          </a:p>
        </p:txBody>
      </p:sp>
      <p:sp>
        <p:nvSpPr>
          <p:cNvPr id="1421" name="Google Shape;1421;g343d2673bcf_0_3694"/>
          <p:cNvSpPr txBox="1"/>
          <p:nvPr>
            <p:ph idx="2" type="body"/>
          </p:nvPr>
        </p:nvSpPr>
        <p:spPr>
          <a:xfrm>
            <a:off x="4459901" y="2497887"/>
            <a:ext cx="3070500" cy="1927500"/>
          </a:xfrm>
          <a:prstGeom prst="rect">
            <a:avLst/>
          </a:prstGeom>
          <a:noFill/>
          <a:ln>
            <a:noFill/>
          </a:ln>
        </p:spPr>
        <p:txBody>
          <a:bodyPr anchorCtr="0" anchor="t" bIns="45700" lIns="91425" spcFirstLastPara="1" rIns="91425" wrap="square" tIns="45700">
            <a:noAutofit/>
          </a:bodyPr>
          <a:lstStyle>
            <a:lvl1pPr indent="-228600" lvl="0" marL="457200" marR="0" algn="ctr">
              <a:lnSpc>
                <a:spcPct val="90000"/>
              </a:lnSpc>
              <a:spcBef>
                <a:spcPts val="1000"/>
              </a:spcBef>
              <a:spcAft>
                <a:spcPts val="0"/>
              </a:spcAft>
              <a:buClr>
                <a:schemeClr val="lt1"/>
              </a:buClr>
              <a:buSzPts val="1400"/>
              <a:buFont typeface="Arial"/>
              <a:buNone/>
              <a:defRPr b="0" i="0" sz="1400" u="none" cap="none" strike="noStrike">
                <a:solidFill>
                  <a:schemeClr val="lt1"/>
                </a:solidFill>
                <a:latin typeface="Montserrat"/>
                <a:ea typeface="Montserrat"/>
                <a:cs typeface="Montserrat"/>
                <a:sym typeface="Montserrat"/>
              </a:defRPr>
            </a:lvl1pPr>
            <a:lvl2pPr indent="-381000" lvl="1" marL="914400" marR="0" algn="l">
              <a:lnSpc>
                <a:spcPct val="90000"/>
              </a:lnSpc>
              <a:spcBef>
                <a:spcPts val="500"/>
              </a:spcBef>
              <a:spcAft>
                <a:spcPts val="0"/>
              </a:spcAft>
              <a:buClr>
                <a:schemeClr val="lt1"/>
              </a:buClr>
              <a:buSzPts val="2400"/>
              <a:buFont typeface="Arial"/>
              <a:buChar char="•"/>
              <a:defRPr b="0" i="0" sz="2400" u="none" cap="none" strike="noStrike">
                <a:solidFill>
                  <a:schemeClr val="lt1"/>
                </a:solidFill>
                <a:latin typeface="Montserrat"/>
                <a:ea typeface="Montserrat"/>
                <a:cs typeface="Montserrat"/>
                <a:sym typeface="Montserrat"/>
              </a:defRPr>
            </a:lvl2pPr>
            <a:lvl3pPr indent="-355600" lvl="2" marL="1371600" marR="0" algn="l">
              <a:lnSpc>
                <a:spcPct val="90000"/>
              </a:lnSpc>
              <a:spcBef>
                <a:spcPts val="500"/>
              </a:spcBef>
              <a:spcAft>
                <a:spcPts val="0"/>
              </a:spcAft>
              <a:buClr>
                <a:schemeClr val="lt1"/>
              </a:buClr>
              <a:buSzPts val="2000"/>
              <a:buFont typeface="Arial"/>
              <a:buChar char="•"/>
              <a:defRPr b="0" i="0" sz="2000" u="none" cap="none" strike="noStrike">
                <a:solidFill>
                  <a:schemeClr val="lt1"/>
                </a:solidFill>
                <a:latin typeface="Montserrat"/>
                <a:ea typeface="Montserrat"/>
                <a:cs typeface="Montserrat"/>
                <a:sym typeface="Montserrat"/>
              </a:defRPr>
            </a:lvl3pPr>
            <a:lvl4pPr indent="-342900" lvl="3" marL="1828800" marR="0" algn="l">
              <a:lnSpc>
                <a:spcPct val="90000"/>
              </a:lnSpc>
              <a:spcBef>
                <a:spcPts val="500"/>
              </a:spcBef>
              <a:spcAft>
                <a:spcPts val="0"/>
              </a:spcAft>
              <a:buClr>
                <a:schemeClr val="lt1"/>
              </a:buClr>
              <a:buSzPts val="1800"/>
              <a:buFont typeface="Arial"/>
              <a:buChar char="•"/>
              <a:defRPr b="0" i="0" sz="1800" u="none" cap="none" strike="noStrike">
                <a:solidFill>
                  <a:schemeClr val="lt1"/>
                </a:solidFill>
                <a:latin typeface="Montserrat"/>
                <a:ea typeface="Montserrat"/>
                <a:cs typeface="Montserrat"/>
                <a:sym typeface="Montserrat"/>
              </a:defRPr>
            </a:lvl4pPr>
            <a:lvl5pPr indent="-342900" lvl="4" marL="2286000" marR="0" algn="l">
              <a:lnSpc>
                <a:spcPct val="90000"/>
              </a:lnSpc>
              <a:spcBef>
                <a:spcPts val="500"/>
              </a:spcBef>
              <a:spcAft>
                <a:spcPts val="0"/>
              </a:spcAft>
              <a:buClr>
                <a:schemeClr val="lt1"/>
              </a:buClr>
              <a:buSzPts val="1800"/>
              <a:buFont typeface="Arial"/>
              <a:buChar char="•"/>
              <a:defRPr b="0" i="0" sz="1800" u="none" cap="none" strike="noStrike">
                <a:solidFill>
                  <a:schemeClr val="lt1"/>
                </a:solidFill>
                <a:latin typeface="Montserrat"/>
                <a:ea typeface="Montserrat"/>
                <a:cs typeface="Montserrat"/>
                <a:sym typeface="Montserrat"/>
              </a:defRPr>
            </a:lvl5pPr>
            <a:lvl6pPr indent="-342900" lvl="5" marL="2743200" marR="0" algn="l">
              <a:lnSpc>
                <a:spcPct val="90000"/>
              </a:lnSpc>
              <a:spcBef>
                <a:spcPts val="500"/>
              </a:spcBef>
              <a:spcAft>
                <a:spcPts val="0"/>
              </a:spcAft>
              <a:buClr>
                <a:schemeClr val="lt1"/>
              </a:buClr>
              <a:buSzPts val="1800"/>
              <a:buFont typeface="Arial"/>
              <a:buChar char="•"/>
              <a:defRPr b="0" i="0" sz="1800" u="none" cap="none" strike="noStrike">
                <a:solidFill>
                  <a:schemeClr val="lt1"/>
                </a:solidFill>
                <a:latin typeface="Montserrat"/>
                <a:ea typeface="Montserrat"/>
                <a:cs typeface="Montserrat"/>
                <a:sym typeface="Montserrat"/>
              </a:defRPr>
            </a:lvl6pPr>
            <a:lvl7pPr indent="-342900" lvl="6" marL="3200400" marR="0" algn="l">
              <a:lnSpc>
                <a:spcPct val="90000"/>
              </a:lnSpc>
              <a:spcBef>
                <a:spcPts val="500"/>
              </a:spcBef>
              <a:spcAft>
                <a:spcPts val="0"/>
              </a:spcAft>
              <a:buClr>
                <a:schemeClr val="lt1"/>
              </a:buClr>
              <a:buSzPts val="1800"/>
              <a:buFont typeface="Arial"/>
              <a:buChar char="•"/>
              <a:defRPr b="0" i="0" sz="1800" u="none" cap="none" strike="noStrike">
                <a:solidFill>
                  <a:schemeClr val="lt1"/>
                </a:solidFill>
                <a:latin typeface="Montserrat"/>
                <a:ea typeface="Montserrat"/>
                <a:cs typeface="Montserrat"/>
                <a:sym typeface="Montserrat"/>
              </a:defRPr>
            </a:lvl7pPr>
            <a:lvl8pPr indent="-342900" lvl="7" marL="3657600" marR="0" algn="l">
              <a:lnSpc>
                <a:spcPct val="90000"/>
              </a:lnSpc>
              <a:spcBef>
                <a:spcPts val="500"/>
              </a:spcBef>
              <a:spcAft>
                <a:spcPts val="0"/>
              </a:spcAft>
              <a:buClr>
                <a:schemeClr val="lt1"/>
              </a:buClr>
              <a:buSzPts val="1800"/>
              <a:buFont typeface="Arial"/>
              <a:buChar char="•"/>
              <a:defRPr b="0" i="0" sz="1800" u="none" cap="none" strike="noStrike">
                <a:solidFill>
                  <a:schemeClr val="lt1"/>
                </a:solidFill>
                <a:latin typeface="Montserrat"/>
                <a:ea typeface="Montserrat"/>
                <a:cs typeface="Montserrat"/>
                <a:sym typeface="Montserrat"/>
              </a:defRPr>
            </a:lvl8pPr>
            <a:lvl9pPr indent="-342900" lvl="8" marL="4114800" marR="0" algn="l">
              <a:lnSpc>
                <a:spcPct val="90000"/>
              </a:lnSpc>
              <a:spcBef>
                <a:spcPts val="500"/>
              </a:spcBef>
              <a:spcAft>
                <a:spcPts val="0"/>
              </a:spcAft>
              <a:buClr>
                <a:schemeClr val="lt1"/>
              </a:buClr>
              <a:buSzPts val="1800"/>
              <a:buFont typeface="Arial"/>
              <a:buChar char="•"/>
              <a:defRPr b="0" i="0" sz="1800" u="none" cap="none" strike="noStrike">
                <a:solidFill>
                  <a:schemeClr val="lt1"/>
                </a:solidFill>
                <a:latin typeface="Montserrat"/>
                <a:ea typeface="Montserrat"/>
                <a:cs typeface="Montserrat"/>
                <a:sym typeface="Montserrat"/>
              </a:defRPr>
            </a:lvl9pPr>
          </a:lstStyle>
          <a:p/>
        </p:txBody>
      </p:sp>
      <p:sp>
        <p:nvSpPr>
          <p:cNvPr id="1422" name="Google Shape;1422;g343d2673bcf_0_3694"/>
          <p:cNvSpPr/>
          <p:nvPr/>
        </p:nvSpPr>
        <p:spPr>
          <a:xfrm>
            <a:off x="8051726" y="2332700"/>
            <a:ext cx="3399300" cy="2257800"/>
          </a:xfrm>
          <a:prstGeom prst="roundRect">
            <a:avLst>
              <a:gd fmla="val 7279" name="adj"/>
            </a:avLst>
          </a:prstGeom>
          <a:solidFill>
            <a:schemeClr val="accent3"/>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Montserrat"/>
              <a:ea typeface="Montserrat"/>
              <a:cs typeface="Montserrat"/>
              <a:sym typeface="Montserrat"/>
            </a:endParaRPr>
          </a:p>
        </p:txBody>
      </p:sp>
      <p:sp>
        <p:nvSpPr>
          <p:cNvPr id="1423" name="Google Shape;1423;g343d2673bcf_0_3694"/>
          <p:cNvSpPr txBox="1"/>
          <p:nvPr>
            <p:ph idx="3" type="body"/>
          </p:nvPr>
        </p:nvSpPr>
        <p:spPr>
          <a:xfrm>
            <a:off x="8216172" y="2497887"/>
            <a:ext cx="3070500" cy="1927500"/>
          </a:xfrm>
          <a:prstGeom prst="rect">
            <a:avLst/>
          </a:prstGeom>
          <a:noFill/>
          <a:ln>
            <a:noFill/>
          </a:ln>
        </p:spPr>
        <p:txBody>
          <a:bodyPr anchorCtr="0" anchor="t" bIns="45700" lIns="91425" spcFirstLastPara="1" rIns="91425" wrap="square" tIns="45700">
            <a:noAutofit/>
          </a:bodyPr>
          <a:lstStyle>
            <a:lvl1pPr indent="-228600" lvl="0" marL="457200" marR="0" algn="ctr">
              <a:lnSpc>
                <a:spcPct val="90000"/>
              </a:lnSpc>
              <a:spcBef>
                <a:spcPts val="1000"/>
              </a:spcBef>
              <a:spcAft>
                <a:spcPts val="0"/>
              </a:spcAft>
              <a:buClr>
                <a:schemeClr val="lt1"/>
              </a:buClr>
              <a:buSzPts val="1400"/>
              <a:buFont typeface="Arial"/>
              <a:buNone/>
              <a:defRPr b="0" i="0" sz="1400" u="none" cap="none" strike="noStrike">
                <a:solidFill>
                  <a:schemeClr val="lt1"/>
                </a:solidFill>
                <a:latin typeface="Montserrat"/>
                <a:ea typeface="Montserrat"/>
                <a:cs typeface="Montserrat"/>
                <a:sym typeface="Montserrat"/>
              </a:defRPr>
            </a:lvl1pPr>
            <a:lvl2pPr indent="-381000" lvl="1" marL="914400" marR="0" algn="l">
              <a:lnSpc>
                <a:spcPct val="90000"/>
              </a:lnSpc>
              <a:spcBef>
                <a:spcPts val="500"/>
              </a:spcBef>
              <a:spcAft>
                <a:spcPts val="0"/>
              </a:spcAft>
              <a:buClr>
                <a:schemeClr val="lt1"/>
              </a:buClr>
              <a:buSzPts val="2400"/>
              <a:buFont typeface="Arial"/>
              <a:buChar char="•"/>
              <a:defRPr b="0" i="0" sz="2400" u="none" cap="none" strike="noStrike">
                <a:solidFill>
                  <a:schemeClr val="lt1"/>
                </a:solidFill>
                <a:latin typeface="Montserrat"/>
                <a:ea typeface="Montserrat"/>
                <a:cs typeface="Montserrat"/>
                <a:sym typeface="Montserrat"/>
              </a:defRPr>
            </a:lvl2pPr>
            <a:lvl3pPr indent="-355600" lvl="2" marL="1371600" marR="0" algn="l">
              <a:lnSpc>
                <a:spcPct val="90000"/>
              </a:lnSpc>
              <a:spcBef>
                <a:spcPts val="500"/>
              </a:spcBef>
              <a:spcAft>
                <a:spcPts val="0"/>
              </a:spcAft>
              <a:buClr>
                <a:schemeClr val="lt1"/>
              </a:buClr>
              <a:buSzPts val="2000"/>
              <a:buFont typeface="Arial"/>
              <a:buChar char="•"/>
              <a:defRPr b="0" i="0" sz="2000" u="none" cap="none" strike="noStrike">
                <a:solidFill>
                  <a:schemeClr val="lt1"/>
                </a:solidFill>
                <a:latin typeface="Montserrat"/>
                <a:ea typeface="Montserrat"/>
                <a:cs typeface="Montserrat"/>
                <a:sym typeface="Montserrat"/>
              </a:defRPr>
            </a:lvl3pPr>
            <a:lvl4pPr indent="-342900" lvl="3" marL="1828800" marR="0" algn="l">
              <a:lnSpc>
                <a:spcPct val="90000"/>
              </a:lnSpc>
              <a:spcBef>
                <a:spcPts val="500"/>
              </a:spcBef>
              <a:spcAft>
                <a:spcPts val="0"/>
              </a:spcAft>
              <a:buClr>
                <a:schemeClr val="lt1"/>
              </a:buClr>
              <a:buSzPts val="1800"/>
              <a:buFont typeface="Arial"/>
              <a:buChar char="•"/>
              <a:defRPr b="0" i="0" sz="1800" u="none" cap="none" strike="noStrike">
                <a:solidFill>
                  <a:schemeClr val="lt1"/>
                </a:solidFill>
                <a:latin typeface="Montserrat"/>
                <a:ea typeface="Montserrat"/>
                <a:cs typeface="Montserrat"/>
                <a:sym typeface="Montserrat"/>
              </a:defRPr>
            </a:lvl4pPr>
            <a:lvl5pPr indent="-342900" lvl="4" marL="2286000" marR="0" algn="l">
              <a:lnSpc>
                <a:spcPct val="90000"/>
              </a:lnSpc>
              <a:spcBef>
                <a:spcPts val="500"/>
              </a:spcBef>
              <a:spcAft>
                <a:spcPts val="0"/>
              </a:spcAft>
              <a:buClr>
                <a:schemeClr val="lt1"/>
              </a:buClr>
              <a:buSzPts val="1800"/>
              <a:buFont typeface="Arial"/>
              <a:buChar char="•"/>
              <a:defRPr b="0" i="0" sz="1800" u="none" cap="none" strike="noStrike">
                <a:solidFill>
                  <a:schemeClr val="lt1"/>
                </a:solidFill>
                <a:latin typeface="Montserrat"/>
                <a:ea typeface="Montserrat"/>
                <a:cs typeface="Montserrat"/>
                <a:sym typeface="Montserrat"/>
              </a:defRPr>
            </a:lvl5pPr>
            <a:lvl6pPr indent="-342900" lvl="5" marL="2743200" marR="0" algn="l">
              <a:lnSpc>
                <a:spcPct val="90000"/>
              </a:lnSpc>
              <a:spcBef>
                <a:spcPts val="500"/>
              </a:spcBef>
              <a:spcAft>
                <a:spcPts val="0"/>
              </a:spcAft>
              <a:buClr>
                <a:schemeClr val="lt1"/>
              </a:buClr>
              <a:buSzPts val="1800"/>
              <a:buFont typeface="Arial"/>
              <a:buChar char="•"/>
              <a:defRPr b="0" i="0" sz="1800" u="none" cap="none" strike="noStrike">
                <a:solidFill>
                  <a:schemeClr val="lt1"/>
                </a:solidFill>
                <a:latin typeface="Montserrat"/>
                <a:ea typeface="Montserrat"/>
                <a:cs typeface="Montserrat"/>
                <a:sym typeface="Montserrat"/>
              </a:defRPr>
            </a:lvl6pPr>
            <a:lvl7pPr indent="-342900" lvl="6" marL="3200400" marR="0" algn="l">
              <a:lnSpc>
                <a:spcPct val="90000"/>
              </a:lnSpc>
              <a:spcBef>
                <a:spcPts val="500"/>
              </a:spcBef>
              <a:spcAft>
                <a:spcPts val="0"/>
              </a:spcAft>
              <a:buClr>
                <a:schemeClr val="lt1"/>
              </a:buClr>
              <a:buSzPts val="1800"/>
              <a:buFont typeface="Arial"/>
              <a:buChar char="•"/>
              <a:defRPr b="0" i="0" sz="1800" u="none" cap="none" strike="noStrike">
                <a:solidFill>
                  <a:schemeClr val="lt1"/>
                </a:solidFill>
                <a:latin typeface="Montserrat"/>
                <a:ea typeface="Montserrat"/>
                <a:cs typeface="Montserrat"/>
                <a:sym typeface="Montserrat"/>
              </a:defRPr>
            </a:lvl7pPr>
            <a:lvl8pPr indent="-342900" lvl="7" marL="3657600" marR="0" algn="l">
              <a:lnSpc>
                <a:spcPct val="90000"/>
              </a:lnSpc>
              <a:spcBef>
                <a:spcPts val="500"/>
              </a:spcBef>
              <a:spcAft>
                <a:spcPts val="0"/>
              </a:spcAft>
              <a:buClr>
                <a:schemeClr val="lt1"/>
              </a:buClr>
              <a:buSzPts val="1800"/>
              <a:buFont typeface="Arial"/>
              <a:buChar char="•"/>
              <a:defRPr b="0" i="0" sz="1800" u="none" cap="none" strike="noStrike">
                <a:solidFill>
                  <a:schemeClr val="lt1"/>
                </a:solidFill>
                <a:latin typeface="Montserrat"/>
                <a:ea typeface="Montserrat"/>
                <a:cs typeface="Montserrat"/>
                <a:sym typeface="Montserrat"/>
              </a:defRPr>
            </a:lvl8pPr>
            <a:lvl9pPr indent="-342900" lvl="8" marL="4114800" marR="0" algn="l">
              <a:lnSpc>
                <a:spcPct val="90000"/>
              </a:lnSpc>
              <a:spcBef>
                <a:spcPts val="500"/>
              </a:spcBef>
              <a:spcAft>
                <a:spcPts val="0"/>
              </a:spcAft>
              <a:buClr>
                <a:schemeClr val="lt1"/>
              </a:buClr>
              <a:buSzPts val="1800"/>
              <a:buFont typeface="Arial"/>
              <a:buChar char="•"/>
              <a:defRPr b="0" i="0" sz="1800" u="none" cap="none" strike="noStrike">
                <a:solidFill>
                  <a:schemeClr val="lt1"/>
                </a:solidFill>
                <a:latin typeface="Montserrat"/>
                <a:ea typeface="Montserrat"/>
                <a:cs typeface="Montserrat"/>
                <a:sym typeface="Montserrat"/>
              </a:defRPr>
            </a:lvl9pPr>
          </a:lstStyle>
          <a:p/>
        </p:txBody>
      </p:sp>
      <p:sp>
        <p:nvSpPr>
          <p:cNvPr id="1424" name="Google Shape;1424;g343d2673bcf_0_3694"/>
          <p:cNvSpPr txBox="1"/>
          <p:nvPr>
            <p:ph idx="4" type="body"/>
          </p:nvPr>
        </p:nvSpPr>
        <p:spPr>
          <a:xfrm>
            <a:off x="539188" y="551701"/>
            <a:ext cx="11113500" cy="584400"/>
          </a:xfrm>
          <a:prstGeom prst="rect">
            <a:avLst/>
          </a:prstGeom>
          <a:noFill/>
          <a:ln>
            <a:noFill/>
          </a:ln>
        </p:spPr>
        <p:txBody>
          <a:bodyPr anchorCtr="0" anchor="t" bIns="45700" lIns="91425" spcFirstLastPara="1" rIns="91425" wrap="square" tIns="45700">
            <a:noAutofit/>
          </a:bodyPr>
          <a:lstStyle>
            <a:lvl1pPr indent="-228600" lvl="0" marL="457200" marR="0" algn="l">
              <a:lnSpc>
                <a:spcPct val="90000"/>
              </a:lnSpc>
              <a:spcBef>
                <a:spcPts val="1000"/>
              </a:spcBef>
              <a:spcAft>
                <a:spcPts val="0"/>
              </a:spcAft>
              <a:buClr>
                <a:schemeClr val="accent2"/>
              </a:buClr>
              <a:buSzPts val="3600"/>
              <a:buFont typeface="Arial"/>
              <a:buNone/>
              <a:defRPr b="1" i="0" sz="3600" u="none" cap="none" strike="noStrike">
                <a:solidFill>
                  <a:schemeClr val="accent2"/>
                </a:solidFill>
                <a:latin typeface="Montserrat Medium"/>
                <a:ea typeface="Montserrat Medium"/>
                <a:cs typeface="Montserrat Medium"/>
                <a:sym typeface="Montserrat Medium"/>
              </a:defRPr>
            </a:lvl1pPr>
            <a:lvl2pPr indent="-381000" lvl="1" marL="914400" marR="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Montserrat"/>
                <a:ea typeface="Montserrat"/>
                <a:cs typeface="Montserrat"/>
                <a:sym typeface="Montserrat"/>
              </a:defRPr>
            </a:lvl2pPr>
            <a:lvl3pPr indent="-355600" lvl="2" marL="1371600" marR="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Montserrat"/>
                <a:ea typeface="Montserrat"/>
                <a:cs typeface="Montserrat"/>
                <a:sym typeface="Montserrat"/>
              </a:defRPr>
            </a:lvl3pPr>
            <a:lvl4pPr indent="-342900" lvl="3" marL="18288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Montserrat"/>
                <a:ea typeface="Montserrat"/>
                <a:cs typeface="Montserrat"/>
                <a:sym typeface="Montserrat"/>
              </a:defRPr>
            </a:lvl4pPr>
            <a:lvl5pPr indent="-342900" lvl="4" marL="22860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Montserrat"/>
                <a:ea typeface="Montserrat"/>
                <a:cs typeface="Montserrat"/>
                <a:sym typeface="Montserrat"/>
              </a:defRPr>
            </a:lvl5pPr>
            <a:lvl6pPr indent="-342900" lvl="5" marL="27432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Montserrat"/>
                <a:ea typeface="Montserrat"/>
                <a:cs typeface="Montserrat"/>
                <a:sym typeface="Montserrat"/>
              </a:defRPr>
            </a:lvl6pPr>
            <a:lvl7pPr indent="-342900" lvl="6" marL="32004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Montserrat"/>
                <a:ea typeface="Montserrat"/>
                <a:cs typeface="Montserrat"/>
                <a:sym typeface="Montserrat"/>
              </a:defRPr>
            </a:lvl7pPr>
            <a:lvl8pPr indent="-342900" lvl="7" marL="36576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Montserrat"/>
                <a:ea typeface="Montserrat"/>
                <a:cs typeface="Montserrat"/>
                <a:sym typeface="Montserrat"/>
              </a:defRPr>
            </a:lvl8pPr>
            <a:lvl9pPr indent="-342900" lvl="8" marL="41148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Montserrat"/>
                <a:ea typeface="Montserrat"/>
                <a:cs typeface="Montserrat"/>
                <a:sym typeface="Montserrat"/>
              </a:defRPr>
            </a:lvl9pPr>
          </a:lstStyle>
          <a:p/>
        </p:txBody>
      </p:sp>
      <p:sp>
        <p:nvSpPr>
          <p:cNvPr id="1425" name="Google Shape;1425;g343d2673bcf_0_3694"/>
          <p:cNvSpPr/>
          <p:nvPr/>
        </p:nvSpPr>
        <p:spPr>
          <a:xfrm>
            <a:off x="665019" y="1154545"/>
            <a:ext cx="489600" cy="138600"/>
          </a:xfrm>
          <a:prstGeom prst="roundRect">
            <a:avLst>
              <a:gd fmla="val 50000" name="adj"/>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Montserrat"/>
              <a:ea typeface="Montserrat"/>
              <a:cs typeface="Montserrat"/>
              <a:sym typeface="Montserrat"/>
            </a:endParaRPr>
          </a:p>
        </p:txBody>
      </p:sp>
      <p:sp>
        <p:nvSpPr>
          <p:cNvPr id="1426" name="Google Shape;1426;g343d2673bcf_0_3694"/>
          <p:cNvSpPr/>
          <p:nvPr/>
        </p:nvSpPr>
        <p:spPr>
          <a:xfrm>
            <a:off x="539183" y="5286483"/>
            <a:ext cx="6620400" cy="584400"/>
          </a:xfrm>
          <a:prstGeom prst="rect">
            <a:avLst/>
          </a:prstGeom>
          <a:solidFill>
            <a:schemeClr val="accent1"/>
          </a:solidFill>
          <a:ln>
            <a:noFill/>
          </a:ln>
        </p:spPr>
        <p:txBody>
          <a:bodyPr anchorCtr="0" anchor="ctr" bIns="60950" lIns="60950" spcFirstLastPara="1" rIns="60950" wrap="square" tIns="60950">
            <a:noAutofit/>
          </a:bodyPr>
          <a:lstStyle/>
          <a:p>
            <a:pPr indent="0" lvl="0" marL="0" rtl="0" algn="l">
              <a:spcBef>
                <a:spcPts val="0"/>
              </a:spcBef>
              <a:spcAft>
                <a:spcPts val="0"/>
              </a:spcAft>
              <a:buNone/>
            </a:pPr>
            <a:r>
              <a:t/>
            </a:r>
            <a:endParaRPr sz="1400">
              <a:solidFill>
                <a:schemeClr val="lt1"/>
              </a:solidFill>
              <a:latin typeface="Montserrat"/>
              <a:ea typeface="Montserrat"/>
              <a:cs typeface="Montserrat"/>
              <a:sym typeface="Montserrat"/>
            </a:endParaRPr>
          </a:p>
        </p:txBody>
      </p:sp>
      <p:sp>
        <p:nvSpPr>
          <p:cNvPr id="1427" name="Google Shape;1427;g343d2673bcf_0_3694"/>
          <p:cNvSpPr/>
          <p:nvPr/>
        </p:nvSpPr>
        <p:spPr>
          <a:xfrm>
            <a:off x="685800" y="5038300"/>
            <a:ext cx="1627500" cy="389100"/>
          </a:xfrm>
          <a:prstGeom prst="rect">
            <a:avLst/>
          </a:prstGeom>
          <a:solidFill>
            <a:schemeClr val="accent2"/>
          </a:solidFill>
          <a:ln>
            <a:noFill/>
          </a:ln>
        </p:spPr>
        <p:txBody>
          <a:bodyPr anchorCtr="0" anchor="ctr" bIns="60950" lIns="60950" spcFirstLastPara="1" rIns="60950" wrap="square" tIns="60950">
            <a:noAutofit/>
          </a:bodyPr>
          <a:lstStyle/>
          <a:p>
            <a:pPr indent="0" lvl="0" marL="0" rtl="0" algn="ctr">
              <a:spcBef>
                <a:spcPts val="0"/>
              </a:spcBef>
              <a:spcAft>
                <a:spcPts val="0"/>
              </a:spcAft>
              <a:buNone/>
            </a:pPr>
            <a:r>
              <a:t/>
            </a:r>
            <a:endParaRPr sz="1400">
              <a:solidFill>
                <a:schemeClr val="lt1"/>
              </a:solidFill>
              <a:latin typeface="Montserrat Medium"/>
              <a:ea typeface="Montserrat Medium"/>
              <a:cs typeface="Montserrat Medium"/>
              <a:sym typeface="Montserrat Medium"/>
            </a:endParaRPr>
          </a:p>
        </p:txBody>
      </p:sp>
      <p:sp>
        <p:nvSpPr>
          <p:cNvPr id="1428" name="Google Shape;1428;g343d2673bcf_0_3694"/>
          <p:cNvSpPr txBox="1"/>
          <p:nvPr>
            <p:ph idx="5" type="body"/>
          </p:nvPr>
        </p:nvSpPr>
        <p:spPr>
          <a:xfrm>
            <a:off x="703575" y="5038300"/>
            <a:ext cx="1627500" cy="389100"/>
          </a:xfrm>
          <a:prstGeom prst="rect">
            <a:avLst/>
          </a:prstGeom>
          <a:noFill/>
          <a:ln>
            <a:noFill/>
          </a:ln>
        </p:spPr>
        <p:txBody>
          <a:bodyPr anchorCtr="0" anchor="ctr" bIns="45700" lIns="91425" spcFirstLastPara="1" rIns="91425" wrap="square" tIns="45700">
            <a:noAutofit/>
          </a:bodyPr>
          <a:lstStyle>
            <a:lvl1pPr indent="-228600" lvl="0" marL="457200" marR="0" algn="ctr">
              <a:lnSpc>
                <a:spcPct val="90000"/>
              </a:lnSpc>
              <a:spcBef>
                <a:spcPts val="1000"/>
              </a:spcBef>
              <a:spcAft>
                <a:spcPts val="0"/>
              </a:spcAft>
              <a:buClr>
                <a:schemeClr val="lt1"/>
              </a:buClr>
              <a:buSzPts val="1400"/>
              <a:buFont typeface="Arial"/>
              <a:buNone/>
              <a:defRPr b="0" i="0" sz="1400" u="none" cap="none" strike="noStrike">
                <a:solidFill>
                  <a:schemeClr val="lt1"/>
                </a:solidFill>
                <a:latin typeface="Montserrat"/>
                <a:ea typeface="Montserrat"/>
                <a:cs typeface="Montserrat"/>
                <a:sym typeface="Montserrat"/>
              </a:defRPr>
            </a:lvl1pPr>
            <a:lvl2pPr indent="-381000" lvl="1" marL="914400" marR="0" algn="l">
              <a:lnSpc>
                <a:spcPct val="90000"/>
              </a:lnSpc>
              <a:spcBef>
                <a:spcPts val="500"/>
              </a:spcBef>
              <a:spcAft>
                <a:spcPts val="0"/>
              </a:spcAft>
              <a:buClr>
                <a:schemeClr val="lt1"/>
              </a:buClr>
              <a:buSzPts val="2400"/>
              <a:buFont typeface="Arial"/>
              <a:buChar char="•"/>
              <a:defRPr b="0" i="0" sz="2400" u="none" cap="none" strike="noStrike">
                <a:solidFill>
                  <a:schemeClr val="lt1"/>
                </a:solidFill>
                <a:latin typeface="Montserrat"/>
                <a:ea typeface="Montserrat"/>
                <a:cs typeface="Montserrat"/>
                <a:sym typeface="Montserrat"/>
              </a:defRPr>
            </a:lvl2pPr>
            <a:lvl3pPr indent="-355600" lvl="2" marL="1371600" marR="0" algn="l">
              <a:lnSpc>
                <a:spcPct val="90000"/>
              </a:lnSpc>
              <a:spcBef>
                <a:spcPts val="500"/>
              </a:spcBef>
              <a:spcAft>
                <a:spcPts val="0"/>
              </a:spcAft>
              <a:buClr>
                <a:schemeClr val="lt1"/>
              </a:buClr>
              <a:buSzPts val="2000"/>
              <a:buFont typeface="Arial"/>
              <a:buChar char="•"/>
              <a:defRPr b="0" i="0" sz="2000" u="none" cap="none" strike="noStrike">
                <a:solidFill>
                  <a:schemeClr val="lt1"/>
                </a:solidFill>
                <a:latin typeface="Montserrat"/>
                <a:ea typeface="Montserrat"/>
                <a:cs typeface="Montserrat"/>
                <a:sym typeface="Montserrat"/>
              </a:defRPr>
            </a:lvl3pPr>
            <a:lvl4pPr indent="-342900" lvl="3" marL="1828800" marR="0" algn="l">
              <a:lnSpc>
                <a:spcPct val="90000"/>
              </a:lnSpc>
              <a:spcBef>
                <a:spcPts val="500"/>
              </a:spcBef>
              <a:spcAft>
                <a:spcPts val="0"/>
              </a:spcAft>
              <a:buClr>
                <a:schemeClr val="lt1"/>
              </a:buClr>
              <a:buSzPts val="1800"/>
              <a:buFont typeface="Arial"/>
              <a:buChar char="•"/>
              <a:defRPr b="0" i="0" sz="1800" u="none" cap="none" strike="noStrike">
                <a:solidFill>
                  <a:schemeClr val="lt1"/>
                </a:solidFill>
                <a:latin typeface="Montserrat"/>
                <a:ea typeface="Montserrat"/>
                <a:cs typeface="Montserrat"/>
                <a:sym typeface="Montserrat"/>
              </a:defRPr>
            </a:lvl4pPr>
            <a:lvl5pPr indent="-342900" lvl="4" marL="2286000" marR="0" algn="l">
              <a:lnSpc>
                <a:spcPct val="90000"/>
              </a:lnSpc>
              <a:spcBef>
                <a:spcPts val="500"/>
              </a:spcBef>
              <a:spcAft>
                <a:spcPts val="0"/>
              </a:spcAft>
              <a:buClr>
                <a:schemeClr val="lt1"/>
              </a:buClr>
              <a:buSzPts val="1800"/>
              <a:buFont typeface="Arial"/>
              <a:buChar char="•"/>
              <a:defRPr b="0" i="0" sz="1800" u="none" cap="none" strike="noStrike">
                <a:solidFill>
                  <a:schemeClr val="lt1"/>
                </a:solidFill>
                <a:latin typeface="Montserrat"/>
                <a:ea typeface="Montserrat"/>
                <a:cs typeface="Montserrat"/>
                <a:sym typeface="Montserrat"/>
              </a:defRPr>
            </a:lvl5pPr>
            <a:lvl6pPr indent="-342900" lvl="5" marL="2743200" marR="0" algn="l">
              <a:lnSpc>
                <a:spcPct val="90000"/>
              </a:lnSpc>
              <a:spcBef>
                <a:spcPts val="500"/>
              </a:spcBef>
              <a:spcAft>
                <a:spcPts val="0"/>
              </a:spcAft>
              <a:buClr>
                <a:schemeClr val="lt1"/>
              </a:buClr>
              <a:buSzPts val="1800"/>
              <a:buFont typeface="Arial"/>
              <a:buChar char="•"/>
              <a:defRPr b="0" i="0" sz="1800" u="none" cap="none" strike="noStrike">
                <a:solidFill>
                  <a:schemeClr val="lt1"/>
                </a:solidFill>
                <a:latin typeface="Montserrat"/>
                <a:ea typeface="Montserrat"/>
                <a:cs typeface="Montserrat"/>
                <a:sym typeface="Montserrat"/>
              </a:defRPr>
            </a:lvl6pPr>
            <a:lvl7pPr indent="-342900" lvl="6" marL="3200400" marR="0" algn="l">
              <a:lnSpc>
                <a:spcPct val="90000"/>
              </a:lnSpc>
              <a:spcBef>
                <a:spcPts val="500"/>
              </a:spcBef>
              <a:spcAft>
                <a:spcPts val="0"/>
              </a:spcAft>
              <a:buClr>
                <a:schemeClr val="lt1"/>
              </a:buClr>
              <a:buSzPts val="1800"/>
              <a:buFont typeface="Arial"/>
              <a:buChar char="•"/>
              <a:defRPr b="0" i="0" sz="1800" u="none" cap="none" strike="noStrike">
                <a:solidFill>
                  <a:schemeClr val="lt1"/>
                </a:solidFill>
                <a:latin typeface="Montserrat"/>
                <a:ea typeface="Montserrat"/>
                <a:cs typeface="Montserrat"/>
                <a:sym typeface="Montserrat"/>
              </a:defRPr>
            </a:lvl7pPr>
            <a:lvl8pPr indent="-342900" lvl="7" marL="3657600" marR="0" algn="l">
              <a:lnSpc>
                <a:spcPct val="90000"/>
              </a:lnSpc>
              <a:spcBef>
                <a:spcPts val="500"/>
              </a:spcBef>
              <a:spcAft>
                <a:spcPts val="0"/>
              </a:spcAft>
              <a:buClr>
                <a:schemeClr val="lt1"/>
              </a:buClr>
              <a:buSzPts val="1800"/>
              <a:buFont typeface="Arial"/>
              <a:buChar char="•"/>
              <a:defRPr b="0" i="0" sz="1800" u="none" cap="none" strike="noStrike">
                <a:solidFill>
                  <a:schemeClr val="lt1"/>
                </a:solidFill>
                <a:latin typeface="Montserrat"/>
                <a:ea typeface="Montserrat"/>
                <a:cs typeface="Montserrat"/>
                <a:sym typeface="Montserrat"/>
              </a:defRPr>
            </a:lvl8pPr>
            <a:lvl9pPr indent="-342900" lvl="8" marL="4114800" marR="0" algn="l">
              <a:lnSpc>
                <a:spcPct val="90000"/>
              </a:lnSpc>
              <a:spcBef>
                <a:spcPts val="500"/>
              </a:spcBef>
              <a:spcAft>
                <a:spcPts val="0"/>
              </a:spcAft>
              <a:buClr>
                <a:schemeClr val="lt1"/>
              </a:buClr>
              <a:buSzPts val="1800"/>
              <a:buFont typeface="Arial"/>
              <a:buChar char="•"/>
              <a:defRPr b="0" i="0" sz="1800" u="none" cap="none" strike="noStrike">
                <a:solidFill>
                  <a:schemeClr val="lt1"/>
                </a:solidFill>
                <a:latin typeface="Montserrat"/>
                <a:ea typeface="Montserrat"/>
                <a:cs typeface="Montserrat"/>
                <a:sym typeface="Montserrat"/>
              </a:defRPr>
            </a:lvl9pPr>
          </a:lstStyle>
          <a:p/>
        </p:txBody>
      </p:sp>
      <p:sp>
        <p:nvSpPr>
          <p:cNvPr id="1429" name="Google Shape;1429;g343d2673bcf_0_3694"/>
          <p:cNvSpPr txBox="1"/>
          <p:nvPr>
            <p:ph idx="6" type="body"/>
          </p:nvPr>
        </p:nvSpPr>
        <p:spPr>
          <a:xfrm>
            <a:off x="539150" y="5286483"/>
            <a:ext cx="6620400" cy="584400"/>
          </a:xfrm>
          <a:prstGeom prst="rect">
            <a:avLst/>
          </a:prstGeom>
          <a:noFill/>
          <a:ln>
            <a:noFill/>
          </a:ln>
        </p:spPr>
        <p:txBody>
          <a:bodyPr anchorCtr="0" anchor="ctr" bIns="45700" lIns="91425" spcFirstLastPara="1" rIns="91425" wrap="square" tIns="45700">
            <a:noAutofit/>
          </a:bodyPr>
          <a:lstStyle>
            <a:lvl1pPr indent="-228600" lvl="0" marL="457200" marR="0" algn="ctr">
              <a:lnSpc>
                <a:spcPct val="90000"/>
              </a:lnSpc>
              <a:spcBef>
                <a:spcPts val="1000"/>
              </a:spcBef>
              <a:spcAft>
                <a:spcPts val="0"/>
              </a:spcAft>
              <a:buClr>
                <a:schemeClr val="lt1"/>
              </a:buClr>
              <a:buSzPts val="1400"/>
              <a:buFont typeface="Arial"/>
              <a:buNone/>
              <a:defRPr b="0" i="0" sz="1400" u="none" cap="none" strike="noStrike">
                <a:solidFill>
                  <a:schemeClr val="lt1"/>
                </a:solidFill>
                <a:latin typeface="Montserrat"/>
                <a:ea typeface="Montserrat"/>
                <a:cs typeface="Montserrat"/>
                <a:sym typeface="Montserrat"/>
              </a:defRPr>
            </a:lvl1pPr>
            <a:lvl2pPr indent="-381000" lvl="1" marL="914400" marR="0" algn="l">
              <a:lnSpc>
                <a:spcPct val="90000"/>
              </a:lnSpc>
              <a:spcBef>
                <a:spcPts val="500"/>
              </a:spcBef>
              <a:spcAft>
                <a:spcPts val="0"/>
              </a:spcAft>
              <a:buClr>
                <a:schemeClr val="lt1"/>
              </a:buClr>
              <a:buSzPts val="2400"/>
              <a:buFont typeface="Arial"/>
              <a:buChar char="•"/>
              <a:defRPr b="0" i="0" sz="2400" u="none" cap="none" strike="noStrike">
                <a:solidFill>
                  <a:schemeClr val="lt1"/>
                </a:solidFill>
                <a:latin typeface="Montserrat"/>
                <a:ea typeface="Montserrat"/>
                <a:cs typeface="Montserrat"/>
                <a:sym typeface="Montserrat"/>
              </a:defRPr>
            </a:lvl2pPr>
            <a:lvl3pPr indent="-355600" lvl="2" marL="1371600" marR="0" algn="l">
              <a:lnSpc>
                <a:spcPct val="90000"/>
              </a:lnSpc>
              <a:spcBef>
                <a:spcPts val="500"/>
              </a:spcBef>
              <a:spcAft>
                <a:spcPts val="0"/>
              </a:spcAft>
              <a:buClr>
                <a:schemeClr val="lt1"/>
              </a:buClr>
              <a:buSzPts val="2000"/>
              <a:buFont typeface="Arial"/>
              <a:buChar char="•"/>
              <a:defRPr b="0" i="0" sz="2000" u="none" cap="none" strike="noStrike">
                <a:solidFill>
                  <a:schemeClr val="lt1"/>
                </a:solidFill>
                <a:latin typeface="Montserrat"/>
                <a:ea typeface="Montserrat"/>
                <a:cs typeface="Montserrat"/>
                <a:sym typeface="Montserrat"/>
              </a:defRPr>
            </a:lvl3pPr>
            <a:lvl4pPr indent="-342900" lvl="3" marL="1828800" marR="0" algn="l">
              <a:lnSpc>
                <a:spcPct val="90000"/>
              </a:lnSpc>
              <a:spcBef>
                <a:spcPts val="500"/>
              </a:spcBef>
              <a:spcAft>
                <a:spcPts val="0"/>
              </a:spcAft>
              <a:buClr>
                <a:schemeClr val="lt1"/>
              </a:buClr>
              <a:buSzPts val="1800"/>
              <a:buFont typeface="Arial"/>
              <a:buChar char="•"/>
              <a:defRPr b="0" i="0" sz="1800" u="none" cap="none" strike="noStrike">
                <a:solidFill>
                  <a:schemeClr val="lt1"/>
                </a:solidFill>
                <a:latin typeface="Montserrat"/>
                <a:ea typeface="Montserrat"/>
                <a:cs typeface="Montserrat"/>
                <a:sym typeface="Montserrat"/>
              </a:defRPr>
            </a:lvl4pPr>
            <a:lvl5pPr indent="-342900" lvl="4" marL="2286000" marR="0" algn="l">
              <a:lnSpc>
                <a:spcPct val="90000"/>
              </a:lnSpc>
              <a:spcBef>
                <a:spcPts val="500"/>
              </a:spcBef>
              <a:spcAft>
                <a:spcPts val="0"/>
              </a:spcAft>
              <a:buClr>
                <a:schemeClr val="lt1"/>
              </a:buClr>
              <a:buSzPts val="1800"/>
              <a:buFont typeface="Arial"/>
              <a:buChar char="•"/>
              <a:defRPr b="0" i="0" sz="1800" u="none" cap="none" strike="noStrike">
                <a:solidFill>
                  <a:schemeClr val="lt1"/>
                </a:solidFill>
                <a:latin typeface="Montserrat"/>
                <a:ea typeface="Montserrat"/>
                <a:cs typeface="Montserrat"/>
                <a:sym typeface="Montserrat"/>
              </a:defRPr>
            </a:lvl5pPr>
            <a:lvl6pPr indent="-342900" lvl="5" marL="2743200" marR="0" algn="l">
              <a:lnSpc>
                <a:spcPct val="90000"/>
              </a:lnSpc>
              <a:spcBef>
                <a:spcPts val="500"/>
              </a:spcBef>
              <a:spcAft>
                <a:spcPts val="0"/>
              </a:spcAft>
              <a:buClr>
                <a:schemeClr val="lt1"/>
              </a:buClr>
              <a:buSzPts val="1800"/>
              <a:buFont typeface="Arial"/>
              <a:buChar char="•"/>
              <a:defRPr b="0" i="0" sz="1800" u="none" cap="none" strike="noStrike">
                <a:solidFill>
                  <a:schemeClr val="lt1"/>
                </a:solidFill>
                <a:latin typeface="Montserrat"/>
                <a:ea typeface="Montserrat"/>
                <a:cs typeface="Montserrat"/>
                <a:sym typeface="Montserrat"/>
              </a:defRPr>
            </a:lvl6pPr>
            <a:lvl7pPr indent="-342900" lvl="6" marL="3200400" marR="0" algn="l">
              <a:lnSpc>
                <a:spcPct val="90000"/>
              </a:lnSpc>
              <a:spcBef>
                <a:spcPts val="500"/>
              </a:spcBef>
              <a:spcAft>
                <a:spcPts val="0"/>
              </a:spcAft>
              <a:buClr>
                <a:schemeClr val="lt1"/>
              </a:buClr>
              <a:buSzPts val="1800"/>
              <a:buFont typeface="Arial"/>
              <a:buChar char="•"/>
              <a:defRPr b="0" i="0" sz="1800" u="none" cap="none" strike="noStrike">
                <a:solidFill>
                  <a:schemeClr val="lt1"/>
                </a:solidFill>
                <a:latin typeface="Montserrat"/>
                <a:ea typeface="Montserrat"/>
                <a:cs typeface="Montserrat"/>
                <a:sym typeface="Montserrat"/>
              </a:defRPr>
            </a:lvl7pPr>
            <a:lvl8pPr indent="-342900" lvl="7" marL="3657600" marR="0" algn="l">
              <a:lnSpc>
                <a:spcPct val="90000"/>
              </a:lnSpc>
              <a:spcBef>
                <a:spcPts val="500"/>
              </a:spcBef>
              <a:spcAft>
                <a:spcPts val="0"/>
              </a:spcAft>
              <a:buClr>
                <a:schemeClr val="lt1"/>
              </a:buClr>
              <a:buSzPts val="1800"/>
              <a:buFont typeface="Arial"/>
              <a:buChar char="•"/>
              <a:defRPr b="0" i="0" sz="1800" u="none" cap="none" strike="noStrike">
                <a:solidFill>
                  <a:schemeClr val="lt1"/>
                </a:solidFill>
                <a:latin typeface="Montserrat"/>
                <a:ea typeface="Montserrat"/>
                <a:cs typeface="Montserrat"/>
                <a:sym typeface="Montserrat"/>
              </a:defRPr>
            </a:lvl8pPr>
            <a:lvl9pPr indent="-342900" lvl="8" marL="4114800" marR="0" algn="l">
              <a:lnSpc>
                <a:spcPct val="90000"/>
              </a:lnSpc>
              <a:spcBef>
                <a:spcPts val="500"/>
              </a:spcBef>
              <a:spcAft>
                <a:spcPts val="0"/>
              </a:spcAft>
              <a:buClr>
                <a:schemeClr val="lt1"/>
              </a:buClr>
              <a:buSzPts val="1800"/>
              <a:buFont typeface="Arial"/>
              <a:buChar char="•"/>
              <a:defRPr b="0" i="0" sz="1800" u="none" cap="none" strike="noStrike">
                <a:solidFill>
                  <a:schemeClr val="lt1"/>
                </a:solidFill>
                <a:latin typeface="Montserrat"/>
                <a:ea typeface="Montserrat"/>
                <a:cs typeface="Montserrat"/>
                <a:sym typeface="Montserrat"/>
              </a:defRPr>
            </a:lvl9pPr>
          </a:lstStyle>
          <a:p/>
        </p:txBody>
      </p:sp>
    </p:spTree>
  </p:cSld>
  <p:clrMapOvr>
    <a:masterClrMapping/>
  </p:clrMapOvr>
</p:sldLayout>
</file>

<file path=ppt/slideLayouts/slideLayout5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Slide - 3 Grey Boxes &amp; Column">
  <p:cSld name="5_Title Slide_6">
    <p:spTree>
      <p:nvGrpSpPr>
        <p:cNvPr id="1430" name="Shape 1430"/>
        <p:cNvGrpSpPr/>
        <p:nvPr/>
      </p:nvGrpSpPr>
      <p:grpSpPr>
        <a:xfrm>
          <a:off x="0" y="0"/>
          <a:ext cx="0" cy="0"/>
          <a:chOff x="0" y="0"/>
          <a:chExt cx="0" cy="0"/>
        </a:xfrm>
      </p:grpSpPr>
      <p:sp>
        <p:nvSpPr>
          <p:cNvPr id="1431" name="Google Shape;1431;g343d2673bcf_0_3714"/>
          <p:cNvSpPr/>
          <p:nvPr/>
        </p:nvSpPr>
        <p:spPr>
          <a:xfrm>
            <a:off x="25" y="0"/>
            <a:ext cx="12192000" cy="6923100"/>
          </a:xfrm>
          <a:prstGeom prst="rect">
            <a:avLst/>
          </a:prstGeom>
          <a:solidFill>
            <a:schemeClr val="lt1"/>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pic>
        <p:nvPicPr>
          <p:cNvPr descr="A black and grey logo&#10;&#10;Description automatically generated with medium confidence" id="1432" name="Google Shape;1432;g343d2673bcf_0_3714"/>
          <p:cNvPicPr preferRelativeResize="0"/>
          <p:nvPr/>
        </p:nvPicPr>
        <p:blipFill rotWithShape="1">
          <a:blip r:embed="rId2">
            <a:alphaModFix/>
          </a:blip>
          <a:srcRect b="0" l="0" r="0" t="0"/>
          <a:stretch/>
        </p:blipFill>
        <p:spPr>
          <a:xfrm>
            <a:off x="9220823" y="0"/>
            <a:ext cx="2971177" cy="6858001"/>
          </a:xfrm>
          <a:prstGeom prst="rect">
            <a:avLst/>
          </a:prstGeom>
          <a:noFill/>
          <a:ln>
            <a:noFill/>
          </a:ln>
        </p:spPr>
      </p:pic>
      <p:sp>
        <p:nvSpPr>
          <p:cNvPr id="1433" name="Google Shape;1433;g343d2673bcf_0_3714"/>
          <p:cNvSpPr/>
          <p:nvPr/>
        </p:nvSpPr>
        <p:spPr>
          <a:xfrm>
            <a:off x="11597049" y="6274470"/>
            <a:ext cx="237300" cy="237300"/>
          </a:xfrm>
          <a:prstGeom prst="ellipse">
            <a:avLst/>
          </a:prstGeom>
          <a:solidFill>
            <a:schemeClr val="accen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Montserrat"/>
              <a:ea typeface="Montserrat"/>
              <a:cs typeface="Montserrat"/>
              <a:sym typeface="Montserrat"/>
            </a:endParaRPr>
          </a:p>
        </p:txBody>
      </p:sp>
      <p:sp>
        <p:nvSpPr>
          <p:cNvPr id="1434" name="Google Shape;1434;g343d2673bcf_0_3714"/>
          <p:cNvSpPr txBox="1"/>
          <p:nvPr/>
        </p:nvSpPr>
        <p:spPr>
          <a:xfrm>
            <a:off x="11513370" y="6277754"/>
            <a:ext cx="404700" cy="230700"/>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fld id="{00000000-1234-1234-1234-123412341234}" type="slidenum">
              <a:rPr b="1" i="0" lang="en-US" sz="900" u="none" cap="none" strike="noStrike">
                <a:solidFill>
                  <a:schemeClr val="lt1"/>
                </a:solidFill>
                <a:latin typeface="Montserrat"/>
                <a:ea typeface="Montserrat"/>
                <a:cs typeface="Montserrat"/>
                <a:sym typeface="Montserrat"/>
              </a:rPr>
              <a:t>‹#›</a:t>
            </a:fld>
            <a:endParaRPr b="1" i="0" sz="900" u="none" cap="none" strike="noStrike">
              <a:solidFill>
                <a:schemeClr val="lt1"/>
              </a:solidFill>
              <a:latin typeface="Montserrat"/>
              <a:ea typeface="Montserrat"/>
              <a:cs typeface="Montserrat"/>
              <a:sym typeface="Montserrat"/>
            </a:endParaRPr>
          </a:p>
        </p:txBody>
      </p:sp>
      <p:sp>
        <p:nvSpPr>
          <p:cNvPr id="1435" name="Google Shape;1435;g343d2673bcf_0_3714"/>
          <p:cNvSpPr/>
          <p:nvPr/>
        </p:nvSpPr>
        <p:spPr>
          <a:xfrm>
            <a:off x="2050474" y="6347450"/>
            <a:ext cx="6766500" cy="91500"/>
          </a:xfrm>
          <a:prstGeom prst="rect">
            <a:avLst/>
          </a:prstGeom>
          <a:solidFill>
            <a:srgbClr val="D8D8D8"/>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Montserrat"/>
              <a:ea typeface="Montserrat"/>
              <a:cs typeface="Montserrat"/>
              <a:sym typeface="Montserrat"/>
            </a:endParaRPr>
          </a:p>
        </p:txBody>
      </p:sp>
      <p:sp>
        <p:nvSpPr>
          <p:cNvPr id="1436" name="Google Shape;1436;g343d2673bcf_0_3714"/>
          <p:cNvSpPr txBox="1"/>
          <p:nvPr/>
        </p:nvSpPr>
        <p:spPr>
          <a:xfrm>
            <a:off x="8787442" y="6274470"/>
            <a:ext cx="2834700" cy="230700"/>
          </a:xfrm>
          <a:prstGeom prst="rect">
            <a:avLst/>
          </a:prstGeom>
          <a:noFill/>
          <a:ln>
            <a:noFill/>
          </a:ln>
        </p:spPr>
        <p:txBody>
          <a:bodyPr anchorCtr="0" anchor="t" bIns="45700" lIns="91425" spcFirstLastPara="1" rIns="91425" wrap="square" tIns="45700">
            <a:spAutoFit/>
          </a:bodyPr>
          <a:lstStyle/>
          <a:p>
            <a:pPr indent="0" lvl="0" marL="0" marR="0" rtl="0" algn="r">
              <a:spcBef>
                <a:spcPts val="0"/>
              </a:spcBef>
              <a:spcAft>
                <a:spcPts val="0"/>
              </a:spcAft>
              <a:buNone/>
            </a:pPr>
            <a:r>
              <a:rPr b="0" i="0" lang="en-US" sz="900" u="none" cap="none" strike="noStrike">
                <a:solidFill>
                  <a:schemeClr val="dk1"/>
                </a:solidFill>
                <a:latin typeface="Montserrat"/>
                <a:ea typeface="Montserrat"/>
                <a:cs typeface="Montserrat"/>
                <a:sym typeface="Montserrat"/>
              </a:rPr>
              <a:t>© </a:t>
            </a:r>
            <a:r>
              <a:rPr lang="en-US" sz="900">
                <a:solidFill>
                  <a:schemeClr val="dk1"/>
                </a:solidFill>
                <a:latin typeface="Montserrat"/>
                <a:ea typeface="Montserrat"/>
                <a:cs typeface="Montserrat"/>
                <a:sym typeface="Montserrat"/>
              </a:rPr>
              <a:t>2025</a:t>
            </a:r>
            <a:r>
              <a:rPr b="0" i="0" lang="en-US" sz="900" u="none" cap="none" strike="noStrike">
                <a:solidFill>
                  <a:schemeClr val="dk1"/>
                </a:solidFill>
                <a:latin typeface="Montserrat"/>
                <a:ea typeface="Montserrat"/>
                <a:cs typeface="Montserrat"/>
                <a:sym typeface="Montserrat"/>
              </a:rPr>
              <a:t> </a:t>
            </a:r>
            <a:r>
              <a:rPr b="1" i="0" lang="en-US" sz="900" u="none" cap="none" strike="noStrike">
                <a:solidFill>
                  <a:schemeClr val="dk1"/>
                </a:solidFill>
                <a:latin typeface="Montserrat"/>
                <a:ea typeface="Montserrat"/>
                <a:cs typeface="Montserrat"/>
                <a:sym typeface="Montserrat"/>
              </a:rPr>
              <a:t>Square 9</a:t>
            </a:r>
            <a:r>
              <a:rPr b="0" i="0" lang="en-US" sz="900" u="none" cap="none" strike="noStrike">
                <a:solidFill>
                  <a:schemeClr val="dk1"/>
                </a:solidFill>
                <a:latin typeface="Montserrat"/>
                <a:ea typeface="Montserrat"/>
                <a:cs typeface="Montserrat"/>
                <a:sym typeface="Montserrat"/>
              </a:rPr>
              <a:t>. All Rights Reserved.</a:t>
            </a:r>
            <a:endParaRPr/>
          </a:p>
        </p:txBody>
      </p:sp>
      <p:pic>
        <p:nvPicPr>
          <p:cNvPr descr="A blue and orange text on a black background&#10;&#10;Description automatically generated" id="1437" name="Google Shape;1437;g343d2673bcf_0_3714"/>
          <p:cNvPicPr preferRelativeResize="0"/>
          <p:nvPr/>
        </p:nvPicPr>
        <p:blipFill rotWithShape="1">
          <a:blip r:embed="rId3">
            <a:alphaModFix/>
          </a:blip>
          <a:srcRect b="0" l="0" r="0" t="0"/>
          <a:stretch/>
        </p:blipFill>
        <p:spPr>
          <a:xfrm>
            <a:off x="357551" y="6064432"/>
            <a:ext cx="1551707" cy="447438"/>
          </a:xfrm>
          <a:prstGeom prst="rect">
            <a:avLst/>
          </a:prstGeom>
          <a:noFill/>
          <a:ln>
            <a:noFill/>
          </a:ln>
        </p:spPr>
      </p:pic>
      <p:sp>
        <p:nvSpPr>
          <p:cNvPr id="1438" name="Google Shape;1438;g343d2673bcf_0_3714"/>
          <p:cNvSpPr txBox="1"/>
          <p:nvPr>
            <p:ph idx="1" type="body"/>
          </p:nvPr>
        </p:nvSpPr>
        <p:spPr>
          <a:xfrm>
            <a:off x="539188" y="551701"/>
            <a:ext cx="5255400" cy="584400"/>
          </a:xfrm>
          <a:prstGeom prst="rect">
            <a:avLst/>
          </a:prstGeom>
          <a:noFill/>
          <a:ln>
            <a:noFill/>
          </a:ln>
        </p:spPr>
        <p:txBody>
          <a:bodyPr anchorCtr="0" anchor="t" bIns="45700" lIns="91425" spcFirstLastPara="1" rIns="91425" wrap="square" tIns="45700">
            <a:noAutofit/>
          </a:bodyPr>
          <a:lstStyle>
            <a:lvl1pPr indent="-228600" lvl="0" marL="457200" marR="0" algn="l">
              <a:lnSpc>
                <a:spcPct val="90000"/>
              </a:lnSpc>
              <a:spcBef>
                <a:spcPts val="1000"/>
              </a:spcBef>
              <a:spcAft>
                <a:spcPts val="0"/>
              </a:spcAft>
              <a:buClr>
                <a:schemeClr val="accent2"/>
              </a:buClr>
              <a:buSzPts val="3600"/>
              <a:buFont typeface="Arial"/>
              <a:buNone/>
              <a:defRPr b="1" i="0" sz="3600" u="none" cap="none" strike="noStrike">
                <a:solidFill>
                  <a:schemeClr val="accent2"/>
                </a:solidFill>
                <a:latin typeface="Montserrat Medium"/>
                <a:ea typeface="Montserrat Medium"/>
                <a:cs typeface="Montserrat Medium"/>
                <a:sym typeface="Montserrat Medium"/>
              </a:defRPr>
            </a:lvl1pPr>
            <a:lvl2pPr indent="-381000" lvl="1" marL="914400" marR="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Montserrat"/>
                <a:ea typeface="Montserrat"/>
                <a:cs typeface="Montserrat"/>
                <a:sym typeface="Montserrat"/>
              </a:defRPr>
            </a:lvl2pPr>
            <a:lvl3pPr indent="-355600" lvl="2" marL="1371600" marR="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Montserrat"/>
                <a:ea typeface="Montserrat"/>
                <a:cs typeface="Montserrat"/>
                <a:sym typeface="Montserrat"/>
              </a:defRPr>
            </a:lvl3pPr>
            <a:lvl4pPr indent="-342900" lvl="3" marL="18288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Montserrat"/>
                <a:ea typeface="Montserrat"/>
                <a:cs typeface="Montserrat"/>
                <a:sym typeface="Montserrat"/>
              </a:defRPr>
            </a:lvl4pPr>
            <a:lvl5pPr indent="-342900" lvl="4" marL="22860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Montserrat"/>
                <a:ea typeface="Montserrat"/>
                <a:cs typeface="Montserrat"/>
                <a:sym typeface="Montserrat"/>
              </a:defRPr>
            </a:lvl5pPr>
            <a:lvl6pPr indent="-342900" lvl="5" marL="27432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Montserrat"/>
                <a:ea typeface="Montserrat"/>
                <a:cs typeface="Montserrat"/>
                <a:sym typeface="Montserrat"/>
              </a:defRPr>
            </a:lvl6pPr>
            <a:lvl7pPr indent="-342900" lvl="6" marL="32004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Montserrat"/>
                <a:ea typeface="Montserrat"/>
                <a:cs typeface="Montserrat"/>
                <a:sym typeface="Montserrat"/>
              </a:defRPr>
            </a:lvl7pPr>
            <a:lvl8pPr indent="-342900" lvl="7" marL="36576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Montserrat"/>
                <a:ea typeface="Montserrat"/>
                <a:cs typeface="Montserrat"/>
                <a:sym typeface="Montserrat"/>
              </a:defRPr>
            </a:lvl8pPr>
            <a:lvl9pPr indent="-342900" lvl="8" marL="41148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Montserrat"/>
                <a:ea typeface="Montserrat"/>
                <a:cs typeface="Montserrat"/>
                <a:sym typeface="Montserrat"/>
              </a:defRPr>
            </a:lvl9pPr>
          </a:lstStyle>
          <a:p/>
        </p:txBody>
      </p:sp>
      <p:sp>
        <p:nvSpPr>
          <p:cNvPr id="1439" name="Google Shape;1439;g343d2673bcf_0_3714"/>
          <p:cNvSpPr/>
          <p:nvPr/>
        </p:nvSpPr>
        <p:spPr>
          <a:xfrm>
            <a:off x="665019" y="1154545"/>
            <a:ext cx="489600" cy="138600"/>
          </a:xfrm>
          <a:prstGeom prst="roundRect">
            <a:avLst>
              <a:gd fmla="val 50000" name="adj"/>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Montserrat"/>
              <a:ea typeface="Montserrat"/>
              <a:cs typeface="Montserrat"/>
              <a:sym typeface="Montserrat"/>
            </a:endParaRPr>
          </a:p>
        </p:txBody>
      </p:sp>
      <p:sp>
        <p:nvSpPr>
          <p:cNvPr id="1440" name="Google Shape;1440;g343d2673bcf_0_3714"/>
          <p:cNvSpPr/>
          <p:nvPr/>
        </p:nvSpPr>
        <p:spPr>
          <a:xfrm>
            <a:off x="840504" y="2835561"/>
            <a:ext cx="5135400" cy="778200"/>
          </a:xfrm>
          <a:prstGeom prst="roundRect">
            <a:avLst>
              <a:gd fmla="val 16667" name="adj"/>
            </a:avLst>
          </a:prstGeom>
          <a:solidFill>
            <a:srgbClr val="F2F2F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Montserrat"/>
              <a:ea typeface="Montserrat"/>
              <a:cs typeface="Montserrat"/>
              <a:sym typeface="Montserrat"/>
            </a:endParaRPr>
          </a:p>
        </p:txBody>
      </p:sp>
      <p:sp>
        <p:nvSpPr>
          <p:cNvPr id="1441" name="Google Shape;1441;g343d2673bcf_0_3714"/>
          <p:cNvSpPr txBox="1"/>
          <p:nvPr>
            <p:ph idx="2" type="body"/>
          </p:nvPr>
        </p:nvSpPr>
        <p:spPr>
          <a:xfrm>
            <a:off x="2225958" y="2979520"/>
            <a:ext cx="3574500" cy="490200"/>
          </a:xfrm>
          <a:prstGeom prst="rect">
            <a:avLst/>
          </a:prstGeom>
          <a:noFill/>
          <a:ln>
            <a:noFill/>
          </a:ln>
        </p:spPr>
        <p:txBody>
          <a:bodyPr anchorCtr="0" anchor="ctr" bIns="45700" lIns="91425" spcFirstLastPara="1" rIns="91425" wrap="square" tIns="45700">
            <a:noAutofit/>
          </a:bodyPr>
          <a:lstStyle>
            <a:lvl1pPr indent="-228600" lvl="0" marL="457200" marR="0" algn="l">
              <a:lnSpc>
                <a:spcPct val="90000"/>
              </a:lnSpc>
              <a:spcBef>
                <a:spcPts val="1000"/>
              </a:spcBef>
              <a:spcAft>
                <a:spcPts val="0"/>
              </a:spcAft>
              <a:buClr>
                <a:schemeClr val="accent6"/>
              </a:buClr>
              <a:buSzPts val="1200"/>
              <a:buFont typeface="Arial"/>
              <a:buNone/>
              <a:defRPr b="0" i="0" sz="1200" u="none" cap="none" strike="noStrike">
                <a:solidFill>
                  <a:schemeClr val="accent6"/>
                </a:solidFill>
                <a:latin typeface="Montserrat"/>
                <a:ea typeface="Montserrat"/>
                <a:cs typeface="Montserrat"/>
                <a:sym typeface="Montserrat"/>
              </a:defRPr>
            </a:lvl1pPr>
            <a:lvl2pPr indent="-381000" lvl="1" marL="914400" marR="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Montserrat"/>
                <a:ea typeface="Montserrat"/>
                <a:cs typeface="Montserrat"/>
                <a:sym typeface="Montserrat"/>
              </a:defRPr>
            </a:lvl2pPr>
            <a:lvl3pPr indent="-355600" lvl="2" marL="1371600" marR="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Montserrat"/>
                <a:ea typeface="Montserrat"/>
                <a:cs typeface="Montserrat"/>
                <a:sym typeface="Montserrat"/>
              </a:defRPr>
            </a:lvl3pPr>
            <a:lvl4pPr indent="-342900" lvl="3" marL="18288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Montserrat"/>
                <a:ea typeface="Montserrat"/>
                <a:cs typeface="Montserrat"/>
                <a:sym typeface="Montserrat"/>
              </a:defRPr>
            </a:lvl4pPr>
            <a:lvl5pPr indent="-342900" lvl="4" marL="22860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Montserrat"/>
                <a:ea typeface="Montserrat"/>
                <a:cs typeface="Montserrat"/>
                <a:sym typeface="Montserrat"/>
              </a:defRPr>
            </a:lvl5pPr>
            <a:lvl6pPr indent="-342900" lvl="5" marL="27432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Montserrat"/>
                <a:ea typeface="Montserrat"/>
                <a:cs typeface="Montserrat"/>
                <a:sym typeface="Montserrat"/>
              </a:defRPr>
            </a:lvl6pPr>
            <a:lvl7pPr indent="-342900" lvl="6" marL="32004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Montserrat"/>
                <a:ea typeface="Montserrat"/>
                <a:cs typeface="Montserrat"/>
                <a:sym typeface="Montserrat"/>
              </a:defRPr>
            </a:lvl7pPr>
            <a:lvl8pPr indent="-342900" lvl="7" marL="36576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Montserrat"/>
                <a:ea typeface="Montserrat"/>
                <a:cs typeface="Montserrat"/>
                <a:sym typeface="Montserrat"/>
              </a:defRPr>
            </a:lvl8pPr>
            <a:lvl9pPr indent="-342900" lvl="8" marL="41148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Montserrat"/>
                <a:ea typeface="Montserrat"/>
                <a:cs typeface="Montserrat"/>
                <a:sym typeface="Montserrat"/>
              </a:defRPr>
            </a:lvl9pPr>
          </a:lstStyle>
          <a:p/>
        </p:txBody>
      </p:sp>
      <p:sp>
        <p:nvSpPr>
          <p:cNvPr id="1442" name="Google Shape;1442;g343d2673bcf_0_3714"/>
          <p:cNvSpPr txBox="1"/>
          <p:nvPr>
            <p:ph idx="3" type="body"/>
          </p:nvPr>
        </p:nvSpPr>
        <p:spPr>
          <a:xfrm>
            <a:off x="947877" y="3007949"/>
            <a:ext cx="1009200" cy="433500"/>
          </a:xfrm>
          <a:prstGeom prst="rect">
            <a:avLst/>
          </a:prstGeom>
          <a:noFill/>
          <a:ln>
            <a:noFill/>
          </a:ln>
        </p:spPr>
        <p:txBody>
          <a:bodyPr anchorCtr="0" anchor="t" bIns="45700" lIns="91425" spcFirstLastPara="1" rIns="91425" wrap="square" tIns="45700">
            <a:noAutofit/>
          </a:bodyPr>
          <a:lstStyle>
            <a:lvl1pPr indent="-228600" lvl="0" marL="457200" marR="0" algn="ctr">
              <a:lnSpc>
                <a:spcPct val="90000"/>
              </a:lnSpc>
              <a:spcBef>
                <a:spcPts val="1000"/>
              </a:spcBef>
              <a:spcAft>
                <a:spcPts val="0"/>
              </a:spcAft>
              <a:buClr>
                <a:schemeClr val="lt1"/>
              </a:buClr>
              <a:buSzPts val="2400"/>
              <a:buFont typeface="Arial"/>
              <a:buNone/>
              <a:defRPr b="1" i="0" sz="2400" u="none" cap="none" strike="noStrike">
                <a:solidFill>
                  <a:schemeClr val="lt1"/>
                </a:solidFill>
                <a:latin typeface="Montserrat Medium"/>
                <a:ea typeface="Montserrat Medium"/>
                <a:cs typeface="Montserrat Medium"/>
                <a:sym typeface="Montserrat Medium"/>
              </a:defRPr>
            </a:lvl1pPr>
            <a:lvl2pPr indent="-381000" lvl="1" marL="914400" marR="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Montserrat"/>
                <a:ea typeface="Montserrat"/>
                <a:cs typeface="Montserrat"/>
                <a:sym typeface="Montserrat"/>
              </a:defRPr>
            </a:lvl2pPr>
            <a:lvl3pPr indent="-355600" lvl="2" marL="1371600" marR="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Montserrat"/>
                <a:ea typeface="Montserrat"/>
                <a:cs typeface="Montserrat"/>
                <a:sym typeface="Montserrat"/>
              </a:defRPr>
            </a:lvl3pPr>
            <a:lvl4pPr indent="-342900" lvl="3" marL="18288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Montserrat"/>
                <a:ea typeface="Montserrat"/>
                <a:cs typeface="Montserrat"/>
                <a:sym typeface="Montserrat"/>
              </a:defRPr>
            </a:lvl4pPr>
            <a:lvl5pPr indent="-342900" lvl="4" marL="22860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Montserrat"/>
                <a:ea typeface="Montserrat"/>
                <a:cs typeface="Montserrat"/>
                <a:sym typeface="Montserrat"/>
              </a:defRPr>
            </a:lvl5pPr>
            <a:lvl6pPr indent="-342900" lvl="5" marL="27432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Montserrat"/>
                <a:ea typeface="Montserrat"/>
                <a:cs typeface="Montserrat"/>
                <a:sym typeface="Montserrat"/>
              </a:defRPr>
            </a:lvl6pPr>
            <a:lvl7pPr indent="-342900" lvl="6" marL="32004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Montserrat"/>
                <a:ea typeface="Montserrat"/>
                <a:cs typeface="Montserrat"/>
                <a:sym typeface="Montserrat"/>
              </a:defRPr>
            </a:lvl7pPr>
            <a:lvl8pPr indent="-342900" lvl="7" marL="36576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Montserrat"/>
                <a:ea typeface="Montserrat"/>
                <a:cs typeface="Montserrat"/>
                <a:sym typeface="Montserrat"/>
              </a:defRPr>
            </a:lvl8pPr>
            <a:lvl9pPr indent="-342900" lvl="8" marL="41148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Montserrat"/>
                <a:ea typeface="Montserrat"/>
                <a:cs typeface="Montserrat"/>
                <a:sym typeface="Montserrat"/>
              </a:defRPr>
            </a:lvl9pPr>
          </a:lstStyle>
          <a:p/>
        </p:txBody>
      </p:sp>
      <p:sp>
        <p:nvSpPr>
          <p:cNvPr id="1443" name="Google Shape;1443;g343d2673bcf_0_3714"/>
          <p:cNvSpPr/>
          <p:nvPr/>
        </p:nvSpPr>
        <p:spPr>
          <a:xfrm>
            <a:off x="840504" y="3757683"/>
            <a:ext cx="5135400" cy="778200"/>
          </a:xfrm>
          <a:prstGeom prst="roundRect">
            <a:avLst>
              <a:gd fmla="val 16667" name="adj"/>
            </a:avLst>
          </a:prstGeom>
          <a:solidFill>
            <a:srgbClr val="F2F2F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Montserrat"/>
              <a:ea typeface="Montserrat"/>
              <a:cs typeface="Montserrat"/>
              <a:sym typeface="Montserrat"/>
            </a:endParaRPr>
          </a:p>
        </p:txBody>
      </p:sp>
      <p:sp>
        <p:nvSpPr>
          <p:cNvPr id="1444" name="Google Shape;1444;g343d2673bcf_0_3714"/>
          <p:cNvSpPr txBox="1"/>
          <p:nvPr>
            <p:ph idx="4" type="body"/>
          </p:nvPr>
        </p:nvSpPr>
        <p:spPr>
          <a:xfrm>
            <a:off x="2225958" y="3901642"/>
            <a:ext cx="3574500" cy="490200"/>
          </a:xfrm>
          <a:prstGeom prst="rect">
            <a:avLst/>
          </a:prstGeom>
          <a:noFill/>
          <a:ln>
            <a:noFill/>
          </a:ln>
        </p:spPr>
        <p:txBody>
          <a:bodyPr anchorCtr="0" anchor="ctr" bIns="45700" lIns="91425" spcFirstLastPara="1" rIns="91425" wrap="square" tIns="45700">
            <a:noAutofit/>
          </a:bodyPr>
          <a:lstStyle>
            <a:lvl1pPr indent="-228600" lvl="0" marL="457200" marR="0" algn="l">
              <a:lnSpc>
                <a:spcPct val="90000"/>
              </a:lnSpc>
              <a:spcBef>
                <a:spcPts val="1000"/>
              </a:spcBef>
              <a:spcAft>
                <a:spcPts val="0"/>
              </a:spcAft>
              <a:buClr>
                <a:schemeClr val="accent6"/>
              </a:buClr>
              <a:buSzPts val="1200"/>
              <a:buFont typeface="Arial"/>
              <a:buNone/>
              <a:defRPr b="0" i="0" sz="1200" u="none" cap="none" strike="noStrike">
                <a:solidFill>
                  <a:schemeClr val="accent6"/>
                </a:solidFill>
                <a:latin typeface="Montserrat"/>
                <a:ea typeface="Montserrat"/>
                <a:cs typeface="Montserrat"/>
                <a:sym typeface="Montserrat"/>
              </a:defRPr>
            </a:lvl1pPr>
            <a:lvl2pPr indent="-381000" lvl="1" marL="914400" marR="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Montserrat"/>
                <a:ea typeface="Montserrat"/>
                <a:cs typeface="Montserrat"/>
                <a:sym typeface="Montserrat"/>
              </a:defRPr>
            </a:lvl2pPr>
            <a:lvl3pPr indent="-355600" lvl="2" marL="1371600" marR="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Montserrat"/>
                <a:ea typeface="Montserrat"/>
                <a:cs typeface="Montserrat"/>
                <a:sym typeface="Montserrat"/>
              </a:defRPr>
            </a:lvl3pPr>
            <a:lvl4pPr indent="-342900" lvl="3" marL="18288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Montserrat"/>
                <a:ea typeface="Montserrat"/>
                <a:cs typeface="Montserrat"/>
                <a:sym typeface="Montserrat"/>
              </a:defRPr>
            </a:lvl4pPr>
            <a:lvl5pPr indent="-342900" lvl="4" marL="22860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Montserrat"/>
                <a:ea typeface="Montserrat"/>
                <a:cs typeface="Montserrat"/>
                <a:sym typeface="Montserrat"/>
              </a:defRPr>
            </a:lvl5pPr>
            <a:lvl6pPr indent="-342900" lvl="5" marL="27432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Montserrat"/>
                <a:ea typeface="Montserrat"/>
                <a:cs typeface="Montserrat"/>
                <a:sym typeface="Montserrat"/>
              </a:defRPr>
            </a:lvl6pPr>
            <a:lvl7pPr indent="-342900" lvl="6" marL="32004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Montserrat"/>
                <a:ea typeface="Montserrat"/>
                <a:cs typeface="Montserrat"/>
                <a:sym typeface="Montserrat"/>
              </a:defRPr>
            </a:lvl7pPr>
            <a:lvl8pPr indent="-342900" lvl="7" marL="36576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Montserrat"/>
                <a:ea typeface="Montserrat"/>
                <a:cs typeface="Montserrat"/>
                <a:sym typeface="Montserrat"/>
              </a:defRPr>
            </a:lvl8pPr>
            <a:lvl9pPr indent="-342900" lvl="8" marL="41148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Montserrat"/>
                <a:ea typeface="Montserrat"/>
                <a:cs typeface="Montserrat"/>
                <a:sym typeface="Montserrat"/>
              </a:defRPr>
            </a:lvl9pPr>
          </a:lstStyle>
          <a:p/>
        </p:txBody>
      </p:sp>
      <p:sp>
        <p:nvSpPr>
          <p:cNvPr id="1445" name="Google Shape;1445;g343d2673bcf_0_3714"/>
          <p:cNvSpPr txBox="1"/>
          <p:nvPr>
            <p:ph idx="5" type="body"/>
          </p:nvPr>
        </p:nvSpPr>
        <p:spPr>
          <a:xfrm>
            <a:off x="947877" y="3930071"/>
            <a:ext cx="1009200" cy="433500"/>
          </a:xfrm>
          <a:prstGeom prst="rect">
            <a:avLst/>
          </a:prstGeom>
          <a:noFill/>
          <a:ln>
            <a:noFill/>
          </a:ln>
        </p:spPr>
        <p:txBody>
          <a:bodyPr anchorCtr="0" anchor="t" bIns="45700" lIns="91425" spcFirstLastPara="1" rIns="91425" wrap="square" tIns="45700">
            <a:noAutofit/>
          </a:bodyPr>
          <a:lstStyle>
            <a:lvl1pPr indent="-228600" lvl="0" marL="457200" marR="0" algn="ctr">
              <a:lnSpc>
                <a:spcPct val="90000"/>
              </a:lnSpc>
              <a:spcBef>
                <a:spcPts val="1000"/>
              </a:spcBef>
              <a:spcAft>
                <a:spcPts val="0"/>
              </a:spcAft>
              <a:buClr>
                <a:schemeClr val="lt1"/>
              </a:buClr>
              <a:buSzPts val="2400"/>
              <a:buFont typeface="Arial"/>
              <a:buNone/>
              <a:defRPr b="1" i="0" sz="2400" u="none" cap="none" strike="noStrike">
                <a:solidFill>
                  <a:schemeClr val="lt1"/>
                </a:solidFill>
                <a:latin typeface="Montserrat Medium"/>
                <a:ea typeface="Montserrat Medium"/>
                <a:cs typeface="Montserrat Medium"/>
                <a:sym typeface="Montserrat Medium"/>
              </a:defRPr>
            </a:lvl1pPr>
            <a:lvl2pPr indent="-381000" lvl="1" marL="914400" marR="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Montserrat"/>
                <a:ea typeface="Montserrat"/>
                <a:cs typeface="Montserrat"/>
                <a:sym typeface="Montserrat"/>
              </a:defRPr>
            </a:lvl2pPr>
            <a:lvl3pPr indent="-355600" lvl="2" marL="1371600" marR="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Montserrat"/>
                <a:ea typeface="Montserrat"/>
                <a:cs typeface="Montserrat"/>
                <a:sym typeface="Montserrat"/>
              </a:defRPr>
            </a:lvl3pPr>
            <a:lvl4pPr indent="-342900" lvl="3" marL="18288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Montserrat"/>
                <a:ea typeface="Montserrat"/>
                <a:cs typeface="Montserrat"/>
                <a:sym typeface="Montserrat"/>
              </a:defRPr>
            </a:lvl4pPr>
            <a:lvl5pPr indent="-342900" lvl="4" marL="22860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Montserrat"/>
                <a:ea typeface="Montserrat"/>
                <a:cs typeface="Montserrat"/>
                <a:sym typeface="Montserrat"/>
              </a:defRPr>
            </a:lvl5pPr>
            <a:lvl6pPr indent="-342900" lvl="5" marL="27432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Montserrat"/>
                <a:ea typeface="Montserrat"/>
                <a:cs typeface="Montserrat"/>
                <a:sym typeface="Montserrat"/>
              </a:defRPr>
            </a:lvl6pPr>
            <a:lvl7pPr indent="-342900" lvl="6" marL="32004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Montserrat"/>
                <a:ea typeface="Montserrat"/>
                <a:cs typeface="Montserrat"/>
                <a:sym typeface="Montserrat"/>
              </a:defRPr>
            </a:lvl7pPr>
            <a:lvl8pPr indent="-342900" lvl="7" marL="36576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Montserrat"/>
                <a:ea typeface="Montserrat"/>
                <a:cs typeface="Montserrat"/>
                <a:sym typeface="Montserrat"/>
              </a:defRPr>
            </a:lvl8pPr>
            <a:lvl9pPr indent="-342900" lvl="8" marL="41148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Montserrat"/>
                <a:ea typeface="Montserrat"/>
                <a:cs typeface="Montserrat"/>
                <a:sym typeface="Montserrat"/>
              </a:defRPr>
            </a:lvl9pPr>
          </a:lstStyle>
          <a:p/>
        </p:txBody>
      </p:sp>
      <p:sp>
        <p:nvSpPr>
          <p:cNvPr id="1446" name="Google Shape;1446;g343d2673bcf_0_3714"/>
          <p:cNvSpPr/>
          <p:nvPr/>
        </p:nvSpPr>
        <p:spPr>
          <a:xfrm>
            <a:off x="840504" y="4679805"/>
            <a:ext cx="5135400" cy="778200"/>
          </a:xfrm>
          <a:prstGeom prst="roundRect">
            <a:avLst>
              <a:gd fmla="val 16667" name="adj"/>
            </a:avLst>
          </a:prstGeom>
          <a:solidFill>
            <a:srgbClr val="F2F2F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Montserrat"/>
              <a:ea typeface="Montserrat"/>
              <a:cs typeface="Montserrat"/>
              <a:sym typeface="Montserrat"/>
            </a:endParaRPr>
          </a:p>
        </p:txBody>
      </p:sp>
      <p:sp>
        <p:nvSpPr>
          <p:cNvPr id="1447" name="Google Shape;1447;g343d2673bcf_0_3714"/>
          <p:cNvSpPr txBox="1"/>
          <p:nvPr>
            <p:ph idx="6" type="body"/>
          </p:nvPr>
        </p:nvSpPr>
        <p:spPr>
          <a:xfrm>
            <a:off x="2225958" y="4823764"/>
            <a:ext cx="3574500" cy="490200"/>
          </a:xfrm>
          <a:prstGeom prst="rect">
            <a:avLst/>
          </a:prstGeom>
          <a:noFill/>
          <a:ln>
            <a:noFill/>
          </a:ln>
        </p:spPr>
        <p:txBody>
          <a:bodyPr anchorCtr="0" anchor="ctr" bIns="45700" lIns="91425" spcFirstLastPara="1" rIns="91425" wrap="square" tIns="45700">
            <a:noAutofit/>
          </a:bodyPr>
          <a:lstStyle>
            <a:lvl1pPr indent="-228600" lvl="0" marL="457200" marR="0" algn="l">
              <a:lnSpc>
                <a:spcPct val="90000"/>
              </a:lnSpc>
              <a:spcBef>
                <a:spcPts val="1000"/>
              </a:spcBef>
              <a:spcAft>
                <a:spcPts val="0"/>
              </a:spcAft>
              <a:buClr>
                <a:schemeClr val="accent6"/>
              </a:buClr>
              <a:buSzPts val="1200"/>
              <a:buFont typeface="Arial"/>
              <a:buNone/>
              <a:defRPr b="0" i="0" sz="1200" u="none" cap="none" strike="noStrike">
                <a:solidFill>
                  <a:schemeClr val="accent6"/>
                </a:solidFill>
                <a:latin typeface="Montserrat"/>
                <a:ea typeface="Montserrat"/>
                <a:cs typeface="Montserrat"/>
                <a:sym typeface="Montserrat"/>
              </a:defRPr>
            </a:lvl1pPr>
            <a:lvl2pPr indent="-381000" lvl="1" marL="914400" marR="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Montserrat"/>
                <a:ea typeface="Montserrat"/>
                <a:cs typeface="Montserrat"/>
                <a:sym typeface="Montserrat"/>
              </a:defRPr>
            </a:lvl2pPr>
            <a:lvl3pPr indent="-355600" lvl="2" marL="1371600" marR="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Montserrat"/>
                <a:ea typeface="Montserrat"/>
                <a:cs typeface="Montserrat"/>
                <a:sym typeface="Montserrat"/>
              </a:defRPr>
            </a:lvl3pPr>
            <a:lvl4pPr indent="-342900" lvl="3" marL="18288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Montserrat"/>
                <a:ea typeface="Montserrat"/>
                <a:cs typeface="Montserrat"/>
                <a:sym typeface="Montserrat"/>
              </a:defRPr>
            </a:lvl4pPr>
            <a:lvl5pPr indent="-342900" lvl="4" marL="22860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Montserrat"/>
                <a:ea typeface="Montserrat"/>
                <a:cs typeface="Montserrat"/>
                <a:sym typeface="Montserrat"/>
              </a:defRPr>
            </a:lvl5pPr>
            <a:lvl6pPr indent="-342900" lvl="5" marL="27432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Montserrat"/>
                <a:ea typeface="Montserrat"/>
                <a:cs typeface="Montserrat"/>
                <a:sym typeface="Montserrat"/>
              </a:defRPr>
            </a:lvl6pPr>
            <a:lvl7pPr indent="-342900" lvl="6" marL="32004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Montserrat"/>
                <a:ea typeface="Montserrat"/>
                <a:cs typeface="Montserrat"/>
                <a:sym typeface="Montserrat"/>
              </a:defRPr>
            </a:lvl7pPr>
            <a:lvl8pPr indent="-342900" lvl="7" marL="36576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Montserrat"/>
                <a:ea typeface="Montserrat"/>
                <a:cs typeface="Montserrat"/>
                <a:sym typeface="Montserrat"/>
              </a:defRPr>
            </a:lvl8pPr>
            <a:lvl9pPr indent="-342900" lvl="8" marL="41148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Montserrat"/>
                <a:ea typeface="Montserrat"/>
                <a:cs typeface="Montserrat"/>
                <a:sym typeface="Montserrat"/>
              </a:defRPr>
            </a:lvl9pPr>
          </a:lstStyle>
          <a:p/>
        </p:txBody>
      </p:sp>
      <p:sp>
        <p:nvSpPr>
          <p:cNvPr id="1448" name="Google Shape;1448;g343d2673bcf_0_3714"/>
          <p:cNvSpPr txBox="1"/>
          <p:nvPr>
            <p:ph idx="7" type="body"/>
          </p:nvPr>
        </p:nvSpPr>
        <p:spPr>
          <a:xfrm>
            <a:off x="947877" y="4852193"/>
            <a:ext cx="1009200" cy="433500"/>
          </a:xfrm>
          <a:prstGeom prst="rect">
            <a:avLst/>
          </a:prstGeom>
          <a:noFill/>
          <a:ln>
            <a:noFill/>
          </a:ln>
        </p:spPr>
        <p:txBody>
          <a:bodyPr anchorCtr="0" anchor="t" bIns="45700" lIns="91425" spcFirstLastPara="1" rIns="91425" wrap="square" tIns="45700">
            <a:noAutofit/>
          </a:bodyPr>
          <a:lstStyle>
            <a:lvl1pPr indent="-228600" lvl="0" marL="457200" marR="0" algn="ctr">
              <a:lnSpc>
                <a:spcPct val="90000"/>
              </a:lnSpc>
              <a:spcBef>
                <a:spcPts val="1000"/>
              </a:spcBef>
              <a:spcAft>
                <a:spcPts val="0"/>
              </a:spcAft>
              <a:buClr>
                <a:schemeClr val="lt1"/>
              </a:buClr>
              <a:buSzPts val="2400"/>
              <a:buFont typeface="Arial"/>
              <a:buNone/>
              <a:defRPr b="1" i="0" sz="2400" u="none" cap="none" strike="noStrike">
                <a:solidFill>
                  <a:schemeClr val="lt1"/>
                </a:solidFill>
                <a:latin typeface="Montserrat Medium"/>
                <a:ea typeface="Montserrat Medium"/>
                <a:cs typeface="Montserrat Medium"/>
                <a:sym typeface="Montserrat Medium"/>
              </a:defRPr>
            </a:lvl1pPr>
            <a:lvl2pPr indent="-381000" lvl="1" marL="914400" marR="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Montserrat"/>
                <a:ea typeface="Montserrat"/>
                <a:cs typeface="Montserrat"/>
                <a:sym typeface="Montserrat"/>
              </a:defRPr>
            </a:lvl2pPr>
            <a:lvl3pPr indent="-355600" lvl="2" marL="1371600" marR="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Montserrat"/>
                <a:ea typeface="Montserrat"/>
                <a:cs typeface="Montserrat"/>
                <a:sym typeface="Montserrat"/>
              </a:defRPr>
            </a:lvl3pPr>
            <a:lvl4pPr indent="-342900" lvl="3" marL="18288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Montserrat"/>
                <a:ea typeface="Montserrat"/>
                <a:cs typeface="Montserrat"/>
                <a:sym typeface="Montserrat"/>
              </a:defRPr>
            </a:lvl4pPr>
            <a:lvl5pPr indent="-342900" lvl="4" marL="22860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Montserrat"/>
                <a:ea typeface="Montserrat"/>
                <a:cs typeface="Montserrat"/>
                <a:sym typeface="Montserrat"/>
              </a:defRPr>
            </a:lvl5pPr>
            <a:lvl6pPr indent="-342900" lvl="5" marL="27432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Montserrat"/>
                <a:ea typeface="Montserrat"/>
                <a:cs typeface="Montserrat"/>
                <a:sym typeface="Montserrat"/>
              </a:defRPr>
            </a:lvl6pPr>
            <a:lvl7pPr indent="-342900" lvl="6" marL="32004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Montserrat"/>
                <a:ea typeface="Montserrat"/>
                <a:cs typeface="Montserrat"/>
                <a:sym typeface="Montserrat"/>
              </a:defRPr>
            </a:lvl7pPr>
            <a:lvl8pPr indent="-342900" lvl="7" marL="36576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Montserrat"/>
                <a:ea typeface="Montserrat"/>
                <a:cs typeface="Montserrat"/>
                <a:sym typeface="Montserrat"/>
              </a:defRPr>
            </a:lvl8pPr>
            <a:lvl9pPr indent="-342900" lvl="8" marL="41148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Montserrat"/>
                <a:ea typeface="Montserrat"/>
                <a:cs typeface="Montserrat"/>
                <a:sym typeface="Montserrat"/>
              </a:defRPr>
            </a:lvl9pPr>
          </a:lstStyle>
          <a:p/>
        </p:txBody>
      </p:sp>
      <p:sp>
        <p:nvSpPr>
          <p:cNvPr id="1449" name="Google Shape;1449;g343d2673bcf_0_3714"/>
          <p:cNvSpPr txBox="1"/>
          <p:nvPr>
            <p:ph idx="8" type="body"/>
          </p:nvPr>
        </p:nvSpPr>
        <p:spPr>
          <a:xfrm>
            <a:off x="539188" y="1587320"/>
            <a:ext cx="5261100" cy="744000"/>
          </a:xfrm>
          <a:prstGeom prst="rect">
            <a:avLst/>
          </a:prstGeom>
          <a:noFill/>
          <a:ln>
            <a:noFill/>
          </a:ln>
        </p:spPr>
        <p:txBody>
          <a:bodyPr anchorCtr="0" anchor="t" bIns="45700" lIns="91425" spcFirstLastPara="1" rIns="91425" wrap="square" tIns="45700">
            <a:noAutofit/>
          </a:bodyPr>
          <a:lstStyle>
            <a:lvl1pPr indent="-228600" lvl="0" marL="457200" marR="0" algn="l">
              <a:lnSpc>
                <a:spcPct val="90000"/>
              </a:lnSpc>
              <a:spcBef>
                <a:spcPts val="1000"/>
              </a:spcBef>
              <a:spcAft>
                <a:spcPts val="0"/>
              </a:spcAft>
              <a:buClr>
                <a:schemeClr val="accent6"/>
              </a:buClr>
              <a:buSzPts val="1300"/>
              <a:buFont typeface="Arial"/>
              <a:buNone/>
              <a:defRPr b="0" i="0" sz="1300" u="none" cap="none" strike="noStrike">
                <a:solidFill>
                  <a:schemeClr val="accent6"/>
                </a:solidFill>
                <a:latin typeface="Montserrat"/>
                <a:ea typeface="Montserrat"/>
                <a:cs typeface="Montserrat"/>
                <a:sym typeface="Montserrat"/>
              </a:defRPr>
            </a:lvl1pPr>
            <a:lvl2pPr indent="-381000" lvl="1" marL="914400" marR="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Montserrat"/>
                <a:ea typeface="Montserrat"/>
                <a:cs typeface="Montserrat"/>
                <a:sym typeface="Montserrat"/>
              </a:defRPr>
            </a:lvl2pPr>
            <a:lvl3pPr indent="-355600" lvl="2" marL="1371600" marR="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Montserrat"/>
                <a:ea typeface="Montserrat"/>
                <a:cs typeface="Montserrat"/>
                <a:sym typeface="Montserrat"/>
              </a:defRPr>
            </a:lvl3pPr>
            <a:lvl4pPr indent="-342900" lvl="3" marL="18288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Montserrat"/>
                <a:ea typeface="Montserrat"/>
                <a:cs typeface="Montserrat"/>
                <a:sym typeface="Montserrat"/>
              </a:defRPr>
            </a:lvl4pPr>
            <a:lvl5pPr indent="-342900" lvl="4" marL="22860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Montserrat"/>
                <a:ea typeface="Montserrat"/>
                <a:cs typeface="Montserrat"/>
                <a:sym typeface="Montserrat"/>
              </a:defRPr>
            </a:lvl5pPr>
            <a:lvl6pPr indent="-342900" lvl="5" marL="27432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Montserrat"/>
                <a:ea typeface="Montserrat"/>
                <a:cs typeface="Montserrat"/>
                <a:sym typeface="Montserrat"/>
              </a:defRPr>
            </a:lvl6pPr>
            <a:lvl7pPr indent="-342900" lvl="6" marL="32004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Montserrat"/>
                <a:ea typeface="Montserrat"/>
                <a:cs typeface="Montserrat"/>
                <a:sym typeface="Montserrat"/>
              </a:defRPr>
            </a:lvl7pPr>
            <a:lvl8pPr indent="-342900" lvl="7" marL="36576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Montserrat"/>
                <a:ea typeface="Montserrat"/>
                <a:cs typeface="Montserrat"/>
                <a:sym typeface="Montserrat"/>
              </a:defRPr>
            </a:lvl8pPr>
            <a:lvl9pPr indent="-342900" lvl="8" marL="41148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Montserrat"/>
                <a:ea typeface="Montserrat"/>
                <a:cs typeface="Montserrat"/>
                <a:sym typeface="Montserrat"/>
              </a:defRPr>
            </a:lvl9pPr>
          </a:lstStyle>
          <a:p/>
        </p:txBody>
      </p:sp>
      <p:sp>
        <p:nvSpPr>
          <p:cNvPr id="1450" name="Google Shape;1450;g343d2673bcf_0_3714"/>
          <p:cNvSpPr txBox="1"/>
          <p:nvPr>
            <p:ph idx="9" type="body"/>
          </p:nvPr>
        </p:nvSpPr>
        <p:spPr>
          <a:xfrm>
            <a:off x="6658950" y="1038225"/>
            <a:ext cx="4938000" cy="4772100"/>
          </a:xfrm>
          <a:prstGeom prst="rect">
            <a:avLst/>
          </a:prstGeom>
          <a:noFill/>
          <a:ln>
            <a:noFill/>
          </a:ln>
        </p:spPr>
        <p:txBody>
          <a:bodyPr anchorCtr="0" anchor="t" bIns="45700" lIns="91425" spcFirstLastPara="1" rIns="91425" wrap="square" tIns="45700">
            <a:noAutofit/>
          </a:bodyPr>
          <a:lstStyle>
            <a:lvl1pPr indent="-228600" lvl="0" marL="457200" marR="0" algn="ctr">
              <a:lnSpc>
                <a:spcPct val="90000"/>
              </a:lnSpc>
              <a:spcBef>
                <a:spcPts val="1100"/>
              </a:spcBef>
              <a:spcAft>
                <a:spcPts val="0"/>
              </a:spcAft>
              <a:buClr>
                <a:schemeClr val="accent6"/>
              </a:buClr>
              <a:buSzPts val="2400"/>
              <a:buFont typeface="Arial"/>
              <a:buNone/>
              <a:defRPr b="0" i="0" sz="2400" u="none" cap="none" strike="noStrike">
                <a:solidFill>
                  <a:schemeClr val="accent6"/>
                </a:solidFill>
                <a:latin typeface="Montserrat"/>
                <a:ea typeface="Montserrat"/>
                <a:cs typeface="Montserrat"/>
                <a:sym typeface="Montserrat"/>
              </a:defRPr>
            </a:lvl1pPr>
            <a:lvl2pPr indent="-381000" lvl="1" marL="914400" marR="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Montserrat"/>
                <a:ea typeface="Montserrat"/>
                <a:cs typeface="Montserrat"/>
                <a:sym typeface="Montserrat"/>
              </a:defRPr>
            </a:lvl2pPr>
            <a:lvl3pPr indent="-381000" lvl="2" marL="1371600" marR="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Montserrat"/>
                <a:ea typeface="Montserrat"/>
                <a:cs typeface="Montserrat"/>
                <a:sym typeface="Montserrat"/>
              </a:defRPr>
            </a:lvl3pPr>
            <a:lvl4pPr indent="-381000" lvl="3" marL="1828800" marR="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Montserrat"/>
                <a:ea typeface="Montserrat"/>
                <a:cs typeface="Montserrat"/>
                <a:sym typeface="Montserrat"/>
              </a:defRPr>
            </a:lvl4pPr>
            <a:lvl5pPr indent="-381000" lvl="4" marL="2286000" marR="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Montserrat"/>
                <a:ea typeface="Montserrat"/>
                <a:cs typeface="Montserrat"/>
                <a:sym typeface="Montserrat"/>
              </a:defRPr>
            </a:lvl5pPr>
            <a:lvl6pPr indent="-381000" lvl="5" marL="2743200" marR="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Montserrat"/>
                <a:ea typeface="Montserrat"/>
                <a:cs typeface="Montserrat"/>
                <a:sym typeface="Montserrat"/>
              </a:defRPr>
            </a:lvl6pPr>
            <a:lvl7pPr indent="-381000" lvl="6" marL="3200400" marR="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Montserrat"/>
                <a:ea typeface="Montserrat"/>
                <a:cs typeface="Montserrat"/>
                <a:sym typeface="Montserrat"/>
              </a:defRPr>
            </a:lvl7pPr>
            <a:lvl8pPr indent="-381000" lvl="7" marL="3657600" marR="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Montserrat"/>
                <a:ea typeface="Montserrat"/>
                <a:cs typeface="Montserrat"/>
                <a:sym typeface="Montserrat"/>
              </a:defRPr>
            </a:lvl8pPr>
            <a:lvl9pPr indent="-381000" lvl="8" marL="4114800" marR="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Montserrat"/>
                <a:ea typeface="Montserrat"/>
                <a:cs typeface="Montserrat"/>
                <a:sym typeface="Montserrat"/>
              </a:defRPr>
            </a:lvl9pPr>
          </a:lstStyle>
          <a:p/>
        </p:txBody>
      </p:sp>
    </p:spTree>
  </p:cSld>
  <p:clrMapOvr>
    <a:masterClrMapping/>
  </p:clrMapOvr>
</p:sldLayout>
</file>

<file path=ppt/slideLayouts/slideLayout5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1451" name="Shape 1451"/>
        <p:cNvGrpSpPr/>
        <p:nvPr/>
      </p:nvGrpSpPr>
      <p:grpSpPr>
        <a:xfrm>
          <a:off x="0" y="0"/>
          <a:ext cx="0" cy="0"/>
          <a:chOff x="0" y="0"/>
          <a:chExt cx="0" cy="0"/>
        </a:xfrm>
      </p:grpSpPr>
      <p:sp>
        <p:nvSpPr>
          <p:cNvPr id="1452" name="Google Shape;1452;g343d2673bcf_0_3735"/>
          <p:cNvSpPr/>
          <p:nvPr/>
        </p:nvSpPr>
        <p:spPr>
          <a:xfrm>
            <a:off x="0" y="6324600"/>
            <a:ext cx="12192000" cy="533400"/>
          </a:xfrm>
          <a:prstGeom prst="rect">
            <a:avLst/>
          </a:prstGeom>
          <a:solidFill>
            <a:schemeClr val="accent1"/>
          </a:solidFill>
          <a:ln>
            <a:noFill/>
          </a:ln>
        </p:spPr>
        <p:txBody>
          <a:bodyPr anchorCtr="0" anchor="ctr" bIns="30475" lIns="60950" spcFirstLastPara="1" rIns="60950" wrap="square" tIns="30475">
            <a:noAutofit/>
          </a:bodyPr>
          <a:lstStyle/>
          <a:p>
            <a:pPr indent="0" lvl="0" marL="0" marR="0" rtl="0" algn="ctr">
              <a:lnSpc>
                <a:spcPct val="100000"/>
              </a:lnSpc>
              <a:spcBef>
                <a:spcPts val="0"/>
              </a:spcBef>
              <a:spcAft>
                <a:spcPts val="0"/>
              </a:spcAft>
              <a:buClr>
                <a:srgbClr val="000000"/>
              </a:buClr>
              <a:buSzPts val="1200"/>
              <a:buFont typeface="Arial"/>
              <a:buNone/>
            </a:pPr>
            <a:r>
              <a:t/>
            </a:r>
            <a:endParaRPr b="0" i="0" sz="1200" u="none" cap="none" strike="noStrike">
              <a:solidFill>
                <a:schemeClr val="lt1"/>
              </a:solidFill>
              <a:latin typeface="Montserrat"/>
              <a:ea typeface="Montserrat"/>
              <a:cs typeface="Montserrat"/>
              <a:sym typeface="Montserrat"/>
            </a:endParaRPr>
          </a:p>
        </p:txBody>
      </p:sp>
      <p:sp>
        <p:nvSpPr>
          <p:cNvPr id="1453" name="Google Shape;1453;g343d2673bcf_0_3735"/>
          <p:cNvSpPr txBox="1"/>
          <p:nvPr/>
        </p:nvSpPr>
        <p:spPr>
          <a:xfrm>
            <a:off x="2990248" y="6537101"/>
            <a:ext cx="6211500" cy="200100"/>
          </a:xfrm>
          <a:prstGeom prst="rect">
            <a:avLst/>
          </a:prstGeom>
          <a:noFill/>
          <a:ln>
            <a:noFill/>
          </a:ln>
        </p:spPr>
        <p:txBody>
          <a:bodyPr anchorCtr="0" anchor="t" bIns="30475" lIns="60950" spcFirstLastPara="1" rIns="60950" wrap="square" tIns="30475">
            <a:spAutoFit/>
          </a:bodyPr>
          <a:lstStyle/>
          <a:p>
            <a:pPr indent="0" lvl="0" marL="0" marR="0" rtl="0" algn="ctr">
              <a:lnSpc>
                <a:spcPct val="100000"/>
              </a:lnSpc>
              <a:spcBef>
                <a:spcPts val="0"/>
              </a:spcBef>
              <a:spcAft>
                <a:spcPts val="0"/>
              </a:spcAft>
              <a:buClr>
                <a:srgbClr val="000000"/>
              </a:buClr>
              <a:buSzPts val="900"/>
              <a:buFont typeface="Arial"/>
              <a:buNone/>
            </a:pPr>
            <a:r>
              <a:rPr b="0" i="0" lang="en-US" sz="900" u="none" cap="none" strike="noStrike">
                <a:solidFill>
                  <a:schemeClr val="lt1"/>
                </a:solidFill>
                <a:latin typeface="Montserrat Light"/>
                <a:ea typeface="Montserrat Light"/>
                <a:cs typeface="Montserrat Light"/>
                <a:sym typeface="Montserrat Light"/>
              </a:rPr>
              <a:t>Copyright © 2023     Square 9     All rights reserved.</a:t>
            </a:r>
            <a:endParaRPr b="0" i="0" sz="900" u="none" cap="none" strike="noStrike">
              <a:solidFill>
                <a:srgbClr val="000000"/>
              </a:solidFill>
              <a:latin typeface="Arial"/>
              <a:ea typeface="Arial"/>
              <a:cs typeface="Arial"/>
              <a:sym typeface="Arial"/>
            </a:endParaRPr>
          </a:p>
        </p:txBody>
      </p:sp>
      <p:grpSp>
        <p:nvGrpSpPr>
          <p:cNvPr id="1454" name="Google Shape;1454;g343d2673bcf_0_3735"/>
          <p:cNvGrpSpPr/>
          <p:nvPr/>
        </p:nvGrpSpPr>
        <p:grpSpPr>
          <a:xfrm>
            <a:off x="6974933" y="797517"/>
            <a:ext cx="4453573" cy="5154082"/>
            <a:chOff x="9677400" y="815976"/>
            <a:chExt cx="7478713" cy="8655050"/>
          </a:xfrm>
        </p:grpSpPr>
        <p:sp>
          <p:nvSpPr>
            <p:cNvPr id="1455" name="Google Shape;1455;g343d2673bcf_0_3735"/>
            <p:cNvSpPr/>
            <p:nvPr/>
          </p:nvSpPr>
          <p:spPr>
            <a:xfrm>
              <a:off x="11202988" y="2584451"/>
              <a:ext cx="4457700" cy="2589212"/>
            </a:xfrm>
            <a:custGeom>
              <a:rect b="b" l="l" r="r" t="t"/>
              <a:pathLst>
                <a:path extrusionOk="0" h="1631" w="2808">
                  <a:moveTo>
                    <a:pt x="0" y="806"/>
                  </a:moveTo>
                  <a:lnTo>
                    <a:pt x="1404" y="1631"/>
                  </a:lnTo>
                  <a:lnTo>
                    <a:pt x="2808" y="825"/>
                  </a:lnTo>
                  <a:lnTo>
                    <a:pt x="1404" y="0"/>
                  </a:lnTo>
                  <a:lnTo>
                    <a:pt x="0" y="806"/>
                  </a:lnTo>
                  <a:close/>
                </a:path>
              </a:pathLst>
            </a:custGeom>
            <a:solidFill>
              <a:schemeClr val="accent1">
                <a:alpha val="9410"/>
              </a:schemeClr>
            </a:solidFill>
            <a:ln>
              <a:noFill/>
            </a:ln>
          </p:spPr>
          <p:txBody>
            <a:bodyPr anchorCtr="0" anchor="t" bIns="30475" lIns="60950" spcFirstLastPara="1" rIns="60950" wrap="square" tIns="30475">
              <a:noAutofit/>
            </a:bodyPr>
            <a:lstStyle/>
            <a:p>
              <a:pPr indent="0" lvl="0" marL="0" marR="0" rtl="0" algn="l">
                <a:lnSpc>
                  <a:spcPct val="100000"/>
                </a:lnSpc>
                <a:spcBef>
                  <a:spcPts val="0"/>
                </a:spcBef>
                <a:spcAft>
                  <a:spcPts val="0"/>
                </a:spcAft>
                <a:buClr>
                  <a:schemeClr val="dk1"/>
                </a:buClr>
                <a:buSzPts val="1200"/>
                <a:buFont typeface="Montserrat"/>
                <a:buNone/>
              </a:pPr>
              <a:r>
                <a:t/>
              </a:r>
              <a:endParaRPr b="0" i="0" sz="1200" u="none" cap="none" strike="noStrike">
                <a:solidFill>
                  <a:srgbClr val="000000"/>
                </a:solidFill>
                <a:latin typeface="Montserrat"/>
                <a:ea typeface="Montserrat"/>
                <a:cs typeface="Montserrat"/>
                <a:sym typeface="Montserrat"/>
              </a:endParaRPr>
            </a:p>
          </p:txBody>
        </p:sp>
        <p:sp>
          <p:nvSpPr>
            <p:cNvPr id="1456" name="Google Shape;1456;g343d2673bcf_0_3735"/>
            <p:cNvSpPr/>
            <p:nvPr/>
          </p:nvSpPr>
          <p:spPr>
            <a:xfrm>
              <a:off x="9677400" y="815976"/>
              <a:ext cx="7478713" cy="8655050"/>
            </a:xfrm>
            <a:custGeom>
              <a:rect b="b" l="l" r="r" t="t"/>
              <a:pathLst>
                <a:path extrusionOk="0" h="5452" w="4711">
                  <a:moveTo>
                    <a:pt x="4230" y="3782"/>
                  </a:moveTo>
                  <a:lnTo>
                    <a:pt x="2365" y="4857"/>
                  </a:lnTo>
                  <a:lnTo>
                    <a:pt x="500" y="3801"/>
                  </a:lnTo>
                  <a:lnTo>
                    <a:pt x="500" y="3801"/>
                  </a:lnTo>
                  <a:lnTo>
                    <a:pt x="500" y="2937"/>
                  </a:lnTo>
                  <a:lnTo>
                    <a:pt x="961" y="3206"/>
                  </a:lnTo>
                  <a:lnTo>
                    <a:pt x="961" y="3532"/>
                  </a:lnTo>
                  <a:lnTo>
                    <a:pt x="2384" y="4338"/>
                  </a:lnTo>
                  <a:lnTo>
                    <a:pt x="3769" y="3532"/>
                  </a:lnTo>
                  <a:lnTo>
                    <a:pt x="3769" y="3532"/>
                  </a:lnTo>
                  <a:lnTo>
                    <a:pt x="3769" y="3532"/>
                  </a:lnTo>
                  <a:lnTo>
                    <a:pt x="3769" y="2457"/>
                  </a:lnTo>
                  <a:lnTo>
                    <a:pt x="2365" y="3283"/>
                  </a:lnTo>
                  <a:lnTo>
                    <a:pt x="500" y="2208"/>
                  </a:lnTo>
                  <a:lnTo>
                    <a:pt x="500" y="1651"/>
                  </a:lnTo>
                  <a:lnTo>
                    <a:pt x="500" y="1651"/>
                  </a:lnTo>
                  <a:lnTo>
                    <a:pt x="500" y="1651"/>
                  </a:lnTo>
                  <a:lnTo>
                    <a:pt x="769" y="1498"/>
                  </a:lnTo>
                  <a:lnTo>
                    <a:pt x="2365" y="595"/>
                  </a:lnTo>
                  <a:lnTo>
                    <a:pt x="4230" y="1670"/>
                  </a:lnTo>
                  <a:lnTo>
                    <a:pt x="4230" y="1670"/>
                  </a:lnTo>
                  <a:lnTo>
                    <a:pt x="4230" y="1670"/>
                  </a:lnTo>
                  <a:lnTo>
                    <a:pt x="4230" y="1670"/>
                  </a:lnTo>
                  <a:lnTo>
                    <a:pt x="4230" y="1670"/>
                  </a:lnTo>
                  <a:lnTo>
                    <a:pt x="4230" y="3782"/>
                  </a:lnTo>
                  <a:lnTo>
                    <a:pt x="4230" y="3782"/>
                  </a:lnTo>
                  <a:lnTo>
                    <a:pt x="4230" y="3782"/>
                  </a:lnTo>
                  <a:close/>
                  <a:moveTo>
                    <a:pt x="2365" y="0"/>
                  </a:moveTo>
                  <a:lnTo>
                    <a:pt x="0" y="1363"/>
                  </a:lnTo>
                  <a:lnTo>
                    <a:pt x="0" y="4089"/>
                  </a:lnTo>
                  <a:lnTo>
                    <a:pt x="2365" y="5452"/>
                  </a:lnTo>
                  <a:lnTo>
                    <a:pt x="4711" y="4089"/>
                  </a:lnTo>
                  <a:lnTo>
                    <a:pt x="4711" y="1363"/>
                  </a:lnTo>
                  <a:lnTo>
                    <a:pt x="2365" y="0"/>
                  </a:lnTo>
                  <a:close/>
                </a:path>
              </a:pathLst>
            </a:custGeom>
            <a:solidFill>
              <a:schemeClr val="accent1">
                <a:alpha val="9410"/>
              </a:schemeClr>
            </a:solidFill>
            <a:ln>
              <a:noFill/>
            </a:ln>
          </p:spPr>
          <p:txBody>
            <a:bodyPr anchorCtr="0" anchor="t" bIns="30475" lIns="60950" spcFirstLastPara="1" rIns="60950" wrap="square" tIns="30475">
              <a:noAutofit/>
            </a:bodyPr>
            <a:lstStyle/>
            <a:p>
              <a:pPr indent="0" lvl="0" marL="0" marR="0" rtl="0" algn="l">
                <a:lnSpc>
                  <a:spcPct val="100000"/>
                </a:lnSpc>
                <a:spcBef>
                  <a:spcPts val="0"/>
                </a:spcBef>
                <a:spcAft>
                  <a:spcPts val="0"/>
                </a:spcAft>
                <a:buClr>
                  <a:schemeClr val="dk1"/>
                </a:buClr>
                <a:buSzPts val="1200"/>
                <a:buFont typeface="Montserrat"/>
                <a:buNone/>
              </a:pPr>
              <a:r>
                <a:t/>
              </a:r>
              <a:endParaRPr b="0" i="0" sz="1200" u="none" cap="none" strike="noStrike">
                <a:solidFill>
                  <a:srgbClr val="000000"/>
                </a:solidFill>
                <a:latin typeface="Montserrat"/>
                <a:ea typeface="Montserrat"/>
                <a:cs typeface="Montserrat"/>
                <a:sym typeface="Montserrat"/>
              </a:endParaRPr>
            </a:p>
          </p:txBody>
        </p:sp>
      </p:grpSp>
      <p:pic>
        <p:nvPicPr>
          <p:cNvPr id="1457" name="Google Shape;1457;g343d2673bcf_0_3735"/>
          <p:cNvPicPr preferRelativeResize="0"/>
          <p:nvPr/>
        </p:nvPicPr>
        <p:blipFill rotWithShape="1">
          <a:blip r:embed="rId2">
            <a:alphaModFix/>
          </a:blip>
          <a:srcRect b="0" l="9" r="9" t="0"/>
          <a:stretch/>
        </p:blipFill>
        <p:spPr>
          <a:xfrm>
            <a:off x="482600" y="1159725"/>
            <a:ext cx="3285315" cy="948267"/>
          </a:xfrm>
          <a:prstGeom prst="rect">
            <a:avLst/>
          </a:prstGeom>
          <a:noFill/>
          <a:ln>
            <a:noFill/>
          </a:ln>
        </p:spPr>
      </p:pic>
      <p:sp>
        <p:nvSpPr>
          <p:cNvPr id="1458" name="Google Shape;1458;g343d2673bcf_0_3735"/>
          <p:cNvSpPr/>
          <p:nvPr/>
        </p:nvSpPr>
        <p:spPr>
          <a:xfrm>
            <a:off x="970025" y="4150383"/>
            <a:ext cx="378900" cy="66900"/>
          </a:xfrm>
          <a:prstGeom prst="roundRect">
            <a:avLst>
              <a:gd fmla="val 50000" name="adj"/>
            </a:avLst>
          </a:prstGeom>
          <a:solidFill>
            <a:schemeClr val="accent2"/>
          </a:solidFill>
          <a:ln>
            <a:noFill/>
          </a:ln>
        </p:spPr>
        <p:txBody>
          <a:bodyPr anchorCtr="0" anchor="ctr" bIns="30475" lIns="60950" spcFirstLastPara="1" rIns="60950" wrap="square" tIns="30475">
            <a:noAutofit/>
          </a:bodyPr>
          <a:lstStyle/>
          <a:p>
            <a:pPr indent="0" lvl="0" marL="0" marR="0" rtl="0" algn="ctr">
              <a:lnSpc>
                <a:spcPct val="100000"/>
              </a:lnSpc>
              <a:spcBef>
                <a:spcPts val="0"/>
              </a:spcBef>
              <a:spcAft>
                <a:spcPts val="0"/>
              </a:spcAft>
              <a:buClr>
                <a:schemeClr val="lt1"/>
              </a:buClr>
              <a:buSzPts val="1200"/>
              <a:buFont typeface="Montserrat"/>
              <a:buNone/>
            </a:pPr>
            <a:r>
              <a:t/>
            </a:r>
            <a:endParaRPr b="0" i="0" sz="1200" u="none" cap="none" strike="noStrike">
              <a:solidFill>
                <a:srgbClr val="FFFFFF"/>
              </a:solidFill>
              <a:latin typeface="Montserrat"/>
              <a:ea typeface="Montserrat"/>
              <a:cs typeface="Montserrat"/>
              <a:sym typeface="Montserrat"/>
            </a:endParaRPr>
          </a:p>
        </p:txBody>
      </p:sp>
      <p:sp>
        <p:nvSpPr>
          <p:cNvPr id="1459" name="Google Shape;1459;g343d2673bcf_0_3735"/>
          <p:cNvSpPr/>
          <p:nvPr/>
        </p:nvSpPr>
        <p:spPr>
          <a:xfrm>
            <a:off x="584199" y="4150383"/>
            <a:ext cx="569100" cy="66900"/>
          </a:xfrm>
          <a:prstGeom prst="roundRect">
            <a:avLst>
              <a:gd fmla="val 50000" name="adj"/>
            </a:avLst>
          </a:prstGeom>
          <a:solidFill>
            <a:schemeClr val="accent1"/>
          </a:solidFill>
          <a:ln>
            <a:noFill/>
          </a:ln>
        </p:spPr>
        <p:txBody>
          <a:bodyPr anchorCtr="0" anchor="ctr" bIns="30475" lIns="60950" spcFirstLastPara="1" rIns="60950" wrap="square" tIns="30475">
            <a:noAutofit/>
          </a:bodyPr>
          <a:lstStyle/>
          <a:p>
            <a:pPr indent="0" lvl="0" marL="0" marR="0" rtl="0" algn="ctr">
              <a:lnSpc>
                <a:spcPct val="100000"/>
              </a:lnSpc>
              <a:spcBef>
                <a:spcPts val="0"/>
              </a:spcBef>
              <a:spcAft>
                <a:spcPts val="0"/>
              </a:spcAft>
              <a:buClr>
                <a:schemeClr val="lt1"/>
              </a:buClr>
              <a:buSzPts val="1200"/>
              <a:buFont typeface="Montserrat"/>
              <a:buNone/>
            </a:pPr>
            <a:r>
              <a:t/>
            </a:r>
            <a:endParaRPr b="0" i="0" sz="1200" u="none" cap="none" strike="noStrike">
              <a:solidFill>
                <a:srgbClr val="FFFFFF"/>
              </a:solidFill>
              <a:latin typeface="Montserrat"/>
              <a:ea typeface="Montserrat"/>
              <a:cs typeface="Montserrat"/>
              <a:sym typeface="Montserrat"/>
            </a:endParaRPr>
          </a:p>
        </p:txBody>
      </p:sp>
      <p:sp>
        <p:nvSpPr>
          <p:cNvPr id="1460" name="Google Shape;1460;g343d2673bcf_0_3735"/>
          <p:cNvSpPr txBox="1"/>
          <p:nvPr>
            <p:ph type="title"/>
          </p:nvPr>
        </p:nvSpPr>
        <p:spPr>
          <a:xfrm>
            <a:off x="481600" y="2851083"/>
            <a:ext cx="5624100" cy="1165500"/>
          </a:xfrm>
          <a:prstGeom prst="rect">
            <a:avLst/>
          </a:prstGeom>
          <a:noFill/>
          <a:ln>
            <a:noFill/>
          </a:ln>
        </p:spPr>
        <p:txBody>
          <a:bodyPr anchorCtr="0" anchor="t" bIns="60950" lIns="60950" spcFirstLastPara="1" rIns="60950" wrap="square" tIns="60950">
            <a:noAutofit/>
          </a:bodyPr>
          <a:lstStyle>
            <a:lvl1pPr lvl="0" algn="l">
              <a:lnSpc>
                <a:spcPct val="100000"/>
              </a:lnSpc>
              <a:spcBef>
                <a:spcPts val="0"/>
              </a:spcBef>
              <a:spcAft>
                <a:spcPts val="0"/>
              </a:spcAft>
              <a:buClr>
                <a:srgbClr val="13294B"/>
              </a:buClr>
              <a:buSzPts val="3600"/>
              <a:buFont typeface="Montserrat"/>
              <a:buNone/>
              <a:defRPr b="1" sz="3600">
                <a:solidFill>
                  <a:srgbClr val="13294B"/>
                </a:solidFill>
                <a:latin typeface="Montserrat"/>
                <a:ea typeface="Montserrat"/>
                <a:cs typeface="Montserrat"/>
                <a:sym typeface="Montserrat"/>
              </a:defRPr>
            </a:lvl1pPr>
            <a:lvl2pPr lvl="1" algn="l">
              <a:lnSpc>
                <a:spcPct val="100000"/>
              </a:lnSpc>
              <a:spcBef>
                <a:spcPts val="0"/>
              </a:spcBef>
              <a:spcAft>
                <a:spcPts val="0"/>
              </a:spcAft>
              <a:buClr>
                <a:srgbClr val="13294B"/>
              </a:buClr>
              <a:buSzPts val="3600"/>
              <a:buNone/>
              <a:defRPr b="1" sz="3600">
                <a:solidFill>
                  <a:srgbClr val="13294B"/>
                </a:solidFill>
                <a:latin typeface="Montserrat"/>
                <a:ea typeface="Montserrat"/>
                <a:cs typeface="Montserrat"/>
                <a:sym typeface="Montserrat"/>
              </a:defRPr>
            </a:lvl2pPr>
            <a:lvl3pPr lvl="2" algn="l">
              <a:lnSpc>
                <a:spcPct val="100000"/>
              </a:lnSpc>
              <a:spcBef>
                <a:spcPts val="0"/>
              </a:spcBef>
              <a:spcAft>
                <a:spcPts val="0"/>
              </a:spcAft>
              <a:buClr>
                <a:srgbClr val="13294B"/>
              </a:buClr>
              <a:buSzPts val="3600"/>
              <a:buNone/>
              <a:defRPr b="1" sz="3600">
                <a:solidFill>
                  <a:srgbClr val="13294B"/>
                </a:solidFill>
                <a:latin typeface="Montserrat"/>
                <a:ea typeface="Montserrat"/>
                <a:cs typeface="Montserrat"/>
                <a:sym typeface="Montserrat"/>
              </a:defRPr>
            </a:lvl3pPr>
            <a:lvl4pPr lvl="3" algn="l">
              <a:lnSpc>
                <a:spcPct val="100000"/>
              </a:lnSpc>
              <a:spcBef>
                <a:spcPts val="0"/>
              </a:spcBef>
              <a:spcAft>
                <a:spcPts val="0"/>
              </a:spcAft>
              <a:buClr>
                <a:srgbClr val="13294B"/>
              </a:buClr>
              <a:buSzPts val="3600"/>
              <a:buNone/>
              <a:defRPr b="1" sz="3600">
                <a:solidFill>
                  <a:srgbClr val="13294B"/>
                </a:solidFill>
                <a:latin typeface="Montserrat"/>
                <a:ea typeface="Montserrat"/>
                <a:cs typeface="Montserrat"/>
                <a:sym typeface="Montserrat"/>
              </a:defRPr>
            </a:lvl4pPr>
            <a:lvl5pPr lvl="4" algn="l">
              <a:lnSpc>
                <a:spcPct val="100000"/>
              </a:lnSpc>
              <a:spcBef>
                <a:spcPts val="0"/>
              </a:spcBef>
              <a:spcAft>
                <a:spcPts val="0"/>
              </a:spcAft>
              <a:buClr>
                <a:srgbClr val="13294B"/>
              </a:buClr>
              <a:buSzPts val="3600"/>
              <a:buNone/>
              <a:defRPr b="1" sz="3600">
                <a:solidFill>
                  <a:srgbClr val="13294B"/>
                </a:solidFill>
                <a:latin typeface="Montserrat"/>
                <a:ea typeface="Montserrat"/>
                <a:cs typeface="Montserrat"/>
                <a:sym typeface="Montserrat"/>
              </a:defRPr>
            </a:lvl5pPr>
            <a:lvl6pPr lvl="5" algn="l">
              <a:lnSpc>
                <a:spcPct val="100000"/>
              </a:lnSpc>
              <a:spcBef>
                <a:spcPts val="0"/>
              </a:spcBef>
              <a:spcAft>
                <a:spcPts val="0"/>
              </a:spcAft>
              <a:buClr>
                <a:srgbClr val="13294B"/>
              </a:buClr>
              <a:buSzPts val="3600"/>
              <a:buNone/>
              <a:defRPr b="1" sz="3600">
                <a:solidFill>
                  <a:srgbClr val="13294B"/>
                </a:solidFill>
                <a:latin typeface="Montserrat"/>
                <a:ea typeface="Montserrat"/>
                <a:cs typeface="Montserrat"/>
                <a:sym typeface="Montserrat"/>
              </a:defRPr>
            </a:lvl6pPr>
            <a:lvl7pPr lvl="6" algn="l">
              <a:lnSpc>
                <a:spcPct val="100000"/>
              </a:lnSpc>
              <a:spcBef>
                <a:spcPts val="0"/>
              </a:spcBef>
              <a:spcAft>
                <a:spcPts val="0"/>
              </a:spcAft>
              <a:buClr>
                <a:srgbClr val="13294B"/>
              </a:buClr>
              <a:buSzPts val="3600"/>
              <a:buNone/>
              <a:defRPr b="1" sz="3600">
                <a:solidFill>
                  <a:srgbClr val="13294B"/>
                </a:solidFill>
                <a:latin typeface="Montserrat"/>
                <a:ea typeface="Montserrat"/>
                <a:cs typeface="Montserrat"/>
                <a:sym typeface="Montserrat"/>
              </a:defRPr>
            </a:lvl7pPr>
            <a:lvl8pPr lvl="7" algn="l">
              <a:lnSpc>
                <a:spcPct val="100000"/>
              </a:lnSpc>
              <a:spcBef>
                <a:spcPts val="0"/>
              </a:spcBef>
              <a:spcAft>
                <a:spcPts val="0"/>
              </a:spcAft>
              <a:buClr>
                <a:srgbClr val="13294B"/>
              </a:buClr>
              <a:buSzPts val="3600"/>
              <a:buNone/>
              <a:defRPr b="1" sz="3600">
                <a:solidFill>
                  <a:srgbClr val="13294B"/>
                </a:solidFill>
                <a:latin typeface="Montserrat"/>
                <a:ea typeface="Montserrat"/>
                <a:cs typeface="Montserrat"/>
                <a:sym typeface="Montserrat"/>
              </a:defRPr>
            </a:lvl8pPr>
            <a:lvl9pPr lvl="8" algn="l">
              <a:lnSpc>
                <a:spcPct val="100000"/>
              </a:lnSpc>
              <a:spcBef>
                <a:spcPts val="0"/>
              </a:spcBef>
              <a:spcAft>
                <a:spcPts val="0"/>
              </a:spcAft>
              <a:buClr>
                <a:srgbClr val="13294B"/>
              </a:buClr>
              <a:buSzPts val="3600"/>
              <a:buNone/>
              <a:defRPr b="1" sz="3600">
                <a:solidFill>
                  <a:srgbClr val="13294B"/>
                </a:solidFill>
                <a:latin typeface="Montserrat"/>
                <a:ea typeface="Montserrat"/>
                <a:cs typeface="Montserrat"/>
                <a:sym typeface="Montserrat"/>
              </a:defRPr>
            </a:lvl9pPr>
          </a:lstStyle>
          <a:p/>
        </p:txBody>
      </p:sp>
      <p:sp>
        <p:nvSpPr>
          <p:cNvPr id="1461" name="Google Shape;1461;g343d2673bcf_0_3735"/>
          <p:cNvSpPr txBox="1"/>
          <p:nvPr>
            <p:ph idx="1" type="subTitle"/>
          </p:nvPr>
        </p:nvSpPr>
        <p:spPr>
          <a:xfrm>
            <a:off x="452700" y="4459633"/>
            <a:ext cx="5624100" cy="404700"/>
          </a:xfrm>
          <a:prstGeom prst="rect">
            <a:avLst/>
          </a:prstGeom>
          <a:noFill/>
          <a:ln>
            <a:noFill/>
          </a:ln>
        </p:spPr>
        <p:txBody>
          <a:bodyPr anchorCtr="0" anchor="t" bIns="60950" lIns="60950" spcFirstLastPara="1" rIns="60950" wrap="square" tIns="60950">
            <a:noAutofit/>
          </a:bodyPr>
          <a:lstStyle>
            <a:lvl1pPr lvl="0" algn="l">
              <a:lnSpc>
                <a:spcPct val="100000"/>
              </a:lnSpc>
              <a:spcBef>
                <a:spcPts val="0"/>
              </a:spcBef>
              <a:spcAft>
                <a:spcPts val="0"/>
              </a:spcAft>
              <a:buClr>
                <a:srgbClr val="3F3F3F"/>
              </a:buClr>
              <a:buSzPts val="2100"/>
              <a:buFont typeface="Montserrat"/>
              <a:buNone/>
              <a:defRPr sz="2100">
                <a:solidFill>
                  <a:srgbClr val="3F3F3F"/>
                </a:solidFill>
                <a:latin typeface="Montserrat"/>
                <a:ea typeface="Montserrat"/>
                <a:cs typeface="Montserrat"/>
                <a:sym typeface="Montserrat"/>
              </a:defRPr>
            </a:lvl1pPr>
            <a:lvl2pPr lvl="1" algn="l">
              <a:lnSpc>
                <a:spcPct val="100000"/>
              </a:lnSpc>
              <a:spcBef>
                <a:spcPts val="0"/>
              </a:spcBef>
              <a:spcAft>
                <a:spcPts val="0"/>
              </a:spcAft>
              <a:buClr>
                <a:srgbClr val="3F3F3F"/>
              </a:buClr>
              <a:buSzPts val="2100"/>
              <a:buNone/>
              <a:defRPr sz="2100">
                <a:solidFill>
                  <a:srgbClr val="3F3F3F"/>
                </a:solidFill>
              </a:defRPr>
            </a:lvl2pPr>
            <a:lvl3pPr lvl="2" algn="l">
              <a:lnSpc>
                <a:spcPct val="100000"/>
              </a:lnSpc>
              <a:spcBef>
                <a:spcPts val="0"/>
              </a:spcBef>
              <a:spcAft>
                <a:spcPts val="0"/>
              </a:spcAft>
              <a:buClr>
                <a:srgbClr val="3F3F3F"/>
              </a:buClr>
              <a:buSzPts val="2100"/>
              <a:buNone/>
              <a:defRPr sz="2100">
                <a:solidFill>
                  <a:srgbClr val="3F3F3F"/>
                </a:solidFill>
              </a:defRPr>
            </a:lvl3pPr>
            <a:lvl4pPr lvl="3" algn="l">
              <a:lnSpc>
                <a:spcPct val="100000"/>
              </a:lnSpc>
              <a:spcBef>
                <a:spcPts val="0"/>
              </a:spcBef>
              <a:spcAft>
                <a:spcPts val="0"/>
              </a:spcAft>
              <a:buClr>
                <a:srgbClr val="3F3F3F"/>
              </a:buClr>
              <a:buSzPts val="2100"/>
              <a:buNone/>
              <a:defRPr sz="2100">
                <a:solidFill>
                  <a:srgbClr val="3F3F3F"/>
                </a:solidFill>
              </a:defRPr>
            </a:lvl4pPr>
            <a:lvl5pPr lvl="4" algn="l">
              <a:lnSpc>
                <a:spcPct val="100000"/>
              </a:lnSpc>
              <a:spcBef>
                <a:spcPts val="0"/>
              </a:spcBef>
              <a:spcAft>
                <a:spcPts val="0"/>
              </a:spcAft>
              <a:buClr>
                <a:srgbClr val="3F3F3F"/>
              </a:buClr>
              <a:buSzPts val="2100"/>
              <a:buNone/>
              <a:defRPr sz="2100">
                <a:solidFill>
                  <a:srgbClr val="3F3F3F"/>
                </a:solidFill>
              </a:defRPr>
            </a:lvl5pPr>
            <a:lvl6pPr lvl="5" algn="l">
              <a:lnSpc>
                <a:spcPct val="100000"/>
              </a:lnSpc>
              <a:spcBef>
                <a:spcPts val="0"/>
              </a:spcBef>
              <a:spcAft>
                <a:spcPts val="0"/>
              </a:spcAft>
              <a:buClr>
                <a:srgbClr val="3F3F3F"/>
              </a:buClr>
              <a:buSzPts val="2100"/>
              <a:buNone/>
              <a:defRPr sz="2100">
                <a:solidFill>
                  <a:srgbClr val="3F3F3F"/>
                </a:solidFill>
              </a:defRPr>
            </a:lvl6pPr>
            <a:lvl7pPr lvl="6" algn="l">
              <a:lnSpc>
                <a:spcPct val="100000"/>
              </a:lnSpc>
              <a:spcBef>
                <a:spcPts val="0"/>
              </a:spcBef>
              <a:spcAft>
                <a:spcPts val="0"/>
              </a:spcAft>
              <a:buClr>
                <a:srgbClr val="3F3F3F"/>
              </a:buClr>
              <a:buSzPts val="2100"/>
              <a:buNone/>
              <a:defRPr sz="2100">
                <a:solidFill>
                  <a:srgbClr val="3F3F3F"/>
                </a:solidFill>
              </a:defRPr>
            </a:lvl7pPr>
            <a:lvl8pPr lvl="7" algn="l">
              <a:lnSpc>
                <a:spcPct val="100000"/>
              </a:lnSpc>
              <a:spcBef>
                <a:spcPts val="0"/>
              </a:spcBef>
              <a:spcAft>
                <a:spcPts val="0"/>
              </a:spcAft>
              <a:buClr>
                <a:srgbClr val="3F3F3F"/>
              </a:buClr>
              <a:buSzPts val="2100"/>
              <a:buNone/>
              <a:defRPr sz="2100">
                <a:solidFill>
                  <a:srgbClr val="3F3F3F"/>
                </a:solidFill>
              </a:defRPr>
            </a:lvl8pPr>
            <a:lvl9pPr lvl="8" algn="l">
              <a:lnSpc>
                <a:spcPct val="100000"/>
              </a:lnSpc>
              <a:spcBef>
                <a:spcPts val="0"/>
              </a:spcBef>
              <a:spcAft>
                <a:spcPts val="0"/>
              </a:spcAft>
              <a:buClr>
                <a:srgbClr val="3F3F3F"/>
              </a:buClr>
              <a:buSzPts val="2100"/>
              <a:buNone/>
              <a:defRPr sz="2100">
                <a:solidFill>
                  <a:srgbClr val="3F3F3F"/>
                </a:solidFill>
              </a:defRPr>
            </a:lvl9pPr>
          </a:lstStyle>
          <a:p/>
        </p:txBody>
      </p:sp>
    </p:spTree>
  </p:cSld>
  <p:clrMapOvr>
    <a:masterClrMapping/>
  </p:clrMapOvr>
  <p:extLst>
    <p:ext uri="{DCECCB84-F9BA-43D5-87BE-67443E8EF086}">
      <p15:sldGuideLst>
        <p15:guide id="1" orient="horz" pos="2160">
          <p15:clr>
            <a:srgbClr val="FBAE40"/>
          </p15:clr>
        </p15:guide>
        <p15:guide id="2" pos="3840">
          <p15:clr>
            <a:srgbClr val="FBAE40"/>
          </p15:clr>
        </p15:guide>
      </p15:sldGuideLst>
    </p:ext>
  </p:extLst>
</p:sldLayout>
</file>

<file path=ppt/slideLayouts/slideLayout5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p:cSld name="CUSTOM">
    <p:spTree>
      <p:nvGrpSpPr>
        <p:cNvPr id="1462" name="Shape 1462"/>
        <p:cNvGrpSpPr/>
        <p:nvPr/>
      </p:nvGrpSpPr>
      <p:grpSpPr>
        <a:xfrm>
          <a:off x="0" y="0"/>
          <a:ext cx="0" cy="0"/>
          <a:chOff x="0" y="0"/>
          <a:chExt cx="0" cy="0"/>
        </a:xfrm>
      </p:grpSpPr>
      <p:pic>
        <p:nvPicPr>
          <p:cNvPr id="1463" name="Google Shape;1463;g343d2673bcf_0_3746"/>
          <p:cNvPicPr preferRelativeResize="0"/>
          <p:nvPr/>
        </p:nvPicPr>
        <p:blipFill rotWithShape="1">
          <a:blip r:embed="rId2">
            <a:alphaModFix/>
          </a:blip>
          <a:srcRect b="0" l="9" r="9" t="0"/>
          <a:stretch/>
        </p:blipFill>
        <p:spPr>
          <a:xfrm>
            <a:off x="10530417" y="312450"/>
            <a:ext cx="1178982" cy="340299"/>
          </a:xfrm>
          <a:prstGeom prst="rect">
            <a:avLst/>
          </a:prstGeom>
          <a:noFill/>
          <a:ln>
            <a:noFill/>
          </a:ln>
        </p:spPr>
      </p:pic>
      <p:sp>
        <p:nvSpPr>
          <p:cNvPr id="1464" name="Google Shape;1464;g343d2673bcf_0_3746"/>
          <p:cNvSpPr/>
          <p:nvPr/>
        </p:nvSpPr>
        <p:spPr>
          <a:xfrm>
            <a:off x="987410" y="1094319"/>
            <a:ext cx="378900" cy="66900"/>
          </a:xfrm>
          <a:prstGeom prst="roundRect">
            <a:avLst>
              <a:gd fmla="val 50000" name="adj"/>
            </a:avLst>
          </a:prstGeom>
          <a:solidFill>
            <a:schemeClr val="accent2"/>
          </a:solidFill>
          <a:ln>
            <a:noFill/>
          </a:ln>
        </p:spPr>
        <p:txBody>
          <a:bodyPr anchorCtr="0" anchor="ctr" bIns="30475" lIns="60950" spcFirstLastPara="1" rIns="60950" wrap="square" tIns="30475">
            <a:noAutofit/>
          </a:bodyPr>
          <a:lstStyle/>
          <a:p>
            <a:pPr indent="0" lvl="0" marL="0" marR="0" rtl="0" algn="ctr">
              <a:lnSpc>
                <a:spcPct val="100000"/>
              </a:lnSpc>
              <a:spcBef>
                <a:spcPts val="0"/>
              </a:spcBef>
              <a:spcAft>
                <a:spcPts val="0"/>
              </a:spcAft>
              <a:buClr>
                <a:schemeClr val="lt1"/>
              </a:buClr>
              <a:buSzPts val="1200"/>
              <a:buFont typeface="Montserrat"/>
              <a:buNone/>
            </a:pPr>
            <a:r>
              <a:t/>
            </a:r>
            <a:endParaRPr b="0" i="0" sz="1200" u="none" cap="none" strike="noStrike">
              <a:solidFill>
                <a:srgbClr val="FFFFFF"/>
              </a:solidFill>
              <a:latin typeface="Montserrat"/>
              <a:ea typeface="Montserrat"/>
              <a:cs typeface="Montserrat"/>
              <a:sym typeface="Montserrat"/>
            </a:endParaRPr>
          </a:p>
        </p:txBody>
      </p:sp>
      <p:sp>
        <p:nvSpPr>
          <p:cNvPr id="1465" name="Google Shape;1465;g343d2673bcf_0_3746"/>
          <p:cNvSpPr/>
          <p:nvPr/>
        </p:nvSpPr>
        <p:spPr>
          <a:xfrm>
            <a:off x="601584" y="1094319"/>
            <a:ext cx="569100" cy="66900"/>
          </a:xfrm>
          <a:prstGeom prst="roundRect">
            <a:avLst>
              <a:gd fmla="val 50000" name="adj"/>
            </a:avLst>
          </a:prstGeom>
          <a:solidFill>
            <a:schemeClr val="accent1"/>
          </a:solidFill>
          <a:ln>
            <a:noFill/>
          </a:ln>
        </p:spPr>
        <p:txBody>
          <a:bodyPr anchorCtr="0" anchor="ctr" bIns="30475" lIns="60950" spcFirstLastPara="1" rIns="60950" wrap="square" tIns="30475">
            <a:noAutofit/>
          </a:bodyPr>
          <a:lstStyle/>
          <a:p>
            <a:pPr indent="0" lvl="0" marL="0" marR="0" rtl="0" algn="ctr">
              <a:lnSpc>
                <a:spcPct val="100000"/>
              </a:lnSpc>
              <a:spcBef>
                <a:spcPts val="0"/>
              </a:spcBef>
              <a:spcAft>
                <a:spcPts val="0"/>
              </a:spcAft>
              <a:buClr>
                <a:schemeClr val="lt1"/>
              </a:buClr>
              <a:buSzPts val="1200"/>
              <a:buFont typeface="Montserrat"/>
              <a:buNone/>
            </a:pPr>
            <a:r>
              <a:t/>
            </a:r>
            <a:endParaRPr b="0" i="0" sz="1200" u="none" cap="none" strike="noStrike">
              <a:solidFill>
                <a:srgbClr val="FFFFFF"/>
              </a:solidFill>
              <a:latin typeface="Montserrat"/>
              <a:ea typeface="Montserrat"/>
              <a:cs typeface="Montserrat"/>
              <a:sym typeface="Montserrat"/>
            </a:endParaRPr>
          </a:p>
        </p:txBody>
      </p:sp>
      <p:sp>
        <p:nvSpPr>
          <p:cNvPr id="1466" name="Google Shape;1466;g343d2673bcf_0_3746"/>
          <p:cNvSpPr txBox="1"/>
          <p:nvPr>
            <p:ph type="title"/>
          </p:nvPr>
        </p:nvSpPr>
        <p:spPr>
          <a:xfrm>
            <a:off x="499983" y="497183"/>
            <a:ext cx="5595900" cy="473700"/>
          </a:xfrm>
          <a:prstGeom prst="rect">
            <a:avLst/>
          </a:prstGeom>
          <a:noFill/>
          <a:ln>
            <a:noFill/>
          </a:ln>
        </p:spPr>
        <p:txBody>
          <a:bodyPr anchorCtr="0" anchor="t" bIns="60950" lIns="60950" spcFirstLastPara="1" rIns="60950" wrap="square" tIns="60950">
            <a:noAutofit/>
          </a:bodyPr>
          <a:lstStyle>
            <a:lvl1pPr lvl="0" algn="l">
              <a:lnSpc>
                <a:spcPct val="100000"/>
              </a:lnSpc>
              <a:spcBef>
                <a:spcPts val="0"/>
              </a:spcBef>
              <a:spcAft>
                <a:spcPts val="0"/>
              </a:spcAft>
              <a:buClr>
                <a:srgbClr val="13294B"/>
              </a:buClr>
              <a:buSzPts val="2800"/>
              <a:buFont typeface="Montserrat"/>
              <a:buNone/>
              <a:defRPr b="1" sz="2800">
                <a:solidFill>
                  <a:srgbClr val="13294B"/>
                </a:solidFill>
                <a:latin typeface="Montserrat"/>
                <a:ea typeface="Montserrat"/>
                <a:cs typeface="Montserrat"/>
                <a:sym typeface="Montserrat"/>
              </a:defRPr>
            </a:lvl1pPr>
            <a:lvl2pPr lvl="1" algn="l">
              <a:lnSpc>
                <a:spcPct val="100000"/>
              </a:lnSpc>
              <a:spcBef>
                <a:spcPts val="0"/>
              </a:spcBef>
              <a:spcAft>
                <a:spcPts val="0"/>
              </a:spcAft>
              <a:buSzPts val="2100"/>
              <a:buNone/>
              <a:defRPr sz="2100">
                <a:latin typeface="Montserrat"/>
                <a:ea typeface="Montserrat"/>
                <a:cs typeface="Montserrat"/>
                <a:sym typeface="Montserrat"/>
              </a:defRPr>
            </a:lvl2pPr>
            <a:lvl3pPr lvl="2" algn="l">
              <a:lnSpc>
                <a:spcPct val="100000"/>
              </a:lnSpc>
              <a:spcBef>
                <a:spcPts val="0"/>
              </a:spcBef>
              <a:spcAft>
                <a:spcPts val="0"/>
              </a:spcAft>
              <a:buSzPts val="2100"/>
              <a:buNone/>
              <a:defRPr sz="2100">
                <a:latin typeface="Montserrat"/>
                <a:ea typeface="Montserrat"/>
                <a:cs typeface="Montserrat"/>
                <a:sym typeface="Montserrat"/>
              </a:defRPr>
            </a:lvl3pPr>
            <a:lvl4pPr lvl="3" algn="l">
              <a:lnSpc>
                <a:spcPct val="100000"/>
              </a:lnSpc>
              <a:spcBef>
                <a:spcPts val="0"/>
              </a:spcBef>
              <a:spcAft>
                <a:spcPts val="0"/>
              </a:spcAft>
              <a:buSzPts val="2100"/>
              <a:buNone/>
              <a:defRPr sz="2100">
                <a:latin typeface="Montserrat"/>
                <a:ea typeface="Montserrat"/>
                <a:cs typeface="Montserrat"/>
                <a:sym typeface="Montserrat"/>
              </a:defRPr>
            </a:lvl4pPr>
            <a:lvl5pPr lvl="4" algn="l">
              <a:lnSpc>
                <a:spcPct val="100000"/>
              </a:lnSpc>
              <a:spcBef>
                <a:spcPts val="0"/>
              </a:spcBef>
              <a:spcAft>
                <a:spcPts val="0"/>
              </a:spcAft>
              <a:buSzPts val="2100"/>
              <a:buNone/>
              <a:defRPr sz="2100">
                <a:latin typeface="Montserrat"/>
                <a:ea typeface="Montserrat"/>
                <a:cs typeface="Montserrat"/>
                <a:sym typeface="Montserrat"/>
              </a:defRPr>
            </a:lvl5pPr>
            <a:lvl6pPr lvl="5" algn="l">
              <a:lnSpc>
                <a:spcPct val="100000"/>
              </a:lnSpc>
              <a:spcBef>
                <a:spcPts val="0"/>
              </a:spcBef>
              <a:spcAft>
                <a:spcPts val="0"/>
              </a:spcAft>
              <a:buSzPts val="2100"/>
              <a:buNone/>
              <a:defRPr sz="2100">
                <a:latin typeface="Montserrat"/>
                <a:ea typeface="Montserrat"/>
                <a:cs typeface="Montserrat"/>
                <a:sym typeface="Montserrat"/>
              </a:defRPr>
            </a:lvl6pPr>
            <a:lvl7pPr lvl="6" algn="l">
              <a:lnSpc>
                <a:spcPct val="100000"/>
              </a:lnSpc>
              <a:spcBef>
                <a:spcPts val="0"/>
              </a:spcBef>
              <a:spcAft>
                <a:spcPts val="0"/>
              </a:spcAft>
              <a:buSzPts val="2100"/>
              <a:buNone/>
              <a:defRPr sz="2100">
                <a:latin typeface="Montserrat"/>
                <a:ea typeface="Montserrat"/>
                <a:cs typeface="Montserrat"/>
                <a:sym typeface="Montserrat"/>
              </a:defRPr>
            </a:lvl7pPr>
            <a:lvl8pPr lvl="7" algn="l">
              <a:lnSpc>
                <a:spcPct val="100000"/>
              </a:lnSpc>
              <a:spcBef>
                <a:spcPts val="0"/>
              </a:spcBef>
              <a:spcAft>
                <a:spcPts val="0"/>
              </a:spcAft>
              <a:buSzPts val="2100"/>
              <a:buNone/>
              <a:defRPr sz="2100">
                <a:latin typeface="Montserrat"/>
                <a:ea typeface="Montserrat"/>
                <a:cs typeface="Montserrat"/>
                <a:sym typeface="Montserrat"/>
              </a:defRPr>
            </a:lvl8pPr>
            <a:lvl9pPr lvl="8" algn="l">
              <a:lnSpc>
                <a:spcPct val="100000"/>
              </a:lnSpc>
              <a:spcBef>
                <a:spcPts val="0"/>
              </a:spcBef>
              <a:spcAft>
                <a:spcPts val="0"/>
              </a:spcAft>
              <a:buSzPts val="2100"/>
              <a:buNone/>
              <a:defRPr sz="2100">
                <a:latin typeface="Montserrat"/>
                <a:ea typeface="Montserrat"/>
                <a:cs typeface="Montserrat"/>
                <a:sym typeface="Montserrat"/>
              </a:defRPr>
            </a:lvl9pPr>
          </a:lstStyle>
          <a:p/>
        </p:txBody>
      </p:sp>
      <p:sp>
        <p:nvSpPr>
          <p:cNvPr id="1467" name="Google Shape;1467;g343d2673bcf_0_3746"/>
          <p:cNvSpPr txBox="1"/>
          <p:nvPr>
            <p:ph idx="1" type="subTitle"/>
          </p:nvPr>
        </p:nvSpPr>
        <p:spPr>
          <a:xfrm>
            <a:off x="499983" y="1361867"/>
            <a:ext cx="4698900" cy="312600"/>
          </a:xfrm>
          <a:prstGeom prst="rect">
            <a:avLst/>
          </a:prstGeom>
          <a:noFill/>
          <a:ln>
            <a:noFill/>
          </a:ln>
        </p:spPr>
        <p:txBody>
          <a:bodyPr anchorCtr="0" anchor="t" bIns="60950" lIns="60950" spcFirstLastPara="1" rIns="60950" wrap="square" tIns="60950">
            <a:noAutofit/>
          </a:bodyPr>
          <a:lstStyle>
            <a:lvl1pPr lvl="0" algn="l">
              <a:lnSpc>
                <a:spcPct val="100000"/>
              </a:lnSpc>
              <a:spcBef>
                <a:spcPts val="0"/>
              </a:spcBef>
              <a:spcAft>
                <a:spcPts val="0"/>
              </a:spcAft>
              <a:buClr>
                <a:srgbClr val="3F3F3F"/>
              </a:buClr>
              <a:buSzPts val="2100"/>
              <a:buFont typeface="Montserrat"/>
              <a:buNone/>
              <a:defRPr sz="2100">
                <a:solidFill>
                  <a:srgbClr val="3F3F3F"/>
                </a:solidFill>
                <a:latin typeface="Montserrat"/>
                <a:ea typeface="Montserrat"/>
                <a:cs typeface="Montserrat"/>
                <a:sym typeface="Montserrat"/>
              </a:defRPr>
            </a:lvl1pPr>
            <a:lvl2pPr lvl="1" algn="l">
              <a:lnSpc>
                <a:spcPct val="100000"/>
              </a:lnSpc>
              <a:spcBef>
                <a:spcPts val="0"/>
              </a:spcBef>
              <a:spcAft>
                <a:spcPts val="0"/>
              </a:spcAft>
              <a:buSzPts val="900"/>
              <a:buNone/>
              <a:defRPr/>
            </a:lvl2pPr>
            <a:lvl3pPr lvl="2" algn="l">
              <a:lnSpc>
                <a:spcPct val="100000"/>
              </a:lnSpc>
              <a:spcBef>
                <a:spcPts val="0"/>
              </a:spcBef>
              <a:spcAft>
                <a:spcPts val="0"/>
              </a:spcAft>
              <a:buSzPts val="900"/>
              <a:buNone/>
              <a:defRPr/>
            </a:lvl3pPr>
            <a:lvl4pPr lvl="3" algn="l">
              <a:lnSpc>
                <a:spcPct val="100000"/>
              </a:lnSpc>
              <a:spcBef>
                <a:spcPts val="0"/>
              </a:spcBef>
              <a:spcAft>
                <a:spcPts val="0"/>
              </a:spcAft>
              <a:buSzPts val="900"/>
              <a:buNone/>
              <a:defRPr/>
            </a:lvl4pPr>
            <a:lvl5pPr lvl="4" algn="l">
              <a:lnSpc>
                <a:spcPct val="100000"/>
              </a:lnSpc>
              <a:spcBef>
                <a:spcPts val="0"/>
              </a:spcBef>
              <a:spcAft>
                <a:spcPts val="0"/>
              </a:spcAft>
              <a:buSzPts val="900"/>
              <a:buNone/>
              <a:defRPr/>
            </a:lvl5pPr>
            <a:lvl6pPr lvl="5" algn="l">
              <a:lnSpc>
                <a:spcPct val="100000"/>
              </a:lnSpc>
              <a:spcBef>
                <a:spcPts val="0"/>
              </a:spcBef>
              <a:spcAft>
                <a:spcPts val="0"/>
              </a:spcAft>
              <a:buSzPts val="900"/>
              <a:buNone/>
              <a:defRPr/>
            </a:lvl6pPr>
            <a:lvl7pPr lvl="6" algn="l">
              <a:lnSpc>
                <a:spcPct val="100000"/>
              </a:lnSpc>
              <a:spcBef>
                <a:spcPts val="0"/>
              </a:spcBef>
              <a:spcAft>
                <a:spcPts val="0"/>
              </a:spcAft>
              <a:buSzPts val="900"/>
              <a:buNone/>
              <a:defRPr/>
            </a:lvl7pPr>
            <a:lvl8pPr lvl="7" algn="l">
              <a:lnSpc>
                <a:spcPct val="100000"/>
              </a:lnSpc>
              <a:spcBef>
                <a:spcPts val="0"/>
              </a:spcBef>
              <a:spcAft>
                <a:spcPts val="0"/>
              </a:spcAft>
              <a:buSzPts val="900"/>
              <a:buNone/>
              <a:defRPr/>
            </a:lvl8pPr>
            <a:lvl9pPr lvl="8" algn="l">
              <a:lnSpc>
                <a:spcPct val="100000"/>
              </a:lnSpc>
              <a:spcBef>
                <a:spcPts val="0"/>
              </a:spcBef>
              <a:spcAft>
                <a:spcPts val="0"/>
              </a:spcAft>
              <a:buSzPts val="900"/>
              <a:buNone/>
              <a:defRPr/>
            </a:lvl9pPr>
          </a:lstStyle>
          <a:p/>
        </p:txBody>
      </p:sp>
      <p:sp>
        <p:nvSpPr>
          <p:cNvPr id="1468" name="Google Shape;1468;g343d2673bcf_0_3746"/>
          <p:cNvSpPr txBox="1"/>
          <p:nvPr>
            <p:ph idx="2" type="body"/>
          </p:nvPr>
        </p:nvSpPr>
        <p:spPr>
          <a:xfrm>
            <a:off x="864683" y="2172517"/>
            <a:ext cx="10743600" cy="3404700"/>
          </a:xfrm>
          <a:prstGeom prst="rect">
            <a:avLst/>
          </a:prstGeom>
          <a:noFill/>
          <a:ln>
            <a:noFill/>
          </a:ln>
        </p:spPr>
        <p:txBody>
          <a:bodyPr anchorCtr="0" anchor="t" bIns="60950" lIns="60950" spcFirstLastPara="1" rIns="60950" wrap="square" tIns="60950">
            <a:noAutofit/>
          </a:bodyPr>
          <a:lstStyle>
            <a:lvl1pPr indent="-311150" lvl="0" marL="457200" algn="l">
              <a:lnSpc>
                <a:spcPct val="100000"/>
              </a:lnSpc>
              <a:spcBef>
                <a:spcPts val="0"/>
              </a:spcBef>
              <a:spcAft>
                <a:spcPts val="0"/>
              </a:spcAft>
              <a:buSzPts val="1300"/>
              <a:buFont typeface="Montserrat"/>
              <a:buChar char="●"/>
              <a:defRPr sz="1300">
                <a:latin typeface="Montserrat"/>
                <a:ea typeface="Montserrat"/>
                <a:cs typeface="Montserrat"/>
                <a:sym typeface="Montserrat"/>
              </a:defRPr>
            </a:lvl1pPr>
            <a:lvl2pPr indent="-311150" lvl="1" marL="914400" algn="l">
              <a:lnSpc>
                <a:spcPct val="100000"/>
              </a:lnSpc>
              <a:spcBef>
                <a:spcPts val="0"/>
              </a:spcBef>
              <a:spcAft>
                <a:spcPts val="0"/>
              </a:spcAft>
              <a:buSzPts val="1300"/>
              <a:buFont typeface="Montserrat"/>
              <a:buChar char="○"/>
              <a:defRPr sz="1300">
                <a:latin typeface="Montserrat"/>
                <a:ea typeface="Montserrat"/>
                <a:cs typeface="Montserrat"/>
                <a:sym typeface="Montserrat"/>
              </a:defRPr>
            </a:lvl2pPr>
            <a:lvl3pPr indent="-311150" lvl="2" marL="1371600" algn="l">
              <a:lnSpc>
                <a:spcPct val="100000"/>
              </a:lnSpc>
              <a:spcBef>
                <a:spcPts val="0"/>
              </a:spcBef>
              <a:spcAft>
                <a:spcPts val="0"/>
              </a:spcAft>
              <a:buSzPts val="1300"/>
              <a:buFont typeface="Montserrat"/>
              <a:buChar char="■"/>
              <a:defRPr sz="1300">
                <a:latin typeface="Montserrat"/>
                <a:ea typeface="Montserrat"/>
                <a:cs typeface="Montserrat"/>
                <a:sym typeface="Montserrat"/>
              </a:defRPr>
            </a:lvl3pPr>
            <a:lvl4pPr indent="-311150" lvl="3" marL="1828800" algn="l">
              <a:lnSpc>
                <a:spcPct val="100000"/>
              </a:lnSpc>
              <a:spcBef>
                <a:spcPts val="0"/>
              </a:spcBef>
              <a:spcAft>
                <a:spcPts val="0"/>
              </a:spcAft>
              <a:buSzPts val="1300"/>
              <a:buFont typeface="Montserrat"/>
              <a:buChar char="●"/>
              <a:defRPr sz="1300">
                <a:latin typeface="Montserrat"/>
                <a:ea typeface="Montserrat"/>
                <a:cs typeface="Montserrat"/>
                <a:sym typeface="Montserrat"/>
              </a:defRPr>
            </a:lvl4pPr>
            <a:lvl5pPr indent="-311150" lvl="4" marL="2286000" algn="l">
              <a:lnSpc>
                <a:spcPct val="100000"/>
              </a:lnSpc>
              <a:spcBef>
                <a:spcPts val="0"/>
              </a:spcBef>
              <a:spcAft>
                <a:spcPts val="0"/>
              </a:spcAft>
              <a:buSzPts val="1300"/>
              <a:buFont typeface="Montserrat"/>
              <a:buChar char="○"/>
              <a:defRPr sz="1300">
                <a:latin typeface="Montserrat"/>
                <a:ea typeface="Montserrat"/>
                <a:cs typeface="Montserrat"/>
                <a:sym typeface="Montserrat"/>
              </a:defRPr>
            </a:lvl5pPr>
            <a:lvl6pPr indent="-311150" lvl="5" marL="2743200" algn="l">
              <a:lnSpc>
                <a:spcPct val="100000"/>
              </a:lnSpc>
              <a:spcBef>
                <a:spcPts val="0"/>
              </a:spcBef>
              <a:spcAft>
                <a:spcPts val="0"/>
              </a:spcAft>
              <a:buSzPts val="1300"/>
              <a:buFont typeface="Montserrat"/>
              <a:buChar char="■"/>
              <a:defRPr sz="1300">
                <a:latin typeface="Montserrat"/>
                <a:ea typeface="Montserrat"/>
                <a:cs typeface="Montserrat"/>
                <a:sym typeface="Montserrat"/>
              </a:defRPr>
            </a:lvl6pPr>
            <a:lvl7pPr indent="-311150" lvl="6" marL="3200400" algn="l">
              <a:lnSpc>
                <a:spcPct val="100000"/>
              </a:lnSpc>
              <a:spcBef>
                <a:spcPts val="0"/>
              </a:spcBef>
              <a:spcAft>
                <a:spcPts val="0"/>
              </a:spcAft>
              <a:buSzPts val="1300"/>
              <a:buFont typeface="Montserrat"/>
              <a:buChar char="●"/>
              <a:defRPr sz="1300">
                <a:latin typeface="Montserrat"/>
                <a:ea typeface="Montserrat"/>
                <a:cs typeface="Montserrat"/>
                <a:sym typeface="Montserrat"/>
              </a:defRPr>
            </a:lvl7pPr>
            <a:lvl8pPr indent="-311150" lvl="7" marL="3657600" algn="l">
              <a:lnSpc>
                <a:spcPct val="100000"/>
              </a:lnSpc>
              <a:spcBef>
                <a:spcPts val="0"/>
              </a:spcBef>
              <a:spcAft>
                <a:spcPts val="0"/>
              </a:spcAft>
              <a:buSzPts val="1300"/>
              <a:buFont typeface="Montserrat"/>
              <a:buChar char="○"/>
              <a:defRPr sz="1300">
                <a:latin typeface="Montserrat"/>
                <a:ea typeface="Montserrat"/>
                <a:cs typeface="Montserrat"/>
                <a:sym typeface="Montserrat"/>
              </a:defRPr>
            </a:lvl8pPr>
            <a:lvl9pPr indent="-311150" lvl="8" marL="4114800" algn="l">
              <a:lnSpc>
                <a:spcPct val="100000"/>
              </a:lnSpc>
              <a:spcBef>
                <a:spcPts val="0"/>
              </a:spcBef>
              <a:spcAft>
                <a:spcPts val="0"/>
              </a:spcAft>
              <a:buSzPts val="1300"/>
              <a:buFont typeface="Montserrat"/>
              <a:buChar char="■"/>
              <a:defRPr sz="1300">
                <a:latin typeface="Montserrat"/>
                <a:ea typeface="Montserrat"/>
                <a:cs typeface="Montserrat"/>
                <a:sym typeface="Montserrat"/>
              </a:defRPr>
            </a:lvl9pPr>
          </a:lstStyle>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Slide - 3 Small Boxes">
  <p:cSld name="Content Slide - 3 Small Boxes">
    <p:spTree>
      <p:nvGrpSpPr>
        <p:cNvPr id="140" name="Shape 140"/>
        <p:cNvGrpSpPr/>
        <p:nvPr/>
      </p:nvGrpSpPr>
      <p:grpSpPr>
        <a:xfrm>
          <a:off x="0" y="0"/>
          <a:ext cx="0" cy="0"/>
          <a:chOff x="0" y="0"/>
          <a:chExt cx="0" cy="0"/>
        </a:xfrm>
      </p:grpSpPr>
      <p:sp>
        <p:nvSpPr>
          <p:cNvPr id="141" name="Google Shape;141;p28"/>
          <p:cNvSpPr/>
          <p:nvPr/>
        </p:nvSpPr>
        <p:spPr>
          <a:xfrm>
            <a:off x="25" y="0"/>
            <a:ext cx="12192000" cy="6923100"/>
          </a:xfrm>
          <a:prstGeom prst="rect">
            <a:avLst/>
          </a:prstGeom>
          <a:solidFill>
            <a:schemeClr val="lt1"/>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pic>
        <p:nvPicPr>
          <p:cNvPr descr="A black and grey logo&#10;&#10;Description automatically generated with medium confidence" id="142" name="Google Shape;142;p28"/>
          <p:cNvPicPr preferRelativeResize="0"/>
          <p:nvPr/>
        </p:nvPicPr>
        <p:blipFill rotWithShape="1">
          <a:blip r:embed="rId2">
            <a:alphaModFix/>
          </a:blip>
          <a:srcRect b="0" l="0" r="0" t="0"/>
          <a:stretch/>
        </p:blipFill>
        <p:spPr>
          <a:xfrm>
            <a:off x="9220823" y="0"/>
            <a:ext cx="2971177" cy="6858001"/>
          </a:xfrm>
          <a:prstGeom prst="rect">
            <a:avLst/>
          </a:prstGeom>
          <a:noFill/>
          <a:ln>
            <a:noFill/>
          </a:ln>
        </p:spPr>
      </p:pic>
      <p:sp>
        <p:nvSpPr>
          <p:cNvPr id="143" name="Google Shape;143;p28"/>
          <p:cNvSpPr/>
          <p:nvPr/>
        </p:nvSpPr>
        <p:spPr>
          <a:xfrm>
            <a:off x="11597049" y="6274470"/>
            <a:ext cx="237300" cy="237300"/>
          </a:xfrm>
          <a:prstGeom prst="ellipse">
            <a:avLst/>
          </a:prstGeom>
          <a:solidFill>
            <a:schemeClr val="accent2"/>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Montserrat"/>
              <a:ea typeface="Montserrat"/>
              <a:cs typeface="Montserrat"/>
              <a:sym typeface="Montserrat"/>
            </a:endParaRPr>
          </a:p>
        </p:txBody>
      </p:sp>
      <p:sp>
        <p:nvSpPr>
          <p:cNvPr id="144" name="Google Shape;144;p28"/>
          <p:cNvSpPr txBox="1"/>
          <p:nvPr/>
        </p:nvSpPr>
        <p:spPr>
          <a:xfrm>
            <a:off x="11513370" y="6277754"/>
            <a:ext cx="404700" cy="23070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900"/>
              <a:buFont typeface="Arial"/>
              <a:buNone/>
            </a:pPr>
            <a:fld id="{00000000-1234-1234-1234-123412341234}" type="slidenum">
              <a:rPr b="1" i="0" lang="en-US" sz="900" u="none" cap="none" strike="noStrike">
                <a:solidFill>
                  <a:schemeClr val="lt1"/>
                </a:solidFill>
                <a:latin typeface="Montserrat"/>
                <a:ea typeface="Montserrat"/>
                <a:cs typeface="Montserrat"/>
                <a:sym typeface="Montserrat"/>
              </a:rPr>
              <a:t>‹#›</a:t>
            </a:fld>
            <a:endParaRPr b="1" i="0" sz="900" u="none" cap="none" strike="noStrike">
              <a:solidFill>
                <a:schemeClr val="lt1"/>
              </a:solidFill>
              <a:latin typeface="Montserrat"/>
              <a:ea typeface="Montserrat"/>
              <a:cs typeface="Montserrat"/>
              <a:sym typeface="Montserrat"/>
            </a:endParaRPr>
          </a:p>
        </p:txBody>
      </p:sp>
      <p:sp>
        <p:nvSpPr>
          <p:cNvPr id="145" name="Google Shape;145;p28"/>
          <p:cNvSpPr/>
          <p:nvPr/>
        </p:nvSpPr>
        <p:spPr>
          <a:xfrm>
            <a:off x="2050474" y="6347450"/>
            <a:ext cx="6766500" cy="91500"/>
          </a:xfrm>
          <a:prstGeom prst="rect">
            <a:avLst/>
          </a:prstGeom>
          <a:solidFill>
            <a:srgbClr val="D8D8D8"/>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Montserrat"/>
              <a:ea typeface="Montserrat"/>
              <a:cs typeface="Montserrat"/>
              <a:sym typeface="Montserrat"/>
            </a:endParaRPr>
          </a:p>
        </p:txBody>
      </p:sp>
      <p:sp>
        <p:nvSpPr>
          <p:cNvPr id="146" name="Google Shape;146;p28"/>
          <p:cNvSpPr txBox="1"/>
          <p:nvPr/>
        </p:nvSpPr>
        <p:spPr>
          <a:xfrm>
            <a:off x="8787442" y="6274470"/>
            <a:ext cx="2834700" cy="230700"/>
          </a:xfrm>
          <a:prstGeom prst="rect">
            <a:avLst/>
          </a:prstGeom>
          <a:noFill/>
          <a:ln>
            <a:noFill/>
          </a:ln>
        </p:spPr>
        <p:txBody>
          <a:bodyPr anchorCtr="0" anchor="t" bIns="45700" lIns="91425" spcFirstLastPara="1" rIns="91425" wrap="square" tIns="45700">
            <a:spAutoFit/>
          </a:bodyPr>
          <a:lstStyle/>
          <a:p>
            <a:pPr indent="0" lvl="0" marL="0" marR="0" rtl="0" algn="r">
              <a:lnSpc>
                <a:spcPct val="100000"/>
              </a:lnSpc>
              <a:spcBef>
                <a:spcPts val="0"/>
              </a:spcBef>
              <a:spcAft>
                <a:spcPts val="0"/>
              </a:spcAft>
              <a:buClr>
                <a:srgbClr val="000000"/>
              </a:buClr>
              <a:buSzPts val="900"/>
              <a:buFont typeface="Arial"/>
              <a:buNone/>
            </a:pPr>
            <a:r>
              <a:rPr b="0" i="0" lang="en-US" sz="900" u="none" cap="none" strike="noStrike">
                <a:solidFill>
                  <a:schemeClr val="dk1"/>
                </a:solidFill>
                <a:latin typeface="Montserrat"/>
                <a:ea typeface="Montserrat"/>
                <a:cs typeface="Montserrat"/>
                <a:sym typeface="Montserrat"/>
              </a:rPr>
              <a:t>© </a:t>
            </a:r>
            <a:r>
              <a:rPr lang="en-US" sz="900">
                <a:solidFill>
                  <a:schemeClr val="dk1"/>
                </a:solidFill>
                <a:latin typeface="Montserrat"/>
                <a:ea typeface="Montserrat"/>
                <a:cs typeface="Montserrat"/>
                <a:sym typeface="Montserrat"/>
              </a:rPr>
              <a:t>2025</a:t>
            </a:r>
            <a:r>
              <a:rPr b="0" i="0" lang="en-US" sz="900" u="none" cap="none" strike="noStrike">
                <a:solidFill>
                  <a:schemeClr val="dk1"/>
                </a:solidFill>
                <a:latin typeface="Montserrat"/>
                <a:ea typeface="Montserrat"/>
                <a:cs typeface="Montserrat"/>
                <a:sym typeface="Montserrat"/>
              </a:rPr>
              <a:t> </a:t>
            </a:r>
            <a:r>
              <a:rPr b="1" i="0" lang="en-US" sz="900" u="none" cap="none" strike="noStrike">
                <a:solidFill>
                  <a:schemeClr val="dk1"/>
                </a:solidFill>
                <a:latin typeface="Montserrat"/>
                <a:ea typeface="Montserrat"/>
                <a:cs typeface="Montserrat"/>
                <a:sym typeface="Montserrat"/>
              </a:rPr>
              <a:t>Square 9</a:t>
            </a:r>
            <a:r>
              <a:rPr b="0" i="0" lang="en-US" sz="900" u="none" cap="none" strike="noStrike">
                <a:solidFill>
                  <a:schemeClr val="dk1"/>
                </a:solidFill>
                <a:latin typeface="Montserrat"/>
                <a:ea typeface="Montserrat"/>
                <a:cs typeface="Montserrat"/>
                <a:sym typeface="Montserrat"/>
              </a:rPr>
              <a:t>. All Rights Reserved.</a:t>
            </a:r>
            <a:endParaRPr b="0" i="0" sz="1400" u="none" cap="none" strike="noStrike">
              <a:solidFill>
                <a:srgbClr val="000000"/>
              </a:solidFill>
              <a:latin typeface="Arial"/>
              <a:ea typeface="Arial"/>
              <a:cs typeface="Arial"/>
              <a:sym typeface="Arial"/>
            </a:endParaRPr>
          </a:p>
        </p:txBody>
      </p:sp>
      <p:pic>
        <p:nvPicPr>
          <p:cNvPr descr="A blue and orange text on a black background&#10;&#10;Description automatically generated" id="147" name="Google Shape;147;p28"/>
          <p:cNvPicPr preferRelativeResize="0"/>
          <p:nvPr/>
        </p:nvPicPr>
        <p:blipFill rotWithShape="1">
          <a:blip r:embed="rId3">
            <a:alphaModFix/>
          </a:blip>
          <a:srcRect b="0" l="0" r="0" t="0"/>
          <a:stretch/>
        </p:blipFill>
        <p:spPr>
          <a:xfrm>
            <a:off x="357551" y="6064432"/>
            <a:ext cx="1551707" cy="447438"/>
          </a:xfrm>
          <a:prstGeom prst="rect">
            <a:avLst/>
          </a:prstGeom>
          <a:noFill/>
          <a:ln>
            <a:noFill/>
          </a:ln>
        </p:spPr>
      </p:pic>
      <p:sp>
        <p:nvSpPr>
          <p:cNvPr id="148" name="Google Shape;148;p28"/>
          <p:cNvSpPr/>
          <p:nvPr/>
        </p:nvSpPr>
        <p:spPr>
          <a:xfrm>
            <a:off x="539183" y="2768536"/>
            <a:ext cx="3399300" cy="2257800"/>
          </a:xfrm>
          <a:prstGeom prst="roundRect">
            <a:avLst>
              <a:gd fmla="val 7279" name="adj"/>
            </a:avLst>
          </a:prstGeom>
          <a:solidFill>
            <a:schemeClr val="accent3"/>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Montserrat"/>
              <a:ea typeface="Montserrat"/>
              <a:cs typeface="Montserrat"/>
              <a:sym typeface="Montserrat"/>
            </a:endParaRPr>
          </a:p>
        </p:txBody>
      </p:sp>
      <p:sp>
        <p:nvSpPr>
          <p:cNvPr id="149" name="Google Shape;149;p28"/>
          <p:cNvSpPr txBox="1"/>
          <p:nvPr>
            <p:ph idx="1" type="body"/>
          </p:nvPr>
        </p:nvSpPr>
        <p:spPr>
          <a:xfrm>
            <a:off x="703629" y="2933723"/>
            <a:ext cx="3070500" cy="1927500"/>
          </a:xfrm>
          <a:prstGeom prst="rect">
            <a:avLst/>
          </a:prstGeom>
          <a:noFill/>
          <a:ln>
            <a:noFill/>
          </a:ln>
        </p:spPr>
        <p:txBody>
          <a:bodyPr anchorCtr="0" anchor="t" bIns="45700" lIns="91425" spcFirstLastPara="1" rIns="91425" wrap="square" tIns="45700">
            <a:noAutofit/>
          </a:bodyPr>
          <a:lstStyle>
            <a:lvl1pPr indent="-228600" lvl="0" marL="457200" marR="0" rtl="0" algn="ctr">
              <a:lnSpc>
                <a:spcPct val="90000"/>
              </a:lnSpc>
              <a:spcBef>
                <a:spcPts val="1000"/>
              </a:spcBef>
              <a:spcAft>
                <a:spcPts val="0"/>
              </a:spcAft>
              <a:buClr>
                <a:schemeClr val="lt1"/>
              </a:buClr>
              <a:buSzPts val="1400"/>
              <a:buFont typeface="Arial"/>
              <a:buNone/>
              <a:defRPr b="0" i="0" sz="1400" u="none" cap="none" strike="noStrike">
                <a:solidFill>
                  <a:schemeClr val="lt1"/>
                </a:solidFill>
                <a:latin typeface="Montserrat"/>
                <a:ea typeface="Montserrat"/>
                <a:cs typeface="Montserrat"/>
                <a:sym typeface="Montserrat"/>
              </a:defRPr>
            </a:lvl1pPr>
            <a:lvl2pPr indent="-381000" lvl="1" marL="914400" marR="0" rtl="0" algn="l">
              <a:lnSpc>
                <a:spcPct val="90000"/>
              </a:lnSpc>
              <a:spcBef>
                <a:spcPts val="500"/>
              </a:spcBef>
              <a:spcAft>
                <a:spcPts val="0"/>
              </a:spcAft>
              <a:buClr>
                <a:schemeClr val="lt1"/>
              </a:buClr>
              <a:buSzPts val="2400"/>
              <a:buFont typeface="Arial"/>
              <a:buChar char="•"/>
              <a:defRPr b="0" i="0" sz="2400" u="none" cap="none" strike="noStrike">
                <a:solidFill>
                  <a:schemeClr val="lt1"/>
                </a:solidFill>
                <a:latin typeface="Montserrat"/>
                <a:ea typeface="Montserrat"/>
                <a:cs typeface="Montserrat"/>
                <a:sym typeface="Montserrat"/>
              </a:defRPr>
            </a:lvl2pPr>
            <a:lvl3pPr indent="-355600" lvl="2" marL="1371600" marR="0" rtl="0" algn="l">
              <a:lnSpc>
                <a:spcPct val="90000"/>
              </a:lnSpc>
              <a:spcBef>
                <a:spcPts val="500"/>
              </a:spcBef>
              <a:spcAft>
                <a:spcPts val="0"/>
              </a:spcAft>
              <a:buClr>
                <a:schemeClr val="lt1"/>
              </a:buClr>
              <a:buSzPts val="2000"/>
              <a:buFont typeface="Arial"/>
              <a:buChar char="•"/>
              <a:defRPr b="0" i="0" sz="2000" u="none" cap="none" strike="noStrike">
                <a:solidFill>
                  <a:schemeClr val="lt1"/>
                </a:solidFill>
                <a:latin typeface="Montserrat"/>
                <a:ea typeface="Montserrat"/>
                <a:cs typeface="Montserrat"/>
                <a:sym typeface="Montserrat"/>
              </a:defRPr>
            </a:lvl3pPr>
            <a:lvl4pPr indent="-342900" lvl="3" marL="1828800" marR="0" rtl="0" algn="l">
              <a:lnSpc>
                <a:spcPct val="90000"/>
              </a:lnSpc>
              <a:spcBef>
                <a:spcPts val="500"/>
              </a:spcBef>
              <a:spcAft>
                <a:spcPts val="0"/>
              </a:spcAft>
              <a:buClr>
                <a:schemeClr val="lt1"/>
              </a:buClr>
              <a:buSzPts val="1800"/>
              <a:buFont typeface="Arial"/>
              <a:buChar char="•"/>
              <a:defRPr b="0" i="0" sz="1800" u="none" cap="none" strike="noStrike">
                <a:solidFill>
                  <a:schemeClr val="lt1"/>
                </a:solidFill>
                <a:latin typeface="Montserrat"/>
                <a:ea typeface="Montserrat"/>
                <a:cs typeface="Montserrat"/>
                <a:sym typeface="Montserrat"/>
              </a:defRPr>
            </a:lvl4pPr>
            <a:lvl5pPr indent="-342900" lvl="4" marL="2286000" marR="0" rtl="0" algn="l">
              <a:lnSpc>
                <a:spcPct val="90000"/>
              </a:lnSpc>
              <a:spcBef>
                <a:spcPts val="500"/>
              </a:spcBef>
              <a:spcAft>
                <a:spcPts val="0"/>
              </a:spcAft>
              <a:buClr>
                <a:schemeClr val="lt1"/>
              </a:buClr>
              <a:buSzPts val="1800"/>
              <a:buFont typeface="Arial"/>
              <a:buChar char="•"/>
              <a:defRPr b="0" i="0" sz="1800" u="none" cap="none" strike="noStrike">
                <a:solidFill>
                  <a:schemeClr val="lt1"/>
                </a:solidFill>
                <a:latin typeface="Montserrat"/>
                <a:ea typeface="Montserrat"/>
                <a:cs typeface="Montserrat"/>
                <a:sym typeface="Montserrat"/>
              </a:defRPr>
            </a:lvl5pPr>
            <a:lvl6pPr indent="-342900" lvl="5" marL="2743200" marR="0" rtl="0" algn="l">
              <a:lnSpc>
                <a:spcPct val="90000"/>
              </a:lnSpc>
              <a:spcBef>
                <a:spcPts val="500"/>
              </a:spcBef>
              <a:spcAft>
                <a:spcPts val="0"/>
              </a:spcAft>
              <a:buClr>
                <a:schemeClr val="lt1"/>
              </a:buClr>
              <a:buSzPts val="1800"/>
              <a:buFont typeface="Arial"/>
              <a:buChar char="•"/>
              <a:defRPr b="0" i="0" sz="1800" u="none" cap="none" strike="noStrike">
                <a:solidFill>
                  <a:schemeClr val="lt1"/>
                </a:solidFill>
                <a:latin typeface="Montserrat"/>
                <a:ea typeface="Montserrat"/>
                <a:cs typeface="Montserrat"/>
                <a:sym typeface="Montserrat"/>
              </a:defRPr>
            </a:lvl6pPr>
            <a:lvl7pPr indent="-342900" lvl="6" marL="3200400" marR="0" rtl="0" algn="l">
              <a:lnSpc>
                <a:spcPct val="90000"/>
              </a:lnSpc>
              <a:spcBef>
                <a:spcPts val="500"/>
              </a:spcBef>
              <a:spcAft>
                <a:spcPts val="0"/>
              </a:spcAft>
              <a:buClr>
                <a:schemeClr val="lt1"/>
              </a:buClr>
              <a:buSzPts val="1800"/>
              <a:buFont typeface="Arial"/>
              <a:buChar char="•"/>
              <a:defRPr b="0" i="0" sz="1800" u="none" cap="none" strike="noStrike">
                <a:solidFill>
                  <a:schemeClr val="lt1"/>
                </a:solidFill>
                <a:latin typeface="Montserrat"/>
                <a:ea typeface="Montserrat"/>
                <a:cs typeface="Montserrat"/>
                <a:sym typeface="Montserrat"/>
              </a:defRPr>
            </a:lvl7pPr>
            <a:lvl8pPr indent="-342900" lvl="7" marL="3657600" marR="0" rtl="0" algn="l">
              <a:lnSpc>
                <a:spcPct val="90000"/>
              </a:lnSpc>
              <a:spcBef>
                <a:spcPts val="500"/>
              </a:spcBef>
              <a:spcAft>
                <a:spcPts val="0"/>
              </a:spcAft>
              <a:buClr>
                <a:schemeClr val="lt1"/>
              </a:buClr>
              <a:buSzPts val="1800"/>
              <a:buFont typeface="Arial"/>
              <a:buChar char="•"/>
              <a:defRPr b="0" i="0" sz="1800" u="none" cap="none" strike="noStrike">
                <a:solidFill>
                  <a:schemeClr val="lt1"/>
                </a:solidFill>
                <a:latin typeface="Montserrat"/>
                <a:ea typeface="Montserrat"/>
                <a:cs typeface="Montserrat"/>
                <a:sym typeface="Montserrat"/>
              </a:defRPr>
            </a:lvl8pPr>
            <a:lvl9pPr indent="-342900" lvl="8" marL="4114800" marR="0" rtl="0" algn="l">
              <a:lnSpc>
                <a:spcPct val="90000"/>
              </a:lnSpc>
              <a:spcBef>
                <a:spcPts val="500"/>
              </a:spcBef>
              <a:spcAft>
                <a:spcPts val="0"/>
              </a:spcAft>
              <a:buClr>
                <a:schemeClr val="lt1"/>
              </a:buClr>
              <a:buSzPts val="1800"/>
              <a:buFont typeface="Arial"/>
              <a:buChar char="•"/>
              <a:defRPr b="0" i="0" sz="1800" u="none" cap="none" strike="noStrike">
                <a:solidFill>
                  <a:schemeClr val="lt1"/>
                </a:solidFill>
                <a:latin typeface="Montserrat"/>
                <a:ea typeface="Montserrat"/>
                <a:cs typeface="Montserrat"/>
                <a:sym typeface="Montserrat"/>
              </a:defRPr>
            </a:lvl9pPr>
          </a:lstStyle>
          <a:p/>
        </p:txBody>
      </p:sp>
      <p:sp>
        <p:nvSpPr>
          <p:cNvPr id="150" name="Google Shape;150;p28"/>
          <p:cNvSpPr/>
          <p:nvPr/>
        </p:nvSpPr>
        <p:spPr>
          <a:xfrm>
            <a:off x="4295455" y="2768536"/>
            <a:ext cx="3399300" cy="2257800"/>
          </a:xfrm>
          <a:prstGeom prst="roundRect">
            <a:avLst>
              <a:gd fmla="val 7279" name="adj"/>
            </a:avLst>
          </a:prstGeom>
          <a:solidFill>
            <a:schemeClr val="accent2"/>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Montserrat"/>
              <a:ea typeface="Montserrat"/>
              <a:cs typeface="Montserrat"/>
              <a:sym typeface="Montserrat"/>
            </a:endParaRPr>
          </a:p>
        </p:txBody>
      </p:sp>
      <p:sp>
        <p:nvSpPr>
          <p:cNvPr id="151" name="Google Shape;151;p28"/>
          <p:cNvSpPr txBox="1"/>
          <p:nvPr>
            <p:ph idx="2" type="body"/>
          </p:nvPr>
        </p:nvSpPr>
        <p:spPr>
          <a:xfrm>
            <a:off x="4459901" y="2933723"/>
            <a:ext cx="3070500" cy="1927500"/>
          </a:xfrm>
          <a:prstGeom prst="rect">
            <a:avLst/>
          </a:prstGeom>
          <a:noFill/>
          <a:ln>
            <a:noFill/>
          </a:ln>
        </p:spPr>
        <p:txBody>
          <a:bodyPr anchorCtr="0" anchor="t" bIns="45700" lIns="91425" spcFirstLastPara="1" rIns="91425" wrap="square" tIns="45700">
            <a:noAutofit/>
          </a:bodyPr>
          <a:lstStyle>
            <a:lvl1pPr indent="-228600" lvl="0" marL="457200" marR="0" rtl="0" algn="ctr">
              <a:lnSpc>
                <a:spcPct val="90000"/>
              </a:lnSpc>
              <a:spcBef>
                <a:spcPts val="1000"/>
              </a:spcBef>
              <a:spcAft>
                <a:spcPts val="0"/>
              </a:spcAft>
              <a:buClr>
                <a:schemeClr val="lt1"/>
              </a:buClr>
              <a:buSzPts val="1400"/>
              <a:buFont typeface="Arial"/>
              <a:buNone/>
              <a:defRPr b="0" i="0" sz="1400" u="none" cap="none" strike="noStrike">
                <a:solidFill>
                  <a:schemeClr val="lt1"/>
                </a:solidFill>
                <a:latin typeface="Montserrat"/>
                <a:ea typeface="Montserrat"/>
                <a:cs typeface="Montserrat"/>
                <a:sym typeface="Montserrat"/>
              </a:defRPr>
            </a:lvl1pPr>
            <a:lvl2pPr indent="-381000" lvl="1" marL="914400" marR="0" rtl="0" algn="l">
              <a:lnSpc>
                <a:spcPct val="90000"/>
              </a:lnSpc>
              <a:spcBef>
                <a:spcPts val="500"/>
              </a:spcBef>
              <a:spcAft>
                <a:spcPts val="0"/>
              </a:spcAft>
              <a:buClr>
                <a:schemeClr val="lt1"/>
              </a:buClr>
              <a:buSzPts val="2400"/>
              <a:buFont typeface="Arial"/>
              <a:buChar char="•"/>
              <a:defRPr b="0" i="0" sz="2400" u="none" cap="none" strike="noStrike">
                <a:solidFill>
                  <a:schemeClr val="lt1"/>
                </a:solidFill>
                <a:latin typeface="Montserrat"/>
                <a:ea typeface="Montserrat"/>
                <a:cs typeface="Montserrat"/>
                <a:sym typeface="Montserrat"/>
              </a:defRPr>
            </a:lvl2pPr>
            <a:lvl3pPr indent="-355600" lvl="2" marL="1371600" marR="0" rtl="0" algn="l">
              <a:lnSpc>
                <a:spcPct val="90000"/>
              </a:lnSpc>
              <a:spcBef>
                <a:spcPts val="500"/>
              </a:spcBef>
              <a:spcAft>
                <a:spcPts val="0"/>
              </a:spcAft>
              <a:buClr>
                <a:schemeClr val="lt1"/>
              </a:buClr>
              <a:buSzPts val="2000"/>
              <a:buFont typeface="Arial"/>
              <a:buChar char="•"/>
              <a:defRPr b="0" i="0" sz="2000" u="none" cap="none" strike="noStrike">
                <a:solidFill>
                  <a:schemeClr val="lt1"/>
                </a:solidFill>
                <a:latin typeface="Montserrat"/>
                <a:ea typeface="Montserrat"/>
                <a:cs typeface="Montserrat"/>
                <a:sym typeface="Montserrat"/>
              </a:defRPr>
            </a:lvl3pPr>
            <a:lvl4pPr indent="-342900" lvl="3" marL="1828800" marR="0" rtl="0" algn="l">
              <a:lnSpc>
                <a:spcPct val="90000"/>
              </a:lnSpc>
              <a:spcBef>
                <a:spcPts val="500"/>
              </a:spcBef>
              <a:spcAft>
                <a:spcPts val="0"/>
              </a:spcAft>
              <a:buClr>
                <a:schemeClr val="lt1"/>
              </a:buClr>
              <a:buSzPts val="1800"/>
              <a:buFont typeface="Arial"/>
              <a:buChar char="•"/>
              <a:defRPr b="0" i="0" sz="1800" u="none" cap="none" strike="noStrike">
                <a:solidFill>
                  <a:schemeClr val="lt1"/>
                </a:solidFill>
                <a:latin typeface="Montserrat"/>
                <a:ea typeface="Montserrat"/>
                <a:cs typeface="Montserrat"/>
                <a:sym typeface="Montserrat"/>
              </a:defRPr>
            </a:lvl4pPr>
            <a:lvl5pPr indent="-342900" lvl="4" marL="2286000" marR="0" rtl="0" algn="l">
              <a:lnSpc>
                <a:spcPct val="90000"/>
              </a:lnSpc>
              <a:spcBef>
                <a:spcPts val="500"/>
              </a:spcBef>
              <a:spcAft>
                <a:spcPts val="0"/>
              </a:spcAft>
              <a:buClr>
                <a:schemeClr val="lt1"/>
              </a:buClr>
              <a:buSzPts val="1800"/>
              <a:buFont typeface="Arial"/>
              <a:buChar char="•"/>
              <a:defRPr b="0" i="0" sz="1800" u="none" cap="none" strike="noStrike">
                <a:solidFill>
                  <a:schemeClr val="lt1"/>
                </a:solidFill>
                <a:latin typeface="Montserrat"/>
                <a:ea typeface="Montserrat"/>
                <a:cs typeface="Montserrat"/>
                <a:sym typeface="Montserrat"/>
              </a:defRPr>
            </a:lvl5pPr>
            <a:lvl6pPr indent="-342900" lvl="5" marL="2743200" marR="0" rtl="0" algn="l">
              <a:lnSpc>
                <a:spcPct val="90000"/>
              </a:lnSpc>
              <a:spcBef>
                <a:spcPts val="500"/>
              </a:spcBef>
              <a:spcAft>
                <a:spcPts val="0"/>
              </a:spcAft>
              <a:buClr>
                <a:schemeClr val="lt1"/>
              </a:buClr>
              <a:buSzPts val="1800"/>
              <a:buFont typeface="Arial"/>
              <a:buChar char="•"/>
              <a:defRPr b="0" i="0" sz="1800" u="none" cap="none" strike="noStrike">
                <a:solidFill>
                  <a:schemeClr val="lt1"/>
                </a:solidFill>
                <a:latin typeface="Montserrat"/>
                <a:ea typeface="Montserrat"/>
                <a:cs typeface="Montserrat"/>
                <a:sym typeface="Montserrat"/>
              </a:defRPr>
            </a:lvl6pPr>
            <a:lvl7pPr indent="-342900" lvl="6" marL="3200400" marR="0" rtl="0" algn="l">
              <a:lnSpc>
                <a:spcPct val="90000"/>
              </a:lnSpc>
              <a:spcBef>
                <a:spcPts val="500"/>
              </a:spcBef>
              <a:spcAft>
                <a:spcPts val="0"/>
              </a:spcAft>
              <a:buClr>
                <a:schemeClr val="lt1"/>
              </a:buClr>
              <a:buSzPts val="1800"/>
              <a:buFont typeface="Arial"/>
              <a:buChar char="•"/>
              <a:defRPr b="0" i="0" sz="1800" u="none" cap="none" strike="noStrike">
                <a:solidFill>
                  <a:schemeClr val="lt1"/>
                </a:solidFill>
                <a:latin typeface="Montserrat"/>
                <a:ea typeface="Montserrat"/>
                <a:cs typeface="Montserrat"/>
                <a:sym typeface="Montserrat"/>
              </a:defRPr>
            </a:lvl7pPr>
            <a:lvl8pPr indent="-342900" lvl="7" marL="3657600" marR="0" rtl="0" algn="l">
              <a:lnSpc>
                <a:spcPct val="90000"/>
              </a:lnSpc>
              <a:spcBef>
                <a:spcPts val="500"/>
              </a:spcBef>
              <a:spcAft>
                <a:spcPts val="0"/>
              </a:spcAft>
              <a:buClr>
                <a:schemeClr val="lt1"/>
              </a:buClr>
              <a:buSzPts val="1800"/>
              <a:buFont typeface="Arial"/>
              <a:buChar char="•"/>
              <a:defRPr b="0" i="0" sz="1800" u="none" cap="none" strike="noStrike">
                <a:solidFill>
                  <a:schemeClr val="lt1"/>
                </a:solidFill>
                <a:latin typeface="Montserrat"/>
                <a:ea typeface="Montserrat"/>
                <a:cs typeface="Montserrat"/>
                <a:sym typeface="Montserrat"/>
              </a:defRPr>
            </a:lvl8pPr>
            <a:lvl9pPr indent="-342900" lvl="8" marL="4114800" marR="0" rtl="0" algn="l">
              <a:lnSpc>
                <a:spcPct val="90000"/>
              </a:lnSpc>
              <a:spcBef>
                <a:spcPts val="500"/>
              </a:spcBef>
              <a:spcAft>
                <a:spcPts val="0"/>
              </a:spcAft>
              <a:buClr>
                <a:schemeClr val="lt1"/>
              </a:buClr>
              <a:buSzPts val="1800"/>
              <a:buFont typeface="Arial"/>
              <a:buChar char="•"/>
              <a:defRPr b="0" i="0" sz="1800" u="none" cap="none" strike="noStrike">
                <a:solidFill>
                  <a:schemeClr val="lt1"/>
                </a:solidFill>
                <a:latin typeface="Montserrat"/>
                <a:ea typeface="Montserrat"/>
                <a:cs typeface="Montserrat"/>
                <a:sym typeface="Montserrat"/>
              </a:defRPr>
            </a:lvl9pPr>
          </a:lstStyle>
          <a:p/>
        </p:txBody>
      </p:sp>
      <p:sp>
        <p:nvSpPr>
          <p:cNvPr id="152" name="Google Shape;152;p28"/>
          <p:cNvSpPr/>
          <p:nvPr/>
        </p:nvSpPr>
        <p:spPr>
          <a:xfrm>
            <a:off x="8051726" y="2768536"/>
            <a:ext cx="3399300" cy="2257800"/>
          </a:xfrm>
          <a:prstGeom prst="roundRect">
            <a:avLst>
              <a:gd fmla="val 7279" name="adj"/>
            </a:avLst>
          </a:prstGeom>
          <a:solidFill>
            <a:schemeClr val="accen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Montserrat"/>
              <a:ea typeface="Montserrat"/>
              <a:cs typeface="Montserrat"/>
              <a:sym typeface="Montserrat"/>
            </a:endParaRPr>
          </a:p>
        </p:txBody>
      </p:sp>
      <p:sp>
        <p:nvSpPr>
          <p:cNvPr id="153" name="Google Shape;153;p28"/>
          <p:cNvSpPr txBox="1"/>
          <p:nvPr>
            <p:ph idx="3" type="body"/>
          </p:nvPr>
        </p:nvSpPr>
        <p:spPr>
          <a:xfrm>
            <a:off x="8216172" y="2933723"/>
            <a:ext cx="3070500" cy="1927500"/>
          </a:xfrm>
          <a:prstGeom prst="rect">
            <a:avLst/>
          </a:prstGeom>
          <a:noFill/>
          <a:ln>
            <a:noFill/>
          </a:ln>
        </p:spPr>
        <p:txBody>
          <a:bodyPr anchorCtr="0" anchor="t" bIns="45700" lIns="91425" spcFirstLastPara="1" rIns="91425" wrap="square" tIns="45700">
            <a:noAutofit/>
          </a:bodyPr>
          <a:lstStyle>
            <a:lvl1pPr indent="-228600" lvl="0" marL="457200" marR="0" rtl="0" algn="ctr">
              <a:lnSpc>
                <a:spcPct val="90000"/>
              </a:lnSpc>
              <a:spcBef>
                <a:spcPts val="1000"/>
              </a:spcBef>
              <a:spcAft>
                <a:spcPts val="0"/>
              </a:spcAft>
              <a:buClr>
                <a:schemeClr val="lt1"/>
              </a:buClr>
              <a:buSzPts val="1400"/>
              <a:buFont typeface="Arial"/>
              <a:buNone/>
              <a:defRPr b="0" i="0" sz="1400" u="none" cap="none" strike="noStrike">
                <a:solidFill>
                  <a:schemeClr val="lt1"/>
                </a:solidFill>
                <a:latin typeface="Montserrat"/>
                <a:ea typeface="Montserrat"/>
                <a:cs typeface="Montserrat"/>
                <a:sym typeface="Montserrat"/>
              </a:defRPr>
            </a:lvl1pPr>
            <a:lvl2pPr indent="-381000" lvl="1" marL="914400" marR="0" rtl="0" algn="l">
              <a:lnSpc>
                <a:spcPct val="90000"/>
              </a:lnSpc>
              <a:spcBef>
                <a:spcPts val="500"/>
              </a:spcBef>
              <a:spcAft>
                <a:spcPts val="0"/>
              </a:spcAft>
              <a:buClr>
                <a:schemeClr val="lt1"/>
              </a:buClr>
              <a:buSzPts val="2400"/>
              <a:buFont typeface="Arial"/>
              <a:buChar char="•"/>
              <a:defRPr b="0" i="0" sz="2400" u="none" cap="none" strike="noStrike">
                <a:solidFill>
                  <a:schemeClr val="lt1"/>
                </a:solidFill>
                <a:latin typeface="Montserrat"/>
                <a:ea typeface="Montserrat"/>
                <a:cs typeface="Montserrat"/>
                <a:sym typeface="Montserrat"/>
              </a:defRPr>
            </a:lvl2pPr>
            <a:lvl3pPr indent="-355600" lvl="2" marL="1371600" marR="0" rtl="0" algn="l">
              <a:lnSpc>
                <a:spcPct val="90000"/>
              </a:lnSpc>
              <a:spcBef>
                <a:spcPts val="500"/>
              </a:spcBef>
              <a:spcAft>
                <a:spcPts val="0"/>
              </a:spcAft>
              <a:buClr>
                <a:schemeClr val="lt1"/>
              </a:buClr>
              <a:buSzPts val="2000"/>
              <a:buFont typeface="Arial"/>
              <a:buChar char="•"/>
              <a:defRPr b="0" i="0" sz="2000" u="none" cap="none" strike="noStrike">
                <a:solidFill>
                  <a:schemeClr val="lt1"/>
                </a:solidFill>
                <a:latin typeface="Montserrat"/>
                <a:ea typeface="Montserrat"/>
                <a:cs typeface="Montserrat"/>
                <a:sym typeface="Montserrat"/>
              </a:defRPr>
            </a:lvl3pPr>
            <a:lvl4pPr indent="-342900" lvl="3" marL="1828800" marR="0" rtl="0" algn="l">
              <a:lnSpc>
                <a:spcPct val="90000"/>
              </a:lnSpc>
              <a:spcBef>
                <a:spcPts val="500"/>
              </a:spcBef>
              <a:spcAft>
                <a:spcPts val="0"/>
              </a:spcAft>
              <a:buClr>
                <a:schemeClr val="lt1"/>
              </a:buClr>
              <a:buSzPts val="1800"/>
              <a:buFont typeface="Arial"/>
              <a:buChar char="•"/>
              <a:defRPr b="0" i="0" sz="1800" u="none" cap="none" strike="noStrike">
                <a:solidFill>
                  <a:schemeClr val="lt1"/>
                </a:solidFill>
                <a:latin typeface="Montserrat"/>
                <a:ea typeface="Montserrat"/>
                <a:cs typeface="Montserrat"/>
                <a:sym typeface="Montserrat"/>
              </a:defRPr>
            </a:lvl4pPr>
            <a:lvl5pPr indent="-342900" lvl="4" marL="2286000" marR="0" rtl="0" algn="l">
              <a:lnSpc>
                <a:spcPct val="90000"/>
              </a:lnSpc>
              <a:spcBef>
                <a:spcPts val="500"/>
              </a:spcBef>
              <a:spcAft>
                <a:spcPts val="0"/>
              </a:spcAft>
              <a:buClr>
                <a:schemeClr val="lt1"/>
              </a:buClr>
              <a:buSzPts val="1800"/>
              <a:buFont typeface="Arial"/>
              <a:buChar char="•"/>
              <a:defRPr b="0" i="0" sz="1800" u="none" cap="none" strike="noStrike">
                <a:solidFill>
                  <a:schemeClr val="lt1"/>
                </a:solidFill>
                <a:latin typeface="Montserrat"/>
                <a:ea typeface="Montserrat"/>
                <a:cs typeface="Montserrat"/>
                <a:sym typeface="Montserrat"/>
              </a:defRPr>
            </a:lvl5pPr>
            <a:lvl6pPr indent="-342900" lvl="5" marL="2743200" marR="0" rtl="0" algn="l">
              <a:lnSpc>
                <a:spcPct val="90000"/>
              </a:lnSpc>
              <a:spcBef>
                <a:spcPts val="500"/>
              </a:spcBef>
              <a:spcAft>
                <a:spcPts val="0"/>
              </a:spcAft>
              <a:buClr>
                <a:schemeClr val="lt1"/>
              </a:buClr>
              <a:buSzPts val="1800"/>
              <a:buFont typeface="Arial"/>
              <a:buChar char="•"/>
              <a:defRPr b="0" i="0" sz="1800" u="none" cap="none" strike="noStrike">
                <a:solidFill>
                  <a:schemeClr val="lt1"/>
                </a:solidFill>
                <a:latin typeface="Montserrat"/>
                <a:ea typeface="Montserrat"/>
                <a:cs typeface="Montserrat"/>
                <a:sym typeface="Montserrat"/>
              </a:defRPr>
            </a:lvl6pPr>
            <a:lvl7pPr indent="-342900" lvl="6" marL="3200400" marR="0" rtl="0" algn="l">
              <a:lnSpc>
                <a:spcPct val="90000"/>
              </a:lnSpc>
              <a:spcBef>
                <a:spcPts val="500"/>
              </a:spcBef>
              <a:spcAft>
                <a:spcPts val="0"/>
              </a:spcAft>
              <a:buClr>
                <a:schemeClr val="lt1"/>
              </a:buClr>
              <a:buSzPts val="1800"/>
              <a:buFont typeface="Arial"/>
              <a:buChar char="•"/>
              <a:defRPr b="0" i="0" sz="1800" u="none" cap="none" strike="noStrike">
                <a:solidFill>
                  <a:schemeClr val="lt1"/>
                </a:solidFill>
                <a:latin typeface="Montserrat"/>
                <a:ea typeface="Montserrat"/>
                <a:cs typeface="Montserrat"/>
                <a:sym typeface="Montserrat"/>
              </a:defRPr>
            </a:lvl7pPr>
            <a:lvl8pPr indent="-342900" lvl="7" marL="3657600" marR="0" rtl="0" algn="l">
              <a:lnSpc>
                <a:spcPct val="90000"/>
              </a:lnSpc>
              <a:spcBef>
                <a:spcPts val="500"/>
              </a:spcBef>
              <a:spcAft>
                <a:spcPts val="0"/>
              </a:spcAft>
              <a:buClr>
                <a:schemeClr val="lt1"/>
              </a:buClr>
              <a:buSzPts val="1800"/>
              <a:buFont typeface="Arial"/>
              <a:buChar char="•"/>
              <a:defRPr b="0" i="0" sz="1800" u="none" cap="none" strike="noStrike">
                <a:solidFill>
                  <a:schemeClr val="lt1"/>
                </a:solidFill>
                <a:latin typeface="Montserrat"/>
                <a:ea typeface="Montserrat"/>
                <a:cs typeface="Montserrat"/>
                <a:sym typeface="Montserrat"/>
              </a:defRPr>
            </a:lvl8pPr>
            <a:lvl9pPr indent="-342900" lvl="8" marL="4114800" marR="0" rtl="0" algn="l">
              <a:lnSpc>
                <a:spcPct val="90000"/>
              </a:lnSpc>
              <a:spcBef>
                <a:spcPts val="500"/>
              </a:spcBef>
              <a:spcAft>
                <a:spcPts val="0"/>
              </a:spcAft>
              <a:buClr>
                <a:schemeClr val="lt1"/>
              </a:buClr>
              <a:buSzPts val="1800"/>
              <a:buFont typeface="Arial"/>
              <a:buChar char="•"/>
              <a:defRPr b="0" i="0" sz="1800" u="none" cap="none" strike="noStrike">
                <a:solidFill>
                  <a:schemeClr val="lt1"/>
                </a:solidFill>
                <a:latin typeface="Montserrat"/>
                <a:ea typeface="Montserrat"/>
                <a:cs typeface="Montserrat"/>
                <a:sym typeface="Montserrat"/>
              </a:defRPr>
            </a:lvl9pPr>
          </a:lstStyle>
          <a:p/>
        </p:txBody>
      </p:sp>
      <p:sp>
        <p:nvSpPr>
          <p:cNvPr id="154" name="Google Shape;154;p28"/>
          <p:cNvSpPr txBox="1"/>
          <p:nvPr>
            <p:ph idx="4" type="body"/>
          </p:nvPr>
        </p:nvSpPr>
        <p:spPr>
          <a:xfrm>
            <a:off x="539188" y="551701"/>
            <a:ext cx="11113500" cy="584400"/>
          </a:xfrm>
          <a:prstGeom prst="rect">
            <a:avLst/>
          </a:prstGeom>
          <a:noFill/>
          <a:ln>
            <a:noFill/>
          </a:ln>
        </p:spPr>
        <p:txBody>
          <a:bodyPr anchorCtr="0" anchor="t" bIns="45700" lIns="91425" spcFirstLastPara="1" rIns="91425" wrap="square" tIns="45700">
            <a:noAutofit/>
          </a:bodyPr>
          <a:lstStyle>
            <a:lvl1pPr indent="-228600" lvl="0" marL="457200" marR="0" rtl="0" algn="l">
              <a:lnSpc>
                <a:spcPct val="90000"/>
              </a:lnSpc>
              <a:spcBef>
                <a:spcPts val="1000"/>
              </a:spcBef>
              <a:spcAft>
                <a:spcPts val="0"/>
              </a:spcAft>
              <a:buClr>
                <a:schemeClr val="accent2"/>
              </a:buClr>
              <a:buSzPts val="3600"/>
              <a:buFont typeface="Arial"/>
              <a:buNone/>
              <a:defRPr b="1" i="0" sz="3600" u="none" cap="none" strike="noStrike">
                <a:solidFill>
                  <a:schemeClr val="accent2"/>
                </a:solidFill>
                <a:latin typeface="Montserrat"/>
                <a:ea typeface="Montserrat"/>
                <a:cs typeface="Montserrat"/>
                <a:sym typeface="Montserrat"/>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Montserrat"/>
                <a:ea typeface="Montserrat"/>
                <a:cs typeface="Montserrat"/>
                <a:sym typeface="Montserrat"/>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Montserrat"/>
                <a:ea typeface="Montserrat"/>
                <a:cs typeface="Montserrat"/>
                <a:sym typeface="Montserrat"/>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Montserrat"/>
                <a:ea typeface="Montserrat"/>
                <a:cs typeface="Montserrat"/>
                <a:sym typeface="Montserrat"/>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Montserrat"/>
                <a:ea typeface="Montserrat"/>
                <a:cs typeface="Montserrat"/>
                <a:sym typeface="Montserrat"/>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Montserrat"/>
                <a:ea typeface="Montserrat"/>
                <a:cs typeface="Montserrat"/>
                <a:sym typeface="Montserrat"/>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Montserrat"/>
                <a:ea typeface="Montserrat"/>
                <a:cs typeface="Montserrat"/>
                <a:sym typeface="Montserrat"/>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Montserrat"/>
                <a:ea typeface="Montserrat"/>
                <a:cs typeface="Montserrat"/>
                <a:sym typeface="Montserrat"/>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Montserrat"/>
                <a:ea typeface="Montserrat"/>
                <a:cs typeface="Montserrat"/>
                <a:sym typeface="Montserrat"/>
              </a:defRPr>
            </a:lvl9pPr>
          </a:lstStyle>
          <a:p/>
        </p:txBody>
      </p:sp>
      <p:sp>
        <p:nvSpPr>
          <p:cNvPr id="155" name="Google Shape;155;p28"/>
          <p:cNvSpPr/>
          <p:nvPr/>
        </p:nvSpPr>
        <p:spPr>
          <a:xfrm>
            <a:off x="665019" y="1154545"/>
            <a:ext cx="489600" cy="138600"/>
          </a:xfrm>
          <a:prstGeom prst="roundRect">
            <a:avLst>
              <a:gd fmla="val 50000" name="adj"/>
            </a:avLst>
          </a:prstGeom>
          <a:solidFill>
            <a:schemeClr val="accen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Montserrat"/>
              <a:ea typeface="Montserrat"/>
              <a:cs typeface="Montserrat"/>
              <a:sym typeface="Montserrat"/>
            </a:endParaRPr>
          </a:p>
        </p:txBody>
      </p:sp>
    </p:spTree>
  </p:cSld>
  <p:clrMapOvr>
    <a:masterClrMapping/>
  </p:clrMapOvr>
</p:sldLayout>
</file>

<file path=ppt/slideLayouts/slideLayout6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Agenda Slide" type="obj">
  <p:cSld name="OBJECT">
    <p:spTree>
      <p:nvGrpSpPr>
        <p:cNvPr id="1469" name="Shape 1469"/>
        <p:cNvGrpSpPr/>
        <p:nvPr/>
      </p:nvGrpSpPr>
      <p:grpSpPr>
        <a:xfrm>
          <a:off x="0" y="0"/>
          <a:ext cx="0" cy="0"/>
          <a:chOff x="0" y="0"/>
          <a:chExt cx="0" cy="0"/>
        </a:xfrm>
      </p:grpSpPr>
      <p:sp>
        <p:nvSpPr>
          <p:cNvPr id="1470" name="Google Shape;1470;g343d2673bcf_0_3753"/>
          <p:cNvSpPr/>
          <p:nvPr/>
        </p:nvSpPr>
        <p:spPr>
          <a:xfrm>
            <a:off x="-1" y="0"/>
            <a:ext cx="4807800" cy="6858000"/>
          </a:xfrm>
          <a:prstGeom prst="rect">
            <a:avLst/>
          </a:prstGeom>
          <a:blipFill rotWithShape="1">
            <a:blip r:embed="rId2">
              <a:alphaModFix/>
            </a:blip>
            <a:stretch>
              <a:fillRect b="-2659" l="-142463" r="-23947" t="-1248"/>
            </a:stretch>
          </a:blipFill>
          <a:ln>
            <a:noFill/>
          </a:ln>
        </p:spPr>
        <p:txBody>
          <a:bodyPr anchorCtr="0" anchor="ctr" bIns="30475" lIns="60950" spcFirstLastPara="1" rIns="60950" wrap="square" tIns="30475">
            <a:noAutofit/>
          </a:bodyPr>
          <a:lstStyle/>
          <a:p>
            <a:pPr indent="0" lvl="0" marL="0" marR="0" rtl="0" algn="ctr">
              <a:lnSpc>
                <a:spcPct val="100000"/>
              </a:lnSpc>
              <a:spcBef>
                <a:spcPts val="0"/>
              </a:spcBef>
              <a:spcAft>
                <a:spcPts val="0"/>
              </a:spcAft>
              <a:buClr>
                <a:schemeClr val="dk1"/>
              </a:buClr>
              <a:buSzPts val="1200"/>
              <a:buFont typeface="Montserrat"/>
              <a:buNone/>
            </a:pPr>
            <a:r>
              <a:t/>
            </a:r>
            <a:endParaRPr b="0" i="0" sz="1200" u="none" cap="none" strike="noStrike">
              <a:solidFill>
                <a:srgbClr val="FFFFFF"/>
              </a:solidFill>
              <a:latin typeface="Montserrat"/>
              <a:ea typeface="Montserrat"/>
              <a:cs typeface="Montserrat"/>
              <a:sym typeface="Montserrat"/>
            </a:endParaRPr>
          </a:p>
        </p:txBody>
      </p:sp>
      <p:sp>
        <p:nvSpPr>
          <p:cNvPr id="1471" name="Google Shape;1471;g343d2673bcf_0_3753"/>
          <p:cNvSpPr/>
          <p:nvPr/>
        </p:nvSpPr>
        <p:spPr>
          <a:xfrm>
            <a:off x="5769796" y="1101207"/>
            <a:ext cx="378900" cy="66900"/>
          </a:xfrm>
          <a:prstGeom prst="roundRect">
            <a:avLst>
              <a:gd fmla="val 50000" name="adj"/>
            </a:avLst>
          </a:prstGeom>
          <a:solidFill>
            <a:srgbClr val="E87722"/>
          </a:solidFill>
          <a:ln>
            <a:noFill/>
          </a:ln>
        </p:spPr>
        <p:txBody>
          <a:bodyPr anchorCtr="0" anchor="ctr" bIns="30475" lIns="60950" spcFirstLastPara="1" rIns="60950" wrap="square" tIns="30475">
            <a:noAutofit/>
          </a:bodyPr>
          <a:lstStyle/>
          <a:p>
            <a:pPr indent="0" lvl="0" marL="0" marR="0" rtl="0" algn="ctr">
              <a:lnSpc>
                <a:spcPct val="100000"/>
              </a:lnSpc>
              <a:spcBef>
                <a:spcPts val="0"/>
              </a:spcBef>
              <a:spcAft>
                <a:spcPts val="0"/>
              </a:spcAft>
              <a:buClr>
                <a:schemeClr val="dk1"/>
              </a:buClr>
              <a:buSzPts val="1200"/>
              <a:buFont typeface="Montserrat"/>
              <a:buNone/>
            </a:pPr>
            <a:r>
              <a:t/>
            </a:r>
            <a:endParaRPr b="0" i="0" sz="1200" u="none" cap="none" strike="noStrike">
              <a:solidFill>
                <a:srgbClr val="FFFFFF"/>
              </a:solidFill>
              <a:latin typeface="Montserrat"/>
              <a:ea typeface="Montserrat"/>
              <a:cs typeface="Montserrat"/>
              <a:sym typeface="Montserrat"/>
            </a:endParaRPr>
          </a:p>
        </p:txBody>
      </p:sp>
      <p:sp>
        <p:nvSpPr>
          <p:cNvPr id="1472" name="Google Shape;1472;g343d2673bcf_0_3753"/>
          <p:cNvSpPr/>
          <p:nvPr/>
        </p:nvSpPr>
        <p:spPr>
          <a:xfrm>
            <a:off x="5383970" y="1101207"/>
            <a:ext cx="569100" cy="66900"/>
          </a:xfrm>
          <a:prstGeom prst="roundRect">
            <a:avLst>
              <a:gd fmla="val 50000" name="adj"/>
            </a:avLst>
          </a:prstGeom>
          <a:solidFill>
            <a:srgbClr val="13294B"/>
          </a:solidFill>
          <a:ln>
            <a:noFill/>
          </a:ln>
        </p:spPr>
        <p:txBody>
          <a:bodyPr anchorCtr="0" anchor="ctr" bIns="30475" lIns="60950" spcFirstLastPara="1" rIns="60950" wrap="square" tIns="30475">
            <a:noAutofit/>
          </a:bodyPr>
          <a:lstStyle/>
          <a:p>
            <a:pPr indent="0" lvl="0" marL="0" marR="0" rtl="0" algn="ctr">
              <a:lnSpc>
                <a:spcPct val="100000"/>
              </a:lnSpc>
              <a:spcBef>
                <a:spcPts val="0"/>
              </a:spcBef>
              <a:spcAft>
                <a:spcPts val="0"/>
              </a:spcAft>
              <a:buClr>
                <a:schemeClr val="dk1"/>
              </a:buClr>
              <a:buSzPts val="1200"/>
              <a:buFont typeface="Montserrat"/>
              <a:buNone/>
            </a:pPr>
            <a:r>
              <a:t/>
            </a:r>
            <a:endParaRPr b="0" i="0" sz="1200" u="none" cap="none" strike="noStrike">
              <a:solidFill>
                <a:srgbClr val="FFFFFF"/>
              </a:solidFill>
              <a:latin typeface="Montserrat"/>
              <a:ea typeface="Montserrat"/>
              <a:cs typeface="Montserrat"/>
              <a:sym typeface="Montserrat"/>
            </a:endParaRPr>
          </a:p>
        </p:txBody>
      </p:sp>
      <p:grpSp>
        <p:nvGrpSpPr>
          <p:cNvPr id="1473" name="Google Shape;1473;g343d2673bcf_0_3753"/>
          <p:cNvGrpSpPr/>
          <p:nvPr/>
        </p:nvGrpSpPr>
        <p:grpSpPr>
          <a:xfrm>
            <a:off x="5953170" y="1746405"/>
            <a:ext cx="4841523" cy="564030"/>
            <a:chOff x="8445520" y="2162301"/>
            <a:chExt cx="7261922" cy="846002"/>
          </a:xfrm>
        </p:grpSpPr>
        <p:sp>
          <p:nvSpPr>
            <p:cNvPr id="1474" name="Google Shape;1474;g343d2673bcf_0_3753"/>
            <p:cNvSpPr/>
            <p:nvPr/>
          </p:nvSpPr>
          <p:spPr>
            <a:xfrm>
              <a:off x="15643242" y="2162301"/>
              <a:ext cx="64200" cy="846000"/>
            </a:xfrm>
            <a:prstGeom prst="rect">
              <a:avLst/>
            </a:prstGeom>
            <a:solidFill>
              <a:srgbClr val="E87722"/>
            </a:solidFill>
            <a:ln>
              <a:noFill/>
            </a:ln>
            <a:effectLst>
              <a:outerShdw blurRad="50800" rotWithShape="0" algn="tr" dir="8100000" dist="38100">
                <a:srgbClr val="000000">
                  <a:alpha val="40000"/>
                </a:srgbClr>
              </a:outerShdw>
            </a:effectLst>
          </p:spPr>
          <p:txBody>
            <a:bodyPr anchorCtr="0" anchor="ctr" bIns="30475" lIns="60950" spcFirstLastPara="1" rIns="60950" wrap="square" tIns="30475">
              <a:noAutofit/>
            </a:bodyPr>
            <a:lstStyle/>
            <a:p>
              <a:pPr indent="0" lvl="0" marL="0" marR="0" rtl="0" algn="ctr">
                <a:lnSpc>
                  <a:spcPct val="100000"/>
                </a:lnSpc>
                <a:spcBef>
                  <a:spcPts val="0"/>
                </a:spcBef>
                <a:spcAft>
                  <a:spcPts val="0"/>
                </a:spcAft>
                <a:buClr>
                  <a:schemeClr val="dk1"/>
                </a:buClr>
                <a:buSzPts val="1200"/>
                <a:buFont typeface="Montserrat"/>
                <a:buNone/>
              </a:pPr>
              <a:r>
                <a:t/>
              </a:r>
              <a:endParaRPr b="0" i="0" sz="1200" u="none" cap="none" strike="noStrike">
                <a:solidFill>
                  <a:srgbClr val="FFFFFF"/>
                </a:solidFill>
                <a:latin typeface="Montserrat"/>
                <a:ea typeface="Montserrat"/>
                <a:cs typeface="Montserrat"/>
                <a:sym typeface="Montserrat"/>
              </a:endParaRPr>
            </a:p>
          </p:txBody>
        </p:sp>
        <p:sp>
          <p:nvSpPr>
            <p:cNvPr id="1475" name="Google Shape;1475;g343d2673bcf_0_3753"/>
            <p:cNvSpPr/>
            <p:nvPr/>
          </p:nvSpPr>
          <p:spPr>
            <a:xfrm flipH="1">
              <a:off x="9222942" y="2162303"/>
              <a:ext cx="6420300" cy="846000"/>
            </a:xfrm>
            <a:prstGeom prst="homePlate">
              <a:avLst>
                <a:gd fmla="val 38611" name="adj"/>
              </a:avLst>
            </a:prstGeom>
            <a:solidFill>
              <a:srgbClr val="FFFFFF"/>
            </a:solidFill>
            <a:ln>
              <a:noFill/>
            </a:ln>
            <a:effectLst>
              <a:outerShdw blurRad="50800" rotWithShape="0" algn="tr" dir="8100000" dist="38100">
                <a:srgbClr val="000000">
                  <a:alpha val="40000"/>
                </a:srgbClr>
              </a:outerShdw>
            </a:effectLst>
          </p:spPr>
          <p:txBody>
            <a:bodyPr anchorCtr="0" anchor="ctr" bIns="30475" lIns="60950" spcFirstLastPara="1" rIns="60950" wrap="square" tIns="30475">
              <a:noAutofit/>
            </a:bodyPr>
            <a:lstStyle/>
            <a:p>
              <a:pPr indent="0" lvl="0" marL="0" marR="0" rtl="0" algn="ctr">
                <a:lnSpc>
                  <a:spcPct val="100000"/>
                </a:lnSpc>
                <a:spcBef>
                  <a:spcPts val="0"/>
                </a:spcBef>
                <a:spcAft>
                  <a:spcPts val="0"/>
                </a:spcAft>
                <a:buClr>
                  <a:schemeClr val="dk1"/>
                </a:buClr>
                <a:buSzPts val="1200"/>
                <a:buFont typeface="Montserrat"/>
                <a:buNone/>
              </a:pPr>
              <a:r>
                <a:t/>
              </a:r>
              <a:endParaRPr b="0" i="0" sz="1200" u="none" cap="none" strike="noStrike">
                <a:solidFill>
                  <a:srgbClr val="FFFFFF"/>
                </a:solidFill>
                <a:latin typeface="Montserrat"/>
                <a:ea typeface="Montserrat"/>
                <a:cs typeface="Montserrat"/>
                <a:sym typeface="Montserrat"/>
              </a:endParaRPr>
            </a:p>
          </p:txBody>
        </p:sp>
        <p:sp>
          <p:nvSpPr>
            <p:cNvPr id="1476" name="Google Shape;1476;g343d2673bcf_0_3753"/>
            <p:cNvSpPr/>
            <p:nvPr/>
          </p:nvSpPr>
          <p:spPr>
            <a:xfrm rot="-5400000">
              <a:off x="8416120" y="2229438"/>
              <a:ext cx="779400" cy="720600"/>
            </a:xfrm>
            <a:prstGeom prst="hexagon">
              <a:avLst>
                <a:gd fmla="val 25000" name="adj"/>
                <a:gd fmla="val 115470" name="vf"/>
              </a:avLst>
            </a:prstGeom>
            <a:solidFill>
              <a:srgbClr val="E87722"/>
            </a:solidFill>
            <a:ln>
              <a:noFill/>
            </a:ln>
          </p:spPr>
          <p:txBody>
            <a:bodyPr anchorCtr="0" anchor="ctr" bIns="30475" lIns="60950" spcFirstLastPara="1" rIns="60950" wrap="square" tIns="30475">
              <a:noAutofit/>
            </a:bodyPr>
            <a:lstStyle/>
            <a:p>
              <a:pPr indent="0" lvl="0" marL="0" marR="0" rtl="0" algn="ctr">
                <a:lnSpc>
                  <a:spcPct val="100000"/>
                </a:lnSpc>
                <a:spcBef>
                  <a:spcPts val="0"/>
                </a:spcBef>
                <a:spcAft>
                  <a:spcPts val="0"/>
                </a:spcAft>
                <a:buClr>
                  <a:schemeClr val="dk1"/>
                </a:buClr>
                <a:buSzPts val="1200"/>
                <a:buFont typeface="Montserrat"/>
                <a:buNone/>
              </a:pPr>
              <a:r>
                <a:t/>
              </a:r>
              <a:endParaRPr b="0" i="0" sz="1200" u="none" cap="none" strike="noStrike">
                <a:solidFill>
                  <a:srgbClr val="FFFFFF"/>
                </a:solidFill>
                <a:latin typeface="Montserrat"/>
                <a:ea typeface="Montserrat"/>
                <a:cs typeface="Montserrat"/>
                <a:sym typeface="Montserrat"/>
              </a:endParaRPr>
            </a:p>
          </p:txBody>
        </p:sp>
        <p:sp>
          <p:nvSpPr>
            <p:cNvPr id="1477" name="Google Shape;1477;g343d2673bcf_0_3753"/>
            <p:cNvSpPr txBox="1"/>
            <p:nvPr/>
          </p:nvSpPr>
          <p:spPr>
            <a:xfrm>
              <a:off x="8596246" y="2404998"/>
              <a:ext cx="419100" cy="369300"/>
            </a:xfrm>
            <a:prstGeom prst="rect">
              <a:avLst/>
            </a:prstGeom>
            <a:noFill/>
            <a:ln>
              <a:noFill/>
            </a:ln>
          </p:spPr>
          <p:txBody>
            <a:bodyPr anchorCtr="0" anchor="t" bIns="30475" lIns="60950" spcFirstLastPara="1" rIns="60950" wrap="square" tIns="30475">
              <a:spAutoFit/>
            </a:bodyPr>
            <a:lstStyle/>
            <a:p>
              <a:pPr indent="0" lvl="0" marL="0" marR="0" rtl="0" algn="l">
                <a:lnSpc>
                  <a:spcPct val="100000"/>
                </a:lnSpc>
                <a:spcBef>
                  <a:spcPts val="0"/>
                </a:spcBef>
                <a:spcAft>
                  <a:spcPts val="0"/>
                </a:spcAft>
                <a:buClr>
                  <a:srgbClr val="FFFFFF"/>
                </a:buClr>
                <a:buSzPts val="1200"/>
                <a:buFont typeface="Montserrat"/>
                <a:buNone/>
              </a:pPr>
              <a:r>
                <a:rPr b="0" i="0" lang="en-US" sz="1200" u="none" cap="none" strike="noStrike">
                  <a:solidFill>
                    <a:srgbClr val="FFFFFF"/>
                  </a:solidFill>
                  <a:latin typeface="Montserrat"/>
                  <a:ea typeface="Montserrat"/>
                  <a:cs typeface="Montserrat"/>
                  <a:sym typeface="Montserrat"/>
                </a:rPr>
                <a:t>01</a:t>
              </a:r>
              <a:endParaRPr b="0" i="0" sz="900" u="none" cap="none" strike="noStrike">
                <a:solidFill>
                  <a:srgbClr val="000000"/>
                </a:solidFill>
                <a:latin typeface="Arial"/>
                <a:ea typeface="Arial"/>
                <a:cs typeface="Arial"/>
                <a:sym typeface="Arial"/>
              </a:endParaRPr>
            </a:p>
          </p:txBody>
        </p:sp>
      </p:grpSp>
      <p:pic>
        <p:nvPicPr>
          <p:cNvPr id="1478" name="Google Shape;1478;g343d2673bcf_0_3753"/>
          <p:cNvPicPr preferRelativeResize="0"/>
          <p:nvPr/>
        </p:nvPicPr>
        <p:blipFill rotWithShape="1">
          <a:blip r:embed="rId3">
            <a:alphaModFix/>
          </a:blip>
          <a:srcRect b="0" l="9" r="9" t="0"/>
          <a:stretch/>
        </p:blipFill>
        <p:spPr>
          <a:xfrm>
            <a:off x="10530417" y="312450"/>
            <a:ext cx="1178982" cy="340299"/>
          </a:xfrm>
          <a:prstGeom prst="rect">
            <a:avLst/>
          </a:prstGeom>
          <a:noFill/>
          <a:ln>
            <a:noFill/>
          </a:ln>
        </p:spPr>
      </p:pic>
      <p:grpSp>
        <p:nvGrpSpPr>
          <p:cNvPr id="1479" name="Google Shape;1479;g343d2673bcf_0_3753"/>
          <p:cNvGrpSpPr/>
          <p:nvPr/>
        </p:nvGrpSpPr>
        <p:grpSpPr>
          <a:xfrm>
            <a:off x="5953170" y="2593750"/>
            <a:ext cx="4841523" cy="564030"/>
            <a:chOff x="8445520" y="2162301"/>
            <a:chExt cx="7261922" cy="846002"/>
          </a:xfrm>
        </p:grpSpPr>
        <p:sp>
          <p:nvSpPr>
            <p:cNvPr id="1480" name="Google Shape;1480;g343d2673bcf_0_3753"/>
            <p:cNvSpPr/>
            <p:nvPr/>
          </p:nvSpPr>
          <p:spPr>
            <a:xfrm>
              <a:off x="15643242" y="2162301"/>
              <a:ext cx="64200" cy="846000"/>
            </a:xfrm>
            <a:prstGeom prst="rect">
              <a:avLst/>
            </a:prstGeom>
            <a:solidFill>
              <a:srgbClr val="13294B"/>
            </a:solidFill>
            <a:ln>
              <a:noFill/>
            </a:ln>
            <a:effectLst>
              <a:outerShdw blurRad="50800" rotWithShape="0" algn="tr" dir="8100000" dist="38100">
                <a:srgbClr val="000000">
                  <a:alpha val="40000"/>
                </a:srgbClr>
              </a:outerShdw>
            </a:effectLst>
          </p:spPr>
          <p:txBody>
            <a:bodyPr anchorCtr="0" anchor="ctr" bIns="30475" lIns="60950" spcFirstLastPara="1" rIns="60950" wrap="square" tIns="30475">
              <a:noAutofit/>
            </a:bodyPr>
            <a:lstStyle/>
            <a:p>
              <a:pPr indent="0" lvl="0" marL="0" marR="0" rtl="0" algn="ctr">
                <a:lnSpc>
                  <a:spcPct val="100000"/>
                </a:lnSpc>
                <a:spcBef>
                  <a:spcPts val="0"/>
                </a:spcBef>
                <a:spcAft>
                  <a:spcPts val="0"/>
                </a:spcAft>
                <a:buClr>
                  <a:schemeClr val="dk1"/>
                </a:buClr>
                <a:buSzPts val="1200"/>
                <a:buFont typeface="Montserrat"/>
                <a:buNone/>
              </a:pPr>
              <a:r>
                <a:t/>
              </a:r>
              <a:endParaRPr b="0" i="0" sz="1200" u="none" cap="none" strike="noStrike">
                <a:solidFill>
                  <a:srgbClr val="FFFFFF"/>
                </a:solidFill>
                <a:latin typeface="Montserrat"/>
                <a:ea typeface="Montserrat"/>
                <a:cs typeface="Montserrat"/>
                <a:sym typeface="Montserrat"/>
              </a:endParaRPr>
            </a:p>
          </p:txBody>
        </p:sp>
        <p:sp>
          <p:nvSpPr>
            <p:cNvPr id="1481" name="Google Shape;1481;g343d2673bcf_0_3753"/>
            <p:cNvSpPr/>
            <p:nvPr/>
          </p:nvSpPr>
          <p:spPr>
            <a:xfrm flipH="1">
              <a:off x="9222942" y="2162303"/>
              <a:ext cx="6420300" cy="846000"/>
            </a:xfrm>
            <a:prstGeom prst="homePlate">
              <a:avLst>
                <a:gd fmla="val 38611" name="adj"/>
              </a:avLst>
            </a:prstGeom>
            <a:solidFill>
              <a:srgbClr val="FFFFFF"/>
            </a:solidFill>
            <a:ln>
              <a:noFill/>
            </a:ln>
            <a:effectLst>
              <a:outerShdw blurRad="50800" rotWithShape="0" algn="tr" dir="8100000" dist="38100">
                <a:srgbClr val="000000">
                  <a:alpha val="40000"/>
                </a:srgbClr>
              </a:outerShdw>
            </a:effectLst>
          </p:spPr>
          <p:txBody>
            <a:bodyPr anchorCtr="0" anchor="ctr" bIns="30475" lIns="60950" spcFirstLastPara="1" rIns="60950" wrap="square" tIns="30475">
              <a:noAutofit/>
            </a:bodyPr>
            <a:lstStyle/>
            <a:p>
              <a:pPr indent="0" lvl="0" marL="0" marR="0" rtl="0" algn="ctr">
                <a:lnSpc>
                  <a:spcPct val="100000"/>
                </a:lnSpc>
                <a:spcBef>
                  <a:spcPts val="0"/>
                </a:spcBef>
                <a:spcAft>
                  <a:spcPts val="0"/>
                </a:spcAft>
                <a:buClr>
                  <a:schemeClr val="dk1"/>
                </a:buClr>
                <a:buSzPts val="1200"/>
                <a:buFont typeface="Montserrat"/>
                <a:buNone/>
              </a:pPr>
              <a:r>
                <a:t/>
              </a:r>
              <a:endParaRPr b="0" i="0" sz="1200" u="none" cap="none" strike="noStrike">
                <a:solidFill>
                  <a:srgbClr val="FFFFFF"/>
                </a:solidFill>
                <a:latin typeface="Montserrat"/>
                <a:ea typeface="Montserrat"/>
                <a:cs typeface="Montserrat"/>
                <a:sym typeface="Montserrat"/>
              </a:endParaRPr>
            </a:p>
          </p:txBody>
        </p:sp>
        <p:sp>
          <p:nvSpPr>
            <p:cNvPr id="1482" name="Google Shape;1482;g343d2673bcf_0_3753"/>
            <p:cNvSpPr/>
            <p:nvPr/>
          </p:nvSpPr>
          <p:spPr>
            <a:xfrm rot="-5400000">
              <a:off x="8416120" y="2229438"/>
              <a:ext cx="779400" cy="720600"/>
            </a:xfrm>
            <a:prstGeom prst="hexagon">
              <a:avLst>
                <a:gd fmla="val 25000" name="adj"/>
                <a:gd fmla="val 115470" name="vf"/>
              </a:avLst>
            </a:prstGeom>
            <a:solidFill>
              <a:srgbClr val="13294B"/>
            </a:solidFill>
            <a:ln>
              <a:noFill/>
            </a:ln>
          </p:spPr>
          <p:txBody>
            <a:bodyPr anchorCtr="0" anchor="ctr" bIns="30475" lIns="60950" spcFirstLastPara="1" rIns="60950" wrap="square" tIns="30475">
              <a:noAutofit/>
            </a:bodyPr>
            <a:lstStyle/>
            <a:p>
              <a:pPr indent="0" lvl="0" marL="0" marR="0" rtl="0" algn="ctr">
                <a:lnSpc>
                  <a:spcPct val="100000"/>
                </a:lnSpc>
                <a:spcBef>
                  <a:spcPts val="0"/>
                </a:spcBef>
                <a:spcAft>
                  <a:spcPts val="0"/>
                </a:spcAft>
                <a:buClr>
                  <a:schemeClr val="dk1"/>
                </a:buClr>
                <a:buSzPts val="1200"/>
                <a:buFont typeface="Montserrat"/>
                <a:buNone/>
              </a:pPr>
              <a:r>
                <a:t/>
              </a:r>
              <a:endParaRPr b="0" i="0" sz="1200" u="none" cap="none" strike="noStrike">
                <a:solidFill>
                  <a:srgbClr val="FFFFFF"/>
                </a:solidFill>
                <a:latin typeface="Montserrat"/>
                <a:ea typeface="Montserrat"/>
                <a:cs typeface="Montserrat"/>
                <a:sym typeface="Montserrat"/>
              </a:endParaRPr>
            </a:p>
          </p:txBody>
        </p:sp>
        <p:sp>
          <p:nvSpPr>
            <p:cNvPr id="1483" name="Google Shape;1483;g343d2673bcf_0_3753"/>
            <p:cNvSpPr txBox="1"/>
            <p:nvPr/>
          </p:nvSpPr>
          <p:spPr>
            <a:xfrm>
              <a:off x="8546718" y="2404998"/>
              <a:ext cx="518400" cy="369300"/>
            </a:xfrm>
            <a:prstGeom prst="rect">
              <a:avLst/>
            </a:prstGeom>
            <a:noFill/>
            <a:ln>
              <a:noFill/>
            </a:ln>
          </p:spPr>
          <p:txBody>
            <a:bodyPr anchorCtr="0" anchor="t" bIns="30475" lIns="60950" spcFirstLastPara="1" rIns="60950" wrap="square" tIns="30475">
              <a:spAutoFit/>
            </a:bodyPr>
            <a:lstStyle/>
            <a:p>
              <a:pPr indent="0" lvl="0" marL="0" marR="0" rtl="0" algn="l">
                <a:lnSpc>
                  <a:spcPct val="100000"/>
                </a:lnSpc>
                <a:spcBef>
                  <a:spcPts val="0"/>
                </a:spcBef>
                <a:spcAft>
                  <a:spcPts val="0"/>
                </a:spcAft>
                <a:buClr>
                  <a:srgbClr val="FFFFFF"/>
                </a:buClr>
                <a:buSzPts val="1200"/>
                <a:buFont typeface="Montserrat"/>
                <a:buNone/>
              </a:pPr>
              <a:r>
                <a:rPr b="0" i="0" lang="en-US" sz="1200" u="none" cap="none" strike="noStrike">
                  <a:solidFill>
                    <a:srgbClr val="FFFFFF"/>
                  </a:solidFill>
                  <a:latin typeface="Montserrat"/>
                  <a:ea typeface="Montserrat"/>
                  <a:cs typeface="Montserrat"/>
                  <a:sym typeface="Montserrat"/>
                </a:rPr>
                <a:t>02</a:t>
              </a:r>
              <a:endParaRPr b="0" i="0" sz="900" u="none" cap="none" strike="noStrike">
                <a:solidFill>
                  <a:srgbClr val="000000"/>
                </a:solidFill>
                <a:latin typeface="Arial"/>
                <a:ea typeface="Arial"/>
                <a:cs typeface="Arial"/>
                <a:sym typeface="Arial"/>
              </a:endParaRPr>
            </a:p>
          </p:txBody>
        </p:sp>
      </p:grpSp>
      <p:grpSp>
        <p:nvGrpSpPr>
          <p:cNvPr id="1484" name="Google Shape;1484;g343d2673bcf_0_3753"/>
          <p:cNvGrpSpPr/>
          <p:nvPr/>
        </p:nvGrpSpPr>
        <p:grpSpPr>
          <a:xfrm>
            <a:off x="5953170" y="3441096"/>
            <a:ext cx="4841523" cy="564030"/>
            <a:chOff x="8445520" y="2162301"/>
            <a:chExt cx="7261922" cy="846002"/>
          </a:xfrm>
        </p:grpSpPr>
        <p:sp>
          <p:nvSpPr>
            <p:cNvPr id="1485" name="Google Shape;1485;g343d2673bcf_0_3753"/>
            <p:cNvSpPr/>
            <p:nvPr/>
          </p:nvSpPr>
          <p:spPr>
            <a:xfrm>
              <a:off x="15643242" y="2162301"/>
              <a:ext cx="64200" cy="846000"/>
            </a:xfrm>
            <a:prstGeom prst="rect">
              <a:avLst/>
            </a:prstGeom>
            <a:solidFill>
              <a:srgbClr val="13294B"/>
            </a:solidFill>
            <a:ln>
              <a:noFill/>
            </a:ln>
            <a:effectLst>
              <a:outerShdw blurRad="50800" rotWithShape="0" algn="tr" dir="8100000" dist="38100">
                <a:srgbClr val="000000">
                  <a:alpha val="40000"/>
                </a:srgbClr>
              </a:outerShdw>
            </a:effectLst>
          </p:spPr>
          <p:txBody>
            <a:bodyPr anchorCtr="0" anchor="ctr" bIns="30475" lIns="60950" spcFirstLastPara="1" rIns="60950" wrap="square" tIns="30475">
              <a:noAutofit/>
            </a:bodyPr>
            <a:lstStyle/>
            <a:p>
              <a:pPr indent="0" lvl="0" marL="0" marR="0" rtl="0" algn="ctr">
                <a:lnSpc>
                  <a:spcPct val="100000"/>
                </a:lnSpc>
                <a:spcBef>
                  <a:spcPts val="0"/>
                </a:spcBef>
                <a:spcAft>
                  <a:spcPts val="0"/>
                </a:spcAft>
                <a:buClr>
                  <a:schemeClr val="dk1"/>
                </a:buClr>
                <a:buSzPts val="1200"/>
                <a:buFont typeface="Montserrat"/>
                <a:buNone/>
              </a:pPr>
              <a:r>
                <a:t/>
              </a:r>
              <a:endParaRPr b="0" i="0" sz="1200" u="none" cap="none" strike="noStrike">
                <a:solidFill>
                  <a:srgbClr val="FFFFFF"/>
                </a:solidFill>
                <a:latin typeface="Montserrat"/>
                <a:ea typeface="Montserrat"/>
                <a:cs typeface="Montserrat"/>
                <a:sym typeface="Montserrat"/>
              </a:endParaRPr>
            </a:p>
          </p:txBody>
        </p:sp>
        <p:sp>
          <p:nvSpPr>
            <p:cNvPr id="1486" name="Google Shape;1486;g343d2673bcf_0_3753"/>
            <p:cNvSpPr/>
            <p:nvPr/>
          </p:nvSpPr>
          <p:spPr>
            <a:xfrm flipH="1">
              <a:off x="9222942" y="2162303"/>
              <a:ext cx="6420300" cy="846000"/>
            </a:xfrm>
            <a:prstGeom prst="homePlate">
              <a:avLst>
                <a:gd fmla="val 38611" name="adj"/>
              </a:avLst>
            </a:prstGeom>
            <a:solidFill>
              <a:srgbClr val="FFFFFF"/>
            </a:solidFill>
            <a:ln>
              <a:noFill/>
            </a:ln>
            <a:effectLst>
              <a:outerShdw blurRad="50800" rotWithShape="0" algn="tr" dir="8100000" dist="38100">
                <a:srgbClr val="000000">
                  <a:alpha val="40000"/>
                </a:srgbClr>
              </a:outerShdw>
            </a:effectLst>
          </p:spPr>
          <p:txBody>
            <a:bodyPr anchorCtr="0" anchor="ctr" bIns="30475" lIns="60950" spcFirstLastPara="1" rIns="60950" wrap="square" tIns="30475">
              <a:noAutofit/>
            </a:bodyPr>
            <a:lstStyle/>
            <a:p>
              <a:pPr indent="0" lvl="0" marL="0" marR="0" rtl="0" algn="ctr">
                <a:lnSpc>
                  <a:spcPct val="100000"/>
                </a:lnSpc>
                <a:spcBef>
                  <a:spcPts val="0"/>
                </a:spcBef>
                <a:spcAft>
                  <a:spcPts val="0"/>
                </a:spcAft>
                <a:buClr>
                  <a:schemeClr val="dk1"/>
                </a:buClr>
                <a:buSzPts val="1200"/>
                <a:buFont typeface="Montserrat"/>
                <a:buNone/>
              </a:pPr>
              <a:r>
                <a:t/>
              </a:r>
              <a:endParaRPr b="0" i="0" sz="1200" u="none" cap="none" strike="noStrike">
                <a:solidFill>
                  <a:srgbClr val="FFFFFF"/>
                </a:solidFill>
                <a:latin typeface="Montserrat"/>
                <a:ea typeface="Montserrat"/>
                <a:cs typeface="Montserrat"/>
                <a:sym typeface="Montserrat"/>
              </a:endParaRPr>
            </a:p>
          </p:txBody>
        </p:sp>
        <p:sp>
          <p:nvSpPr>
            <p:cNvPr id="1487" name="Google Shape;1487;g343d2673bcf_0_3753"/>
            <p:cNvSpPr/>
            <p:nvPr/>
          </p:nvSpPr>
          <p:spPr>
            <a:xfrm rot="-5400000">
              <a:off x="8416120" y="2229438"/>
              <a:ext cx="779400" cy="720600"/>
            </a:xfrm>
            <a:prstGeom prst="hexagon">
              <a:avLst>
                <a:gd fmla="val 25000" name="adj"/>
                <a:gd fmla="val 115470" name="vf"/>
              </a:avLst>
            </a:prstGeom>
            <a:solidFill>
              <a:srgbClr val="13294B"/>
            </a:solidFill>
            <a:ln>
              <a:noFill/>
            </a:ln>
          </p:spPr>
          <p:txBody>
            <a:bodyPr anchorCtr="0" anchor="ctr" bIns="30475" lIns="60950" spcFirstLastPara="1" rIns="60950" wrap="square" tIns="30475">
              <a:noAutofit/>
            </a:bodyPr>
            <a:lstStyle/>
            <a:p>
              <a:pPr indent="0" lvl="0" marL="0" marR="0" rtl="0" algn="ctr">
                <a:lnSpc>
                  <a:spcPct val="100000"/>
                </a:lnSpc>
                <a:spcBef>
                  <a:spcPts val="0"/>
                </a:spcBef>
                <a:spcAft>
                  <a:spcPts val="0"/>
                </a:spcAft>
                <a:buClr>
                  <a:schemeClr val="dk1"/>
                </a:buClr>
                <a:buSzPts val="1200"/>
                <a:buFont typeface="Montserrat"/>
                <a:buNone/>
              </a:pPr>
              <a:r>
                <a:t/>
              </a:r>
              <a:endParaRPr b="0" i="0" sz="1200" u="none" cap="none" strike="noStrike">
                <a:solidFill>
                  <a:srgbClr val="FFFFFF"/>
                </a:solidFill>
                <a:latin typeface="Montserrat"/>
                <a:ea typeface="Montserrat"/>
                <a:cs typeface="Montserrat"/>
                <a:sym typeface="Montserrat"/>
              </a:endParaRPr>
            </a:p>
          </p:txBody>
        </p:sp>
        <p:sp>
          <p:nvSpPr>
            <p:cNvPr id="1488" name="Google Shape;1488;g343d2673bcf_0_3753"/>
            <p:cNvSpPr txBox="1"/>
            <p:nvPr/>
          </p:nvSpPr>
          <p:spPr>
            <a:xfrm>
              <a:off x="8546718" y="2404998"/>
              <a:ext cx="518400" cy="369300"/>
            </a:xfrm>
            <a:prstGeom prst="rect">
              <a:avLst/>
            </a:prstGeom>
            <a:noFill/>
            <a:ln>
              <a:noFill/>
            </a:ln>
          </p:spPr>
          <p:txBody>
            <a:bodyPr anchorCtr="0" anchor="t" bIns="30475" lIns="60950" spcFirstLastPara="1" rIns="60950" wrap="square" tIns="30475">
              <a:spAutoFit/>
            </a:bodyPr>
            <a:lstStyle/>
            <a:p>
              <a:pPr indent="0" lvl="0" marL="0" marR="0" rtl="0" algn="l">
                <a:lnSpc>
                  <a:spcPct val="100000"/>
                </a:lnSpc>
                <a:spcBef>
                  <a:spcPts val="0"/>
                </a:spcBef>
                <a:spcAft>
                  <a:spcPts val="0"/>
                </a:spcAft>
                <a:buClr>
                  <a:srgbClr val="FFFFFF"/>
                </a:buClr>
                <a:buSzPts val="1200"/>
                <a:buFont typeface="Montserrat"/>
                <a:buNone/>
              </a:pPr>
              <a:r>
                <a:rPr b="0" i="0" lang="en-US" sz="1200" u="none" cap="none" strike="noStrike">
                  <a:solidFill>
                    <a:srgbClr val="FFFFFF"/>
                  </a:solidFill>
                  <a:latin typeface="Montserrat"/>
                  <a:ea typeface="Montserrat"/>
                  <a:cs typeface="Montserrat"/>
                  <a:sym typeface="Montserrat"/>
                </a:rPr>
                <a:t>03</a:t>
              </a:r>
              <a:endParaRPr b="0" i="0" sz="900" u="none" cap="none" strike="noStrike">
                <a:solidFill>
                  <a:srgbClr val="000000"/>
                </a:solidFill>
                <a:latin typeface="Arial"/>
                <a:ea typeface="Arial"/>
                <a:cs typeface="Arial"/>
                <a:sym typeface="Arial"/>
              </a:endParaRPr>
            </a:p>
          </p:txBody>
        </p:sp>
      </p:grpSp>
      <p:grpSp>
        <p:nvGrpSpPr>
          <p:cNvPr id="1489" name="Google Shape;1489;g343d2673bcf_0_3753"/>
          <p:cNvGrpSpPr/>
          <p:nvPr/>
        </p:nvGrpSpPr>
        <p:grpSpPr>
          <a:xfrm>
            <a:off x="5953170" y="4288441"/>
            <a:ext cx="4841523" cy="564030"/>
            <a:chOff x="8445520" y="2162301"/>
            <a:chExt cx="7261922" cy="846002"/>
          </a:xfrm>
        </p:grpSpPr>
        <p:sp>
          <p:nvSpPr>
            <p:cNvPr id="1490" name="Google Shape;1490;g343d2673bcf_0_3753"/>
            <p:cNvSpPr/>
            <p:nvPr/>
          </p:nvSpPr>
          <p:spPr>
            <a:xfrm>
              <a:off x="15643242" y="2162301"/>
              <a:ext cx="64200" cy="846000"/>
            </a:xfrm>
            <a:prstGeom prst="rect">
              <a:avLst/>
            </a:prstGeom>
            <a:solidFill>
              <a:srgbClr val="13294B"/>
            </a:solidFill>
            <a:ln>
              <a:noFill/>
            </a:ln>
            <a:effectLst>
              <a:outerShdw blurRad="50800" rotWithShape="0" algn="tr" dir="8100000" dist="38100">
                <a:srgbClr val="000000">
                  <a:alpha val="40000"/>
                </a:srgbClr>
              </a:outerShdw>
            </a:effectLst>
          </p:spPr>
          <p:txBody>
            <a:bodyPr anchorCtr="0" anchor="ctr" bIns="30475" lIns="60950" spcFirstLastPara="1" rIns="60950" wrap="square" tIns="30475">
              <a:noAutofit/>
            </a:bodyPr>
            <a:lstStyle/>
            <a:p>
              <a:pPr indent="0" lvl="0" marL="0" marR="0" rtl="0" algn="ctr">
                <a:lnSpc>
                  <a:spcPct val="100000"/>
                </a:lnSpc>
                <a:spcBef>
                  <a:spcPts val="0"/>
                </a:spcBef>
                <a:spcAft>
                  <a:spcPts val="0"/>
                </a:spcAft>
                <a:buClr>
                  <a:schemeClr val="dk1"/>
                </a:buClr>
                <a:buSzPts val="1200"/>
                <a:buFont typeface="Montserrat"/>
                <a:buNone/>
              </a:pPr>
              <a:r>
                <a:t/>
              </a:r>
              <a:endParaRPr b="0" i="0" sz="1200" u="none" cap="none" strike="noStrike">
                <a:solidFill>
                  <a:srgbClr val="FFFFFF"/>
                </a:solidFill>
                <a:latin typeface="Montserrat"/>
                <a:ea typeface="Montserrat"/>
                <a:cs typeface="Montserrat"/>
                <a:sym typeface="Montserrat"/>
              </a:endParaRPr>
            </a:p>
          </p:txBody>
        </p:sp>
        <p:sp>
          <p:nvSpPr>
            <p:cNvPr id="1491" name="Google Shape;1491;g343d2673bcf_0_3753"/>
            <p:cNvSpPr/>
            <p:nvPr/>
          </p:nvSpPr>
          <p:spPr>
            <a:xfrm flipH="1">
              <a:off x="9222942" y="2162303"/>
              <a:ext cx="6420300" cy="846000"/>
            </a:xfrm>
            <a:prstGeom prst="homePlate">
              <a:avLst>
                <a:gd fmla="val 38611" name="adj"/>
              </a:avLst>
            </a:prstGeom>
            <a:solidFill>
              <a:srgbClr val="FFFFFF"/>
            </a:solidFill>
            <a:ln>
              <a:noFill/>
            </a:ln>
            <a:effectLst>
              <a:outerShdw blurRad="50800" rotWithShape="0" algn="tr" dir="8100000" dist="38100">
                <a:srgbClr val="000000">
                  <a:alpha val="40000"/>
                </a:srgbClr>
              </a:outerShdw>
            </a:effectLst>
          </p:spPr>
          <p:txBody>
            <a:bodyPr anchorCtr="0" anchor="ctr" bIns="30475" lIns="60950" spcFirstLastPara="1" rIns="60950" wrap="square" tIns="30475">
              <a:noAutofit/>
            </a:bodyPr>
            <a:lstStyle/>
            <a:p>
              <a:pPr indent="0" lvl="0" marL="0" marR="0" rtl="0" algn="ctr">
                <a:lnSpc>
                  <a:spcPct val="100000"/>
                </a:lnSpc>
                <a:spcBef>
                  <a:spcPts val="0"/>
                </a:spcBef>
                <a:spcAft>
                  <a:spcPts val="0"/>
                </a:spcAft>
                <a:buClr>
                  <a:schemeClr val="dk1"/>
                </a:buClr>
                <a:buSzPts val="1200"/>
                <a:buFont typeface="Montserrat"/>
                <a:buNone/>
              </a:pPr>
              <a:r>
                <a:t/>
              </a:r>
              <a:endParaRPr b="0" i="0" sz="1200" u="none" cap="none" strike="noStrike">
                <a:solidFill>
                  <a:srgbClr val="FFFFFF"/>
                </a:solidFill>
                <a:latin typeface="Montserrat"/>
                <a:ea typeface="Montserrat"/>
                <a:cs typeface="Montserrat"/>
                <a:sym typeface="Montserrat"/>
              </a:endParaRPr>
            </a:p>
          </p:txBody>
        </p:sp>
        <p:sp>
          <p:nvSpPr>
            <p:cNvPr id="1492" name="Google Shape;1492;g343d2673bcf_0_3753"/>
            <p:cNvSpPr/>
            <p:nvPr/>
          </p:nvSpPr>
          <p:spPr>
            <a:xfrm rot="-5400000">
              <a:off x="8416120" y="2229438"/>
              <a:ext cx="779400" cy="720600"/>
            </a:xfrm>
            <a:prstGeom prst="hexagon">
              <a:avLst>
                <a:gd fmla="val 25000" name="adj"/>
                <a:gd fmla="val 115470" name="vf"/>
              </a:avLst>
            </a:prstGeom>
            <a:solidFill>
              <a:srgbClr val="13294B"/>
            </a:solidFill>
            <a:ln>
              <a:noFill/>
            </a:ln>
          </p:spPr>
          <p:txBody>
            <a:bodyPr anchorCtr="0" anchor="ctr" bIns="30475" lIns="60950" spcFirstLastPara="1" rIns="60950" wrap="square" tIns="30475">
              <a:noAutofit/>
            </a:bodyPr>
            <a:lstStyle/>
            <a:p>
              <a:pPr indent="0" lvl="0" marL="0" marR="0" rtl="0" algn="ctr">
                <a:lnSpc>
                  <a:spcPct val="100000"/>
                </a:lnSpc>
                <a:spcBef>
                  <a:spcPts val="0"/>
                </a:spcBef>
                <a:spcAft>
                  <a:spcPts val="0"/>
                </a:spcAft>
                <a:buClr>
                  <a:schemeClr val="dk1"/>
                </a:buClr>
                <a:buSzPts val="1200"/>
                <a:buFont typeface="Montserrat"/>
                <a:buNone/>
              </a:pPr>
              <a:r>
                <a:t/>
              </a:r>
              <a:endParaRPr b="0" i="0" sz="1200" u="none" cap="none" strike="noStrike">
                <a:solidFill>
                  <a:srgbClr val="FFFFFF"/>
                </a:solidFill>
                <a:latin typeface="Montserrat"/>
                <a:ea typeface="Montserrat"/>
                <a:cs typeface="Montserrat"/>
                <a:sym typeface="Montserrat"/>
              </a:endParaRPr>
            </a:p>
          </p:txBody>
        </p:sp>
        <p:sp>
          <p:nvSpPr>
            <p:cNvPr id="1493" name="Google Shape;1493;g343d2673bcf_0_3753"/>
            <p:cNvSpPr txBox="1"/>
            <p:nvPr/>
          </p:nvSpPr>
          <p:spPr>
            <a:xfrm>
              <a:off x="8546718" y="2404998"/>
              <a:ext cx="518400" cy="369300"/>
            </a:xfrm>
            <a:prstGeom prst="rect">
              <a:avLst/>
            </a:prstGeom>
            <a:noFill/>
            <a:ln>
              <a:noFill/>
            </a:ln>
          </p:spPr>
          <p:txBody>
            <a:bodyPr anchorCtr="0" anchor="t" bIns="30475" lIns="60950" spcFirstLastPara="1" rIns="60950" wrap="square" tIns="30475">
              <a:spAutoFit/>
            </a:bodyPr>
            <a:lstStyle/>
            <a:p>
              <a:pPr indent="0" lvl="0" marL="0" marR="0" rtl="0" algn="l">
                <a:lnSpc>
                  <a:spcPct val="100000"/>
                </a:lnSpc>
                <a:spcBef>
                  <a:spcPts val="0"/>
                </a:spcBef>
                <a:spcAft>
                  <a:spcPts val="0"/>
                </a:spcAft>
                <a:buClr>
                  <a:srgbClr val="FFFFFF"/>
                </a:buClr>
                <a:buSzPts val="1200"/>
                <a:buFont typeface="Montserrat"/>
                <a:buNone/>
              </a:pPr>
              <a:r>
                <a:rPr b="0" i="0" lang="en-US" sz="1200" u="none" cap="none" strike="noStrike">
                  <a:solidFill>
                    <a:srgbClr val="FFFFFF"/>
                  </a:solidFill>
                  <a:latin typeface="Montserrat"/>
                  <a:ea typeface="Montserrat"/>
                  <a:cs typeface="Montserrat"/>
                  <a:sym typeface="Montserrat"/>
                </a:rPr>
                <a:t>04</a:t>
              </a:r>
              <a:endParaRPr b="0" i="0" sz="900" u="none" cap="none" strike="noStrike">
                <a:solidFill>
                  <a:srgbClr val="000000"/>
                </a:solidFill>
                <a:latin typeface="Arial"/>
                <a:ea typeface="Arial"/>
                <a:cs typeface="Arial"/>
                <a:sym typeface="Arial"/>
              </a:endParaRPr>
            </a:p>
          </p:txBody>
        </p:sp>
      </p:grpSp>
      <p:grpSp>
        <p:nvGrpSpPr>
          <p:cNvPr id="1494" name="Google Shape;1494;g343d2673bcf_0_3753"/>
          <p:cNvGrpSpPr/>
          <p:nvPr/>
        </p:nvGrpSpPr>
        <p:grpSpPr>
          <a:xfrm>
            <a:off x="5953170" y="5135786"/>
            <a:ext cx="4841523" cy="564030"/>
            <a:chOff x="8445520" y="2162301"/>
            <a:chExt cx="7261922" cy="846002"/>
          </a:xfrm>
        </p:grpSpPr>
        <p:sp>
          <p:nvSpPr>
            <p:cNvPr id="1495" name="Google Shape;1495;g343d2673bcf_0_3753"/>
            <p:cNvSpPr/>
            <p:nvPr/>
          </p:nvSpPr>
          <p:spPr>
            <a:xfrm>
              <a:off x="15643242" y="2162301"/>
              <a:ext cx="64200" cy="846000"/>
            </a:xfrm>
            <a:prstGeom prst="rect">
              <a:avLst/>
            </a:prstGeom>
            <a:solidFill>
              <a:srgbClr val="13294B"/>
            </a:solidFill>
            <a:ln>
              <a:noFill/>
            </a:ln>
            <a:effectLst>
              <a:outerShdw blurRad="50800" rotWithShape="0" algn="tr" dir="8100000" dist="38100">
                <a:srgbClr val="000000">
                  <a:alpha val="40000"/>
                </a:srgbClr>
              </a:outerShdw>
            </a:effectLst>
          </p:spPr>
          <p:txBody>
            <a:bodyPr anchorCtr="0" anchor="ctr" bIns="30475" lIns="60950" spcFirstLastPara="1" rIns="60950" wrap="square" tIns="30475">
              <a:noAutofit/>
            </a:bodyPr>
            <a:lstStyle/>
            <a:p>
              <a:pPr indent="0" lvl="0" marL="0" marR="0" rtl="0" algn="ctr">
                <a:lnSpc>
                  <a:spcPct val="100000"/>
                </a:lnSpc>
                <a:spcBef>
                  <a:spcPts val="0"/>
                </a:spcBef>
                <a:spcAft>
                  <a:spcPts val="0"/>
                </a:spcAft>
                <a:buClr>
                  <a:schemeClr val="dk1"/>
                </a:buClr>
                <a:buSzPts val="1200"/>
                <a:buFont typeface="Montserrat"/>
                <a:buNone/>
              </a:pPr>
              <a:r>
                <a:t/>
              </a:r>
              <a:endParaRPr b="0" i="0" sz="1200" u="none" cap="none" strike="noStrike">
                <a:solidFill>
                  <a:srgbClr val="FFFFFF"/>
                </a:solidFill>
                <a:latin typeface="Montserrat"/>
                <a:ea typeface="Montserrat"/>
                <a:cs typeface="Montserrat"/>
                <a:sym typeface="Montserrat"/>
              </a:endParaRPr>
            </a:p>
          </p:txBody>
        </p:sp>
        <p:sp>
          <p:nvSpPr>
            <p:cNvPr id="1496" name="Google Shape;1496;g343d2673bcf_0_3753"/>
            <p:cNvSpPr/>
            <p:nvPr/>
          </p:nvSpPr>
          <p:spPr>
            <a:xfrm flipH="1">
              <a:off x="9222942" y="2162303"/>
              <a:ext cx="6420300" cy="846000"/>
            </a:xfrm>
            <a:prstGeom prst="homePlate">
              <a:avLst>
                <a:gd fmla="val 38611" name="adj"/>
              </a:avLst>
            </a:prstGeom>
            <a:solidFill>
              <a:srgbClr val="FFFFFF"/>
            </a:solidFill>
            <a:ln>
              <a:noFill/>
            </a:ln>
            <a:effectLst>
              <a:outerShdw blurRad="50800" rotWithShape="0" algn="tr" dir="8100000" dist="38100">
                <a:srgbClr val="000000">
                  <a:alpha val="40000"/>
                </a:srgbClr>
              </a:outerShdw>
            </a:effectLst>
          </p:spPr>
          <p:txBody>
            <a:bodyPr anchorCtr="0" anchor="ctr" bIns="30475" lIns="60950" spcFirstLastPara="1" rIns="60950" wrap="square" tIns="30475">
              <a:noAutofit/>
            </a:bodyPr>
            <a:lstStyle/>
            <a:p>
              <a:pPr indent="0" lvl="0" marL="0" marR="0" rtl="0" algn="ctr">
                <a:lnSpc>
                  <a:spcPct val="100000"/>
                </a:lnSpc>
                <a:spcBef>
                  <a:spcPts val="0"/>
                </a:spcBef>
                <a:spcAft>
                  <a:spcPts val="0"/>
                </a:spcAft>
                <a:buClr>
                  <a:schemeClr val="dk1"/>
                </a:buClr>
                <a:buSzPts val="1200"/>
                <a:buFont typeface="Montserrat"/>
                <a:buNone/>
              </a:pPr>
              <a:r>
                <a:t/>
              </a:r>
              <a:endParaRPr b="0" i="0" sz="1200" u="none" cap="none" strike="noStrike">
                <a:solidFill>
                  <a:srgbClr val="FFFFFF"/>
                </a:solidFill>
                <a:latin typeface="Montserrat"/>
                <a:ea typeface="Montserrat"/>
                <a:cs typeface="Montserrat"/>
                <a:sym typeface="Montserrat"/>
              </a:endParaRPr>
            </a:p>
          </p:txBody>
        </p:sp>
        <p:sp>
          <p:nvSpPr>
            <p:cNvPr id="1497" name="Google Shape;1497;g343d2673bcf_0_3753"/>
            <p:cNvSpPr/>
            <p:nvPr/>
          </p:nvSpPr>
          <p:spPr>
            <a:xfrm rot="-5400000">
              <a:off x="8416120" y="2229438"/>
              <a:ext cx="779400" cy="720600"/>
            </a:xfrm>
            <a:prstGeom prst="hexagon">
              <a:avLst>
                <a:gd fmla="val 25000" name="adj"/>
                <a:gd fmla="val 115470" name="vf"/>
              </a:avLst>
            </a:prstGeom>
            <a:solidFill>
              <a:srgbClr val="13294B"/>
            </a:solidFill>
            <a:ln>
              <a:noFill/>
            </a:ln>
          </p:spPr>
          <p:txBody>
            <a:bodyPr anchorCtr="0" anchor="ctr" bIns="30475" lIns="60950" spcFirstLastPara="1" rIns="60950" wrap="square" tIns="30475">
              <a:noAutofit/>
            </a:bodyPr>
            <a:lstStyle/>
            <a:p>
              <a:pPr indent="0" lvl="0" marL="0" marR="0" rtl="0" algn="ctr">
                <a:lnSpc>
                  <a:spcPct val="100000"/>
                </a:lnSpc>
                <a:spcBef>
                  <a:spcPts val="0"/>
                </a:spcBef>
                <a:spcAft>
                  <a:spcPts val="0"/>
                </a:spcAft>
                <a:buClr>
                  <a:schemeClr val="dk1"/>
                </a:buClr>
                <a:buSzPts val="1200"/>
                <a:buFont typeface="Montserrat"/>
                <a:buNone/>
              </a:pPr>
              <a:r>
                <a:t/>
              </a:r>
              <a:endParaRPr b="0" i="0" sz="1200" u="none" cap="none" strike="noStrike">
                <a:solidFill>
                  <a:srgbClr val="FFFFFF"/>
                </a:solidFill>
                <a:latin typeface="Montserrat"/>
                <a:ea typeface="Montserrat"/>
                <a:cs typeface="Montserrat"/>
                <a:sym typeface="Montserrat"/>
              </a:endParaRPr>
            </a:p>
          </p:txBody>
        </p:sp>
        <p:sp>
          <p:nvSpPr>
            <p:cNvPr id="1498" name="Google Shape;1498;g343d2673bcf_0_3753"/>
            <p:cNvSpPr txBox="1"/>
            <p:nvPr/>
          </p:nvSpPr>
          <p:spPr>
            <a:xfrm>
              <a:off x="8546718" y="2404998"/>
              <a:ext cx="518400" cy="369300"/>
            </a:xfrm>
            <a:prstGeom prst="rect">
              <a:avLst/>
            </a:prstGeom>
            <a:noFill/>
            <a:ln>
              <a:noFill/>
            </a:ln>
          </p:spPr>
          <p:txBody>
            <a:bodyPr anchorCtr="0" anchor="t" bIns="30475" lIns="60950" spcFirstLastPara="1" rIns="60950" wrap="square" tIns="30475">
              <a:spAutoFit/>
            </a:bodyPr>
            <a:lstStyle/>
            <a:p>
              <a:pPr indent="0" lvl="0" marL="0" marR="0" rtl="0" algn="l">
                <a:lnSpc>
                  <a:spcPct val="100000"/>
                </a:lnSpc>
                <a:spcBef>
                  <a:spcPts val="0"/>
                </a:spcBef>
                <a:spcAft>
                  <a:spcPts val="0"/>
                </a:spcAft>
                <a:buClr>
                  <a:srgbClr val="FFFFFF"/>
                </a:buClr>
                <a:buSzPts val="1200"/>
                <a:buFont typeface="Montserrat"/>
                <a:buNone/>
              </a:pPr>
              <a:r>
                <a:rPr b="0" i="0" lang="en-US" sz="1200" u="none" cap="none" strike="noStrike">
                  <a:solidFill>
                    <a:srgbClr val="FFFFFF"/>
                  </a:solidFill>
                  <a:latin typeface="Montserrat"/>
                  <a:ea typeface="Montserrat"/>
                  <a:cs typeface="Montserrat"/>
                  <a:sym typeface="Montserrat"/>
                </a:rPr>
                <a:t>05</a:t>
              </a:r>
              <a:endParaRPr b="0" i="0" sz="900" u="none" cap="none" strike="noStrike">
                <a:solidFill>
                  <a:srgbClr val="000000"/>
                </a:solidFill>
                <a:latin typeface="Arial"/>
                <a:ea typeface="Arial"/>
                <a:cs typeface="Arial"/>
                <a:sym typeface="Arial"/>
              </a:endParaRPr>
            </a:p>
          </p:txBody>
        </p:sp>
      </p:grpSp>
      <p:sp>
        <p:nvSpPr>
          <p:cNvPr id="1499" name="Google Shape;1499;g343d2673bcf_0_3753"/>
          <p:cNvSpPr txBox="1"/>
          <p:nvPr>
            <p:ph type="title"/>
          </p:nvPr>
        </p:nvSpPr>
        <p:spPr>
          <a:xfrm>
            <a:off x="5365033" y="529617"/>
            <a:ext cx="5429100" cy="477300"/>
          </a:xfrm>
          <a:prstGeom prst="rect">
            <a:avLst/>
          </a:prstGeom>
          <a:noFill/>
          <a:ln>
            <a:noFill/>
          </a:ln>
        </p:spPr>
        <p:txBody>
          <a:bodyPr anchorCtr="0" anchor="t" bIns="60950" lIns="60950" spcFirstLastPara="1" rIns="60950" wrap="square" tIns="60950">
            <a:noAutofit/>
          </a:bodyPr>
          <a:lstStyle>
            <a:lvl1pPr lvl="0" algn="l">
              <a:lnSpc>
                <a:spcPct val="100000"/>
              </a:lnSpc>
              <a:spcBef>
                <a:spcPts val="0"/>
              </a:spcBef>
              <a:spcAft>
                <a:spcPts val="0"/>
              </a:spcAft>
              <a:buClr>
                <a:srgbClr val="13294B"/>
              </a:buClr>
              <a:buSzPts val="2900"/>
              <a:buFont typeface="Montserrat"/>
              <a:buNone/>
              <a:defRPr b="1" sz="2900">
                <a:solidFill>
                  <a:srgbClr val="13294B"/>
                </a:solidFill>
                <a:latin typeface="Montserrat"/>
                <a:ea typeface="Montserrat"/>
                <a:cs typeface="Montserrat"/>
                <a:sym typeface="Montserrat"/>
              </a:defRPr>
            </a:lvl1pPr>
            <a:lvl2pPr lvl="1" algn="l">
              <a:lnSpc>
                <a:spcPct val="100000"/>
              </a:lnSpc>
              <a:spcBef>
                <a:spcPts val="0"/>
              </a:spcBef>
              <a:spcAft>
                <a:spcPts val="0"/>
              </a:spcAft>
              <a:buSzPts val="900"/>
              <a:buNone/>
              <a:defRPr>
                <a:latin typeface="Montserrat"/>
                <a:ea typeface="Montserrat"/>
                <a:cs typeface="Montserrat"/>
                <a:sym typeface="Montserrat"/>
              </a:defRPr>
            </a:lvl2pPr>
            <a:lvl3pPr lvl="2" algn="l">
              <a:lnSpc>
                <a:spcPct val="100000"/>
              </a:lnSpc>
              <a:spcBef>
                <a:spcPts val="0"/>
              </a:spcBef>
              <a:spcAft>
                <a:spcPts val="0"/>
              </a:spcAft>
              <a:buSzPts val="900"/>
              <a:buNone/>
              <a:defRPr>
                <a:latin typeface="Montserrat"/>
                <a:ea typeface="Montserrat"/>
                <a:cs typeface="Montserrat"/>
                <a:sym typeface="Montserrat"/>
              </a:defRPr>
            </a:lvl3pPr>
            <a:lvl4pPr lvl="3" algn="l">
              <a:lnSpc>
                <a:spcPct val="100000"/>
              </a:lnSpc>
              <a:spcBef>
                <a:spcPts val="0"/>
              </a:spcBef>
              <a:spcAft>
                <a:spcPts val="0"/>
              </a:spcAft>
              <a:buSzPts val="900"/>
              <a:buNone/>
              <a:defRPr>
                <a:latin typeface="Montserrat"/>
                <a:ea typeface="Montserrat"/>
                <a:cs typeface="Montserrat"/>
                <a:sym typeface="Montserrat"/>
              </a:defRPr>
            </a:lvl4pPr>
            <a:lvl5pPr lvl="4" algn="l">
              <a:lnSpc>
                <a:spcPct val="100000"/>
              </a:lnSpc>
              <a:spcBef>
                <a:spcPts val="0"/>
              </a:spcBef>
              <a:spcAft>
                <a:spcPts val="0"/>
              </a:spcAft>
              <a:buSzPts val="900"/>
              <a:buNone/>
              <a:defRPr>
                <a:latin typeface="Montserrat"/>
                <a:ea typeface="Montserrat"/>
                <a:cs typeface="Montserrat"/>
                <a:sym typeface="Montserrat"/>
              </a:defRPr>
            </a:lvl5pPr>
            <a:lvl6pPr lvl="5" algn="l">
              <a:lnSpc>
                <a:spcPct val="100000"/>
              </a:lnSpc>
              <a:spcBef>
                <a:spcPts val="0"/>
              </a:spcBef>
              <a:spcAft>
                <a:spcPts val="0"/>
              </a:spcAft>
              <a:buSzPts val="900"/>
              <a:buNone/>
              <a:defRPr>
                <a:latin typeface="Montserrat"/>
                <a:ea typeface="Montserrat"/>
                <a:cs typeface="Montserrat"/>
                <a:sym typeface="Montserrat"/>
              </a:defRPr>
            </a:lvl6pPr>
            <a:lvl7pPr lvl="6" algn="l">
              <a:lnSpc>
                <a:spcPct val="100000"/>
              </a:lnSpc>
              <a:spcBef>
                <a:spcPts val="0"/>
              </a:spcBef>
              <a:spcAft>
                <a:spcPts val="0"/>
              </a:spcAft>
              <a:buSzPts val="900"/>
              <a:buNone/>
              <a:defRPr>
                <a:latin typeface="Montserrat"/>
                <a:ea typeface="Montserrat"/>
                <a:cs typeface="Montserrat"/>
                <a:sym typeface="Montserrat"/>
              </a:defRPr>
            </a:lvl7pPr>
            <a:lvl8pPr lvl="7" algn="l">
              <a:lnSpc>
                <a:spcPct val="100000"/>
              </a:lnSpc>
              <a:spcBef>
                <a:spcPts val="0"/>
              </a:spcBef>
              <a:spcAft>
                <a:spcPts val="0"/>
              </a:spcAft>
              <a:buSzPts val="900"/>
              <a:buNone/>
              <a:defRPr>
                <a:latin typeface="Montserrat"/>
                <a:ea typeface="Montserrat"/>
                <a:cs typeface="Montserrat"/>
                <a:sym typeface="Montserrat"/>
              </a:defRPr>
            </a:lvl8pPr>
            <a:lvl9pPr lvl="8" algn="l">
              <a:lnSpc>
                <a:spcPct val="100000"/>
              </a:lnSpc>
              <a:spcBef>
                <a:spcPts val="0"/>
              </a:spcBef>
              <a:spcAft>
                <a:spcPts val="0"/>
              </a:spcAft>
              <a:buSzPts val="900"/>
              <a:buNone/>
              <a:defRPr>
                <a:latin typeface="Montserrat"/>
                <a:ea typeface="Montserrat"/>
                <a:cs typeface="Montserrat"/>
                <a:sym typeface="Montserrat"/>
              </a:defRPr>
            </a:lvl9pPr>
          </a:lstStyle>
          <a:p/>
        </p:txBody>
      </p:sp>
      <p:sp>
        <p:nvSpPr>
          <p:cNvPr id="1500" name="Google Shape;1500;g343d2673bcf_0_3753"/>
          <p:cNvSpPr txBox="1"/>
          <p:nvPr>
            <p:ph idx="1" type="subTitle"/>
          </p:nvPr>
        </p:nvSpPr>
        <p:spPr>
          <a:xfrm>
            <a:off x="7223583" y="1852500"/>
            <a:ext cx="3375900" cy="340500"/>
          </a:xfrm>
          <a:prstGeom prst="rect">
            <a:avLst/>
          </a:prstGeom>
          <a:noFill/>
          <a:ln>
            <a:noFill/>
          </a:ln>
        </p:spPr>
        <p:txBody>
          <a:bodyPr anchorCtr="0" anchor="t" bIns="60950" lIns="60950" spcFirstLastPara="1" rIns="60950" wrap="square" tIns="60950">
            <a:noAutofit/>
          </a:bodyPr>
          <a:lstStyle>
            <a:lvl1pPr lvl="0" algn="l">
              <a:lnSpc>
                <a:spcPct val="100000"/>
              </a:lnSpc>
              <a:spcBef>
                <a:spcPts val="0"/>
              </a:spcBef>
              <a:spcAft>
                <a:spcPts val="0"/>
              </a:spcAft>
              <a:buSzPts val="1800"/>
              <a:buFont typeface="Montserrat"/>
              <a:buNone/>
              <a:defRPr b="1" sz="1800">
                <a:latin typeface="Montserrat"/>
                <a:ea typeface="Montserrat"/>
                <a:cs typeface="Montserrat"/>
                <a:sym typeface="Montserrat"/>
              </a:defRPr>
            </a:lvl1pPr>
            <a:lvl2pPr lvl="1" algn="l">
              <a:lnSpc>
                <a:spcPct val="100000"/>
              </a:lnSpc>
              <a:spcBef>
                <a:spcPts val="0"/>
              </a:spcBef>
              <a:spcAft>
                <a:spcPts val="0"/>
              </a:spcAft>
              <a:buSzPts val="1800"/>
              <a:buNone/>
              <a:defRPr b="1" sz="1800"/>
            </a:lvl2pPr>
            <a:lvl3pPr lvl="2" algn="l">
              <a:lnSpc>
                <a:spcPct val="100000"/>
              </a:lnSpc>
              <a:spcBef>
                <a:spcPts val="0"/>
              </a:spcBef>
              <a:spcAft>
                <a:spcPts val="0"/>
              </a:spcAft>
              <a:buSzPts val="1800"/>
              <a:buNone/>
              <a:defRPr b="1" sz="1800"/>
            </a:lvl3pPr>
            <a:lvl4pPr lvl="3" algn="l">
              <a:lnSpc>
                <a:spcPct val="100000"/>
              </a:lnSpc>
              <a:spcBef>
                <a:spcPts val="0"/>
              </a:spcBef>
              <a:spcAft>
                <a:spcPts val="0"/>
              </a:spcAft>
              <a:buSzPts val="900"/>
              <a:buNone/>
              <a:defRPr b="1"/>
            </a:lvl4pPr>
            <a:lvl5pPr lvl="4" algn="l">
              <a:lnSpc>
                <a:spcPct val="100000"/>
              </a:lnSpc>
              <a:spcBef>
                <a:spcPts val="0"/>
              </a:spcBef>
              <a:spcAft>
                <a:spcPts val="0"/>
              </a:spcAft>
              <a:buSzPts val="900"/>
              <a:buNone/>
              <a:defRPr b="1"/>
            </a:lvl5pPr>
            <a:lvl6pPr lvl="5" algn="l">
              <a:lnSpc>
                <a:spcPct val="100000"/>
              </a:lnSpc>
              <a:spcBef>
                <a:spcPts val="0"/>
              </a:spcBef>
              <a:spcAft>
                <a:spcPts val="0"/>
              </a:spcAft>
              <a:buSzPts val="900"/>
              <a:buNone/>
              <a:defRPr b="1"/>
            </a:lvl6pPr>
            <a:lvl7pPr lvl="6" algn="l">
              <a:lnSpc>
                <a:spcPct val="100000"/>
              </a:lnSpc>
              <a:spcBef>
                <a:spcPts val="0"/>
              </a:spcBef>
              <a:spcAft>
                <a:spcPts val="0"/>
              </a:spcAft>
              <a:buSzPts val="900"/>
              <a:buNone/>
              <a:defRPr b="1"/>
            </a:lvl7pPr>
            <a:lvl8pPr lvl="7" algn="l">
              <a:lnSpc>
                <a:spcPct val="100000"/>
              </a:lnSpc>
              <a:spcBef>
                <a:spcPts val="0"/>
              </a:spcBef>
              <a:spcAft>
                <a:spcPts val="0"/>
              </a:spcAft>
              <a:buSzPts val="900"/>
              <a:buNone/>
              <a:defRPr b="1"/>
            </a:lvl8pPr>
            <a:lvl9pPr lvl="8" algn="l">
              <a:lnSpc>
                <a:spcPct val="100000"/>
              </a:lnSpc>
              <a:spcBef>
                <a:spcPts val="0"/>
              </a:spcBef>
              <a:spcAft>
                <a:spcPts val="0"/>
              </a:spcAft>
              <a:buSzPts val="900"/>
              <a:buNone/>
              <a:defRPr b="1"/>
            </a:lvl9pPr>
          </a:lstStyle>
          <a:p/>
        </p:txBody>
      </p:sp>
      <p:sp>
        <p:nvSpPr>
          <p:cNvPr id="1501" name="Google Shape;1501;g343d2673bcf_0_3753"/>
          <p:cNvSpPr txBox="1"/>
          <p:nvPr>
            <p:ph idx="2" type="subTitle"/>
          </p:nvPr>
        </p:nvSpPr>
        <p:spPr>
          <a:xfrm>
            <a:off x="7223583" y="2705475"/>
            <a:ext cx="3375900" cy="340500"/>
          </a:xfrm>
          <a:prstGeom prst="rect">
            <a:avLst/>
          </a:prstGeom>
          <a:noFill/>
          <a:ln>
            <a:noFill/>
          </a:ln>
        </p:spPr>
        <p:txBody>
          <a:bodyPr anchorCtr="0" anchor="t" bIns="60950" lIns="60950" spcFirstLastPara="1" rIns="60950" wrap="square" tIns="60950">
            <a:noAutofit/>
          </a:bodyPr>
          <a:lstStyle>
            <a:lvl1pPr lvl="0" algn="l">
              <a:lnSpc>
                <a:spcPct val="100000"/>
              </a:lnSpc>
              <a:spcBef>
                <a:spcPts val="0"/>
              </a:spcBef>
              <a:spcAft>
                <a:spcPts val="0"/>
              </a:spcAft>
              <a:buSzPts val="1800"/>
              <a:buFont typeface="Montserrat"/>
              <a:buNone/>
              <a:defRPr b="1" sz="1800">
                <a:latin typeface="Montserrat"/>
                <a:ea typeface="Montserrat"/>
                <a:cs typeface="Montserrat"/>
                <a:sym typeface="Montserrat"/>
              </a:defRPr>
            </a:lvl1pPr>
            <a:lvl2pPr lvl="1" algn="l">
              <a:lnSpc>
                <a:spcPct val="100000"/>
              </a:lnSpc>
              <a:spcBef>
                <a:spcPts val="0"/>
              </a:spcBef>
              <a:spcAft>
                <a:spcPts val="0"/>
              </a:spcAft>
              <a:buSzPts val="1800"/>
              <a:buNone/>
              <a:defRPr b="1" sz="1800"/>
            </a:lvl2pPr>
            <a:lvl3pPr lvl="2" algn="l">
              <a:lnSpc>
                <a:spcPct val="100000"/>
              </a:lnSpc>
              <a:spcBef>
                <a:spcPts val="0"/>
              </a:spcBef>
              <a:spcAft>
                <a:spcPts val="0"/>
              </a:spcAft>
              <a:buSzPts val="1800"/>
              <a:buNone/>
              <a:defRPr b="1" sz="1800"/>
            </a:lvl3pPr>
            <a:lvl4pPr lvl="3" algn="l">
              <a:lnSpc>
                <a:spcPct val="100000"/>
              </a:lnSpc>
              <a:spcBef>
                <a:spcPts val="0"/>
              </a:spcBef>
              <a:spcAft>
                <a:spcPts val="0"/>
              </a:spcAft>
              <a:buSzPts val="900"/>
              <a:buNone/>
              <a:defRPr b="1"/>
            </a:lvl4pPr>
            <a:lvl5pPr lvl="4" algn="l">
              <a:lnSpc>
                <a:spcPct val="100000"/>
              </a:lnSpc>
              <a:spcBef>
                <a:spcPts val="0"/>
              </a:spcBef>
              <a:spcAft>
                <a:spcPts val="0"/>
              </a:spcAft>
              <a:buSzPts val="900"/>
              <a:buNone/>
              <a:defRPr b="1"/>
            </a:lvl5pPr>
            <a:lvl6pPr lvl="5" algn="l">
              <a:lnSpc>
                <a:spcPct val="100000"/>
              </a:lnSpc>
              <a:spcBef>
                <a:spcPts val="0"/>
              </a:spcBef>
              <a:spcAft>
                <a:spcPts val="0"/>
              </a:spcAft>
              <a:buSzPts val="900"/>
              <a:buNone/>
              <a:defRPr b="1"/>
            </a:lvl6pPr>
            <a:lvl7pPr lvl="6" algn="l">
              <a:lnSpc>
                <a:spcPct val="100000"/>
              </a:lnSpc>
              <a:spcBef>
                <a:spcPts val="0"/>
              </a:spcBef>
              <a:spcAft>
                <a:spcPts val="0"/>
              </a:spcAft>
              <a:buSzPts val="900"/>
              <a:buNone/>
              <a:defRPr b="1"/>
            </a:lvl7pPr>
            <a:lvl8pPr lvl="7" algn="l">
              <a:lnSpc>
                <a:spcPct val="100000"/>
              </a:lnSpc>
              <a:spcBef>
                <a:spcPts val="0"/>
              </a:spcBef>
              <a:spcAft>
                <a:spcPts val="0"/>
              </a:spcAft>
              <a:buSzPts val="900"/>
              <a:buNone/>
              <a:defRPr b="1"/>
            </a:lvl8pPr>
            <a:lvl9pPr lvl="8" algn="l">
              <a:lnSpc>
                <a:spcPct val="100000"/>
              </a:lnSpc>
              <a:spcBef>
                <a:spcPts val="0"/>
              </a:spcBef>
              <a:spcAft>
                <a:spcPts val="0"/>
              </a:spcAft>
              <a:buSzPts val="900"/>
              <a:buNone/>
              <a:defRPr b="1"/>
            </a:lvl9pPr>
          </a:lstStyle>
          <a:p/>
        </p:txBody>
      </p:sp>
      <p:sp>
        <p:nvSpPr>
          <p:cNvPr id="1502" name="Google Shape;1502;g343d2673bcf_0_3753"/>
          <p:cNvSpPr txBox="1"/>
          <p:nvPr>
            <p:ph idx="3" type="subTitle"/>
          </p:nvPr>
        </p:nvSpPr>
        <p:spPr>
          <a:xfrm>
            <a:off x="7223583" y="3552817"/>
            <a:ext cx="3375900" cy="340500"/>
          </a:xfrm>
          <a:prstGeom prst="rect">
            <a:avLst/>
          </a:prstGeom>
          <a:noFill/>
          <a:ln>
            <a:noFill/>
          </a:ln>
        </p:spPr>
        <p:txBody>
          <a:bodyPr anchorCtr="0" anchor="t" bIns="60950" lIns="60950" spcFirstLastPara="1" rIns="60950" wrap="square" tIns="60950">
            <a:noAutofit/>
          </a:bodyPr>
          <a:lstStyle>
            <a:lvl1pPr lvl="0" algn="l">
              <a:lnSpc>
                <a:spcPct val="100000"/>
              </a:lnSpc>
              <a:spcBef>
                <a:spcPts val="0"/>
              </a:spcBef>
              <a:spcAft>
                <a:spcPts val="0"/>
              </a:spcAft>
              <a:buSzPts val="1800"/>
              <a:buFont typeface="Montserrat"/>
              <a:buNone/>
              <a:defRPr b="1" sz="1800">
                <a:latin typeface="Montserrat"/>
                <a:ea typeface="Montserrat"/>
                <a:cs typeface="Montserrat"/>
                <a:sym typeface="Montserrat"/>
              </a:defRPr>
            </a:lvl1pPr>
            <a:lvl2pPr lvl="1" algn="l">
              <a:lnSpc>
                <a:spcPct val="100000"/>
              </a:lnSpc>
              <a:spcBef>
                <a:spcPts val="0"/>
              </a:spcBef>
              <a:spcAft>
                <a:spcPts val="0"/>
              </a:spcAft>
              <a:buSzPts val="1800"/>
              <a:buNone/>
              <a:defRPr b="1" sz="1800"/>
            </a:lvl2pPr>
            <a:lvl3pPr lvl="2" algn="l">
              <a:lnSpc>
                <a:spcPct val="100000"/>
              </a:lnSpc>
              <a:spcBef>
                <a:spcPts val="0"/>
              </a:spcBef>
              <a:spcAft>
                <a:spcPts val="0"/>
              </a:spcAft>
              <a:buSzPts val="1800"/>
              <a:buNone/>
              <a:defRPr b="1" sz="1800"/>
            </a:lvl3pPr>
            <a:lvl4pPr lvl="3" algn="l">
              <a:lnSpc>
                <a:spcPct val="100000"/>
              </a:lnSpc>
              <a:spcBef>
                <a:spcPts val="0"/>
              </a:spcBef>
              <a:spcAft>
                <a:spcPts val="0"/>
              </a:spcAft>
              <a:buSzPts val="900"/>
              <a:buNone/>
              <a:defRPr b="1"/>
            </a:lvl4pPr>
            <a:lvl5pPr lvl="4" algn="l">
              <a:lnSpc>
                <a:spcPct val="100000"/>
              </a:lnSpc>
              <a:spcBef>
                <a:spcPts val="0"/>
              </a:spcBef>
              <a:spcAft>
                <a:spcPts val="0"/>
              </a:spcAft>
              <a:buSzPts val="900"/>
              <a:buNone/>
              <a:defRPr b="1"/>
            </a:lvl5pPr>
            <a:lvl6pPr lvl="5" algn="l">
              <a:lnSpc>
                <a:spcPct val="100000"/>
              </a:lnSpc>
              <a:spcBef>
                <a:spcPts val="0"/>
              </a:spcBef>
              <a:spcAft>
                <a:spcPts val="0"/>
              </a:spcAft>
              <a:buSzPts val="900"/>
              <a:buNone/>
              <a:defRPr b="1"/>
            </a:lvl6pPr>
            <a:lvl7pPr lvl="6" algn="l">
              <a:lnSpc>
                <a:spcPct val="100000"/>
              </a:lnSpc>
              <a:spcBef>
                <a:spcPts val="0"/>
              </a:spcBef>
              <a:spcAft>
                <a:spcPts val="0"/>
              </a:spcAft>
              <a:buSzPts val="900"/>
              <a:buNone/>
              <a:defRPr b="1"/>
            </a:lvl7pPr>
            <a:lvl8pPr lvl="7" algn="l">
              <a:lnSpc>
                <a:spcPct val="100000"/>
              </a:lnSpc>
              <a:spcBef>
                <a:spcPts val="0"/>
              </a:spcBef>
              <a:spcAft>
                <a:spcPts val="0"/>
              </a:spcAft>
              <a:buSzPts val="900"/>
              <a:buNone/>
              <a:defRPr b="1"/>
            </a:lvl8pPr>
            <a:lvl9pPr lvl="8" algn="l">
              <a:lnSpc>
                <a:spcPct val="100000"/>
              </a:lnSpc>
              <a:spcBef>
                <a:spcPts val="0"/>
              </a:spcBef>
              <a:spcAft>
                <a:spcPts val="0"/>
              </a:spcAft>
              <a:buSzPts val="900"/>
              <a:buNone/>
              <a:defRPr b="1"/>
            </a:lvl9pPr>
          </a:lstStyle>
          <a:p/>
        </p:txBody>
      </p:sp>
      <p:sp>
        <p:nvSpPr>
          <p:cNvPr id="1503" name="Google Shape;1503;g343d2673bcf_0_3753"/>
          <p:cNvSpPr txBox="1"/>
          <p:nvPr>
            <p:ph idx="4" type="subTitle"/>
          </p:nvPr>
        </p:nvSpPr>
        <p:spPr>
          <a:xfrm>
            <a:off x="7223583" y="4400175"/>
            <a:ext cx="3375900" cy="340500"/>
          </a:xfrm>
          <a:prstGeom prst="rect">
            <a:avLst/>
          </a:prstGeom>
          <a:noFill/>
          <a:ln>
            <a:noFill/>
          </a:ln>
        </p:spPr>
        <p:txBody>
          <a:bodyPr anchorCtr="0" anchor="t" bIns="60950" lIns="60950" spcFirstLastPara="1" rIns="60950" wrap="square" tIns="60950">
            <a:noAutofit/>
          </a:bodyPr>
          <a:lstStyle>
            <a:lvl1pPr lvl="0" algn="l">
              <a:lnSpc>
                <a:spcPct val="100000"/>
              </a:lnSpc>
              <a:spcBef>
                <a:spcPts val="0"/>
              </a:spcBef>
              <a:spcAft>
                <a:spcPts val="0"/>
              </a:spcAft>
              <a:buSzPts val="1800"/>
              <a:buFont typeface="Montserrat"/>
              <a:buNone/>
              <a:defRPr b="1" sz="1800">
                <a:latin typeface="Montserrat"/>
                <a:ea typeface="Montserrat"/>
                <a:cs typeface="Montserrat"/>
                <a:sym typeface="Montserrat"/>
              </a:defRPr>
            </a:lvl1pPr>
            <a:lvl2pPr lvl="1" algn="l">
              <a:lnSpc>
                <a:spcPct val="100000"/>
              </a:lnSpc>
              <a:spcBef>
                <a:spcPts val="0"/>
              </a:spcBef>
              <a:spcAft>
                <a:spcPts val="0"/>
              </a:spcAft>
              <a:buSzPts val="1800"/>
              <a:buNone/>
              <a:defRPr b="1" sz="1800"/>
            </a:lvl2pPr>
            <a:lvl3pPr lvl="2" algn="l">
              <a:lnSpc>
                <a:spcPct val="100000"/>
              </a:lnSpc>
              <a:spcBef>
                <a:spcPts val="0"/>
              </a:spcBef>
              <a:spcAft>
                <a:spcPts val="0"/>
              </a:spcAft>
              <a:buSzPts val="1800"/>
              <a:buNone/>
              <a:defRPr b="1" sz="1800"/>
            </a:lvl3pPr>
            <a:lvl4pPr lvl="3" algn="l">
              <a:lnSpc>
                <a:spcPct val="100000"/>
              </a:lnSpc>
              <a:spcBef>
                <a:spcPts val="0"/>
              </a:spcBef>
              <a:spcAft>
                <a:spcPts val="0"/>
              </a:spcAft>
              <a:buSzPts val="900"/>
              <a:buNone/>
              <a:defRPr b="1"/>
            </a:lvl4pPr>
            <a:lvl5pPr lvl="4" algn="l">
              <a:lnSpc>
                <a:spcPct val="100000"/>
              </a:lnSpc>
              <a:spcBef>
                <a:spcPts val="0"/>
              </a:spcBef>
              <a:spcAft>
                <a:spcPts val="0"/>
              </a:spcAft>
              <a:buSzPts val="900"/>
              <a:buNone/>
              <a:defRPr b="1"/>
            </a:lvl5pPr>
            <a:lvl6pPr lvl="5" algn="l">
              <a:lnSpc>
                <a:spcPct val="100000"/>
              </a:lnSpc>
              <a:spcBef>
                <a:spcPts val="0"/>
              </a:spcBef>
              <a:spcAft>
                <a:spcPts val="0"/>
              </a:spcAft>
              <a:buSzPts val="900"/>
              <a:buNone/>
              <a:defRPr b="1"/>
            </a:lvl6pPr>
            <a:lvl7pPr lvl="6" algn="l">
              <a:lnSpc>
                <a:spcPct val="100000"/>
              </a:lnSpc>
              <a:spcBef>
                <a:spcPts val="0"/>
              </a:spcBef>
              <a:spcAft>
                <a:spcPts val="0"/>
              </a:spcAft>
              <a:buSzPts val="900"/>
              <a:buNone/>
              <a:defRPr b="1"/>
            </a:lvl7pPr>
            <a:lvl8pPr lvl="7" algn="l">
              <a:lnSpc>
                <a:spcPct val="100000"/>
              </a:lnSpc>
              <a:spcBef>
                <a:spcPts val="0"/>
              </a:spcBef>
              <a:spcAft>
                <a:spcPts val="0"/>
              </a:spcAft>
              <a:buSzPts val="900"/>
              <a:buNone/>
              <a:defRPr b="1"/>
            </a:lvl8pPr>
            <a:lvl9pPr lvl="8" algn="l">
              <a:lnSpc>
                <a:spcPct val="100000"/>
              </a:lnSpc>
              <a:spcBef>
                <a:spcPts val="0"/>
              </a:spcBef>
              <a:spcAft>
                <a:spcPts val="0"/>
              </a:spcAft>
              <a:buSzPts val="900"/>
              <a:buNone/>
              <a:defRPr b="1"/>
            </a:lvl9pPr>
          </a:lstStyle>
          <a:p/>
        </p:txBody>
      </p:sp>
      <p:sp>
        <p:nvSpPr>
          <p:cNvPr id="1504" name="Google Shape;1504;g343d2673bcf_0_3753"/>
          <p:cNvSpPr txBox="1"/>
          <p:nvPr>
            <p:ph idx="5" type="subTitle"/>
          </p:nvPr>
        </p:nvSpPr>
        <p:spPr>
          <a:xfrm>
            <a:off x="7154417" y="5247509"/>
            <a:ext cx="3375900" cy="340500"/>
          </a:xfrm>
          <a:prstGeom prst="rect">
            <a:avLst/>
          </a:prstGeom>
          <a:noFill/>
          <a:ln>
            <a:noFill/>
          </a:ln>
        </p:spPr>
        <p:txBody>
          <a:bodyPr anchorCtr="0" anchor="t" bIns="60950" lIns="60950" spcFirstLastPara="1" rIns="60950" wrap="square" tIns="60950">
            <a:noAutofit/>
          </a:bodyPr>
          <a:lstStyle>
            <a:lvl1pPr lvl="0" algn="l">
              <a:lnSpc>
                <a:spcPct val="100000"/>
              </a:lnSpc>
              <a:spcBef>
                <a:spcPts val="0"/>
              </a:spcBef>
              <a:spcAft>
                <a:spcPts val="0"/>
              </a:spcAft>
              <a:buSzPts val="1800"/>
              <a:buFont typeface="Montserrat"/>
              <a:buNone/>
              <a:defRPr b="1" sz="1800">
                <a:latin typeface="Montserrat"/>
                <a:ea typeface="Montserrat"/>
                <a:cs typeface="Montserrat"/>
                <a:sym typeface="Montserrat"/>
              </a:defRPr>
            </a:lvl1pPr>
            <a:lvl2pPr lvl="1" algn="l">
              <a:lnSpc>
                <a:spcPct val="100000"/>
              </a:lnSpc>
              <a:spcBef>
                <a:spcPts val="0"/>
              </a:spcBef>
              <a:spcAft>
                <a:spcPts val="0"/>
              </a:spcAft>
              <a:buSzPts val="1800"/>
              <a:buNone/>
              <a:defRPr b="1" sz="1800"/>
            </a:lvl2pPr>
            <a:lvl3pPr lvl="2" algn="l">
              <a:lnSpc>
                <a:spcPct val="100000"/>
              </a:lnSpc>
              <a:spcBef>
                <a:spcPts val="0"/>
              </a:spcBef>
              <a:spcAft>
                <a:spcPts val="0"/>
              </a:spcAft>
              <a:buSzPts val="1800"/>
              <a:buNone/>
              <a:defRPr b="1" sz="1800"/>
            </a:lvl3pPr>
            <a:lvl4pPr lvl="3" algn="l">
              <a:lnSpc>
                <a:spcPct val="100000"/>
              </a:lnSpc>
              <a:spcBef>
                <a:spcPts val="0"/>
              </a:spcBef>
              <a:spcAft>
                <a:spcPts val="0"/>
              </a:spcAft>
              <a:buSzPts val="900"/>
              <a:buNone/>
              <a:defRPr b="1"/>
            </a:lvl4pPr>
            <a:lvl5pPr lvl="4" algn="l">
              <a:lnSpc>
                <a:spcPct val="100000"/>
              </a:lnSpc>
              <a:spcBef>
                <a:spcPts val="0"/>
              </a:spcBef>
              <a:spcAft>
                <a:spcPts val="0"/>
              </a:spcAft>
              <a:buSzPts val="900"/>
              <a:buNone/>
              <a:defRPr b="1"/>
            </a:lvl5pPr>
            <a:lvl6pPr lvl="5" algn="l">
              <a:lnSpc>
                <a:spcPct val="100000"/>
              </a:lnSpc>
              <a:spcBef>
                <a:spcPts val="0"/>
              </a:spcBef>
              <a:spcAft>
                <a:spcPts val="0"/>
              </a:spcAft>
              <a:buSzPts val="900"/>
              <a:buNone/>
              <a:defRPr b="1"/>
            </a:lvl6pPr>
            <a:lvl7pPr lvl="6" algn="l">
              <a:lnSpc>
                <a:spcPct val="100000"/>
              </a:lnSpc>
              <a:spcBef>
                <a:spcPts val="0"/>
              </a:spcBef>
              <a:spcAft>
                <a:spcPts val="0"/>
              </a:spcAft>
              <a:buSzPts val="900"/>
              <a:buNone/>
              <a:defRPr b="1"/>
            </a:lvl7pPr>
            <a:lvl8pPr lvl="7" algn="l">
              <a:lnSpc>
                <a:spcPct val="100000"/>
              </a:lnSpc>
              <a:spcBef>
                <a:spcPts val="0"/>
              </a:spcBef>
              <a:spcAft>
                <a:spcPts val="0"/>
              </a:spcAft>
              <a:buSzPts val="900"/>
              <a:buNone/>
              <a:defRPr b="1"/>
            </a:lvl8pPr>
            <a:lvl9pPr lvl="8" algn="l">
              <a:lnSpc>
                <a:spcPct val="100000"/>
              </a:lnSpc>
              <a:spcBef>
                <a:spcPts val="0"/>
              </a:spcBef>
              <a:spcAft>
                <a:spcPts val="0"/>
              </a:spcAft>
              <a:buSzPts val="900"/>
              <a:buNone/>
              <a:defRPr b="1"/>
            </a:lvl9pPr>
          </a:lstStyle>
          <a:p/>
        </p:txBody>
      </p:sp>
      <p:grpSp>
        <p:nvGrpSpPr>
          <p:cNvPr id="1505" name="Google Shape;1505;g343d2673bcf_0_3753"/>
          <p:cNvGrpSpPr/>
          <p:nvPr/>
        </p:nvGrpSpPr>
        <p:grpSpPr>
          <a:xfrm>
            <a:off x="5953170" y="5916961"/>
            <a:ext cx="4841523" cy="564030"/>
            <a:chOff x="8445520" y="2162301"/>
            <a:chExt cx="7261922" cy="846002"/>
          </a:xfrm>
        </p:grpSpPr>
        <p:sp>
          <p:nvSpPr>
            <p:cNvPr id="1506" name="Google Shape;1506;g343d2673bcf_0_3753"/>
            <p:cNvSpPr/>
            <p:nvPr/>
          </p:nvSpPr>
          <p:spPr>
            <a:xfrm>
              <a:off x="15643242" y="2162301"/>
              <a:ext cx="64200" cy="846000"/>
            </a:xfrm>
            <a:prstGeom prst="rect">
              <a:avLst/>
            </a:prstGeom>
            <a:solidFill>
              <a:srgbClr val="13294B"/>
            </a:solidFill>
            <a:ln>
              <a:noFill/>
            </a:ln>
            <a:effectLst>
              <a:outerShdw blurRad="50800" rotWithShape="0" algn="tr" dir="8100000" dist="38100">
                <a:srgbClr val="000000">
                  <a:alpha val="40000"/>
                </a:srgbClr>
              </a:outerShdw>
            </a:effectLst>
          </p:spPr>
          <p:txBody>
            <a:bodyPr anchorCtr="0" anchor="ctr" bIns="30475" lIns="60950" spcFirstLastPara="1" rIns="60950" wrap="square" tIns="30475">
              <a:noAutofit/>
            </a:bodyPr>
            <a:lstStyle/>
            <a:p>
              <a:pPr indent="0" lvl="0" marL="0" marR="0" rtl="0" algn="ctr">
                <a:lnSpc>
                  <a:spcPct val="100000"/>
                </a:lnSpc>
                <a:spcBef>
                  <a:spcPts val="0"/>
                </a:spcBef>
                <a:spcAft>
                  <a:spcPts val="0"/>
                </a:spcAft>
                <a:buClr>
                  <a:schemeClr val="dk1"/>
                </a:buClr>
                <a:buSzPts val="1200"/>
                <a:buFont typeface="Montserrat"/>
                <a:buNone/>
              </a:pPr>
              <a:r>
                <a:t/>
              </a:r>
              <a:endParaRPr b="0" i="0" sz="1200" u="none" cap="none" strike="noStrike">
                <a:solidFill>
                  <a:srgbClr val="FFFFFF"/>
                </a:solidFill>
                <a:latin typeface="Montserrat"/>
                <a:ea typeface="Montserrat"/>
                <a:cs typeface="Montserrat"/>
                <a:sym typeface="Montserrat"/>
              </a:endParaRPr>
            </a:p>
          </p:txBody>
        </p:sp>
        <p:sp>
          <p:nvSpPr>
            <p:cNvPr id="1507" name="Google Shape;1507;g343d2673bcf_0_3753"/>
            <p:cNvSpPr/>
            <p:nvPr/>
          </p:nvSpPr>
          <p:spPr>
            <a:xfrm flipH="1">
              <a:off x="9222942" y="2162303"/>
              <a:ext cx="6420300" cy="846000"/>
            </a:xfrm>
            <a:prstGeom prst="homePlate">
              <a:avLst>
                <a:gd fmla="val 38611" name="adj"/>
              </a:avLst>
            </a:prstGeom>
            <a:solidFill>
              <a:srgbClr val="FFFFFF"/>
            </a:solidFill>
            <a:ln>
              <a:noFill/>
            </a:ln>
            <a:effectLst>
              <a:outerShdw blurRad="50800" rotWithShape="0" algn="tr" dir="8100000" dist="38100">
                <a:srgbClr val="000000">
                  <a:alpha val="40000"/>
                </a:srgbClr>
              </a:outerShdw>
            </a:effectLst>
          </p:spPr>
          <p:txBody>
            <a:bodyPr anchorCtr="0" anchor="ctr" bIns="30475" lIns="60950" spcFirstLastPara="1" rIns="60950" wrap="square" tIns="30475">
              <a:noAutofit/>
            </a:bodyPr>
            <a:lstStyle/>
            <a:p>
              <a:pPr indent="0" lvl="0" marL="0" marR="0" rtl="0" algn="ctr">
                <a:lnSpc>
                  <a:spcPct val="100000"/>
                </a:lnSpc>
                <a:spcBef>
                  <a:spcPts val="0"/>
                </a:spcBef>
                <a:spcAft>
                  <a:spcPts val="0"/>
                </a:spcAft>
                <a:buClr>
                  <a:schemeClr val="dk1"/>
                </a:buClr>
                <a:buSzPts val="1200"/>
                <a:buFont typeface="Montserrat"/>
                <a:buNone/>
              </a:pPr>
              <a:r>
                <a:t/>
              </a:r>
              <a:endParaRPr b="0" i="0" sz="1200" u="none" cap="none" strike="noStrike">
                <a:solidFill>
                  <a:srgbClr val="FFFFFF"/>
                </a:solidFill>
                <a:latin typeface="Montserrat"/>
                <a:ea typeface="Montserrat"/>
                <a:cs typeface="Montserrat"/>
                <a:sym typeface="Montserrat"/>
              </a:endParaRPr>
            </a:p>
          </p:txBody>
        </p:sp>
        <p:sp>
          <p:nvSpPr>
            <p:cNvPr id="1508" name="Google Shape;1508;g343d2673bcf_0_3753"/>
            <p:cNvSpPr/>
            <p:nvPr/>
          </p:nvSpPr>
          <p:spPr>
            <a:xfrm rot="-5400000">
              <a:off x="8416120" y="2229438"/>
              <a:ext cx="779400" cy="720600"/>
            </a:xfrm>
            <a:prstGeom prst="hexagon">
              <a:avLst>
                <a:gd fmla="val 25000" name="adj"/>
                <a:gd fmla="val 115470" name="vf"/>
              </a:avLst>
            </a:prstGeom>
            <a:solidFill>
              <a:srgbClr val="13294B"/>
            </a:solidFill>
            <a:ln>
              <a:noFill/>
            </a:ln>
          </p:spPr>
          <p:txBody>
            <a:bodyPr anchorCtr="0" anchor="ctr" bIns="30475" lIns="60950" spcFirstLastPara="1" rIns="60950" wrap="square" tIns="30475">
              <a:noAutofit/>
            </a:bodyPr>
            <a:lstStyle/>
            <a:p>
              <a:pPr indent="0" lvl="0" marL="0" marR="0" rtl="0" algn="ctr">
                <a:lnSpc>
                  <a:spcPct val="100000"/>
                </a:lnSpc>
                <a:spcBef>
                  <a:spcPts val="0"/>
                </a:spcBef>
                <a:spcAft>
                  <a:spcPts val="0"/>
                </a:spcAft>
                <a:buClr>
                  <a:schemeClr val="dk1"/>
                </a:buClr>
                <a:buSzPts val="1200"/>
                <a:buFont typeface="Montserrat"/>
                <a:buNone/>
              </a:pPr>
              <a:r>
                <a:t/>
              </a:r>
              <a:endParaRPr b="0" i="0" sz="1200" u="none" cap="none" strike="noStrike">
                <a:solidFill>
                  <a:srgbClr val="FFFFFF"/>
                </a:solidFill>
                <a:latin typeface="Montserrat"/>
                <a:ea typeface="Montserrat"/>
                <a:cs typeface="Montserrat"/>
                <a:sym typeface="Montserrat"/>
              </a:endParaRPr>
            </a:p>
          </p:txBody>
        </p:sp>
        <p:sp>
          <p:nvSpPr>
            <p:cNvPr id="1509" name="Google Shape;1509;g343d2673bcf_0_3753"/>
            <p:cNvSpPr txBox="1"/>
            <p:nvPr/>
          </p:nvSpPr>
          <p:spPr>
            <a:xfrm>
              <a:off x="8546718" y="2404998"/>
              <a:ext cx="518400" cy="369300"/>
            </a:xfrm>
            <a:prstGeom prst="rect">
              <a:avLst/>
            </a:prstGeom>
            <a:noFill/>
            <a:ln>
              <a:noFill/>
            </a:ln>
          </p:spPr>
          <p:txBody>
            <a:bodyPr anchorCtr="0" anchor="t" bIns="30475" lIns="60950" spcFirstLastPara="1" rIns="60950" wrap="square" tIns="30475">
              <a:spAutoFit/>
            </a:bodyPr>
            <a:lstStyle/>
            <a:p>
              <a:pPr indent="0" lvl="0" marL="0" marR="0" rtl="0" algn="l">
                <a:lnSpc>
                  <a:spcPct val="100000"/>
                </a:lnSpc>
                <a:spcBef>
                  <a:spcPts val="0"/>
                </a:spcBef>
                <a:spcAft>
                  <a:spcPts val="0"/>
                </a:spcAft>
                <a:buClr>
                  <a:srgbClr val="FFFFFF"/>
                </a:buClr>
                <a:buSzPts val="1200"/>
                <a:buFont typeface="Montserrat"/>
                <a:buNone/>
              </a:pPr>
              <a:r>
                <a:rPr b="0" i="0" lang="en-US" sz="1200" u="none" cap="none" strike="noStrike">
                  <a:solidFill>
                    <a:srgbClr val="FFFFFF"/>
                  </a:solidFill>
                  <a:latin typeface="Montserrat"/>
                  <a:ea typeface="Montserrat"/>
                  <a:cs typeface="Montserrat"/>
                  <a:sym typeface="Montserrat"/>
                </a:rPr>
                <a:t>0</a:t>
              </a:r>
              <a:r>
                <a:rPr lang="en-US" sz="1200">
                  <a:solidFill>
                    <a:srgbClr val="FFFFFF"/>
                  </a:solidFill>
                  <a:latin typeface="Montserrat"/>
                  <a:ea typeface="Montserrat"/>
                  <a:cs typeface="Montserrat"/>
                  <a:sym typeface="Montserrat"/>
                </a:rPr>
                <a:t>6</a:t>
              </a:r>
              <a:endParaRPr b="0" i="0" sz="900" u="none" cap="none" strike="noStrike">
                <a:solidFill>
                  <a:srgbClr val="000000"/>
                </a:solidFill>
                <a:latin typeface="Arial"/>
                <a:ea typeface="Arial"/>
                <a:cs typeface="Arial"/>
                <a:sym typeface="Arial"/>
              </a:endParaRPr>
            </a:p>
          </p:txBody>
        </p:sp>
      </p:grpSp>
      <p:sp>
        <p:nvSpPr>
          <p:cNvPr id="1510" name="Google Shape;1510;g343d2673bcf_0_3753"/>
          <p:cNvSpPr txBox="1"/>
          <p:nvPr>
            <p:ph idx="6" type="subTitle"/>
          </p:nvPr>
        </p:nvSpPr>
        <p:spPr>
          <a:xfrm>
            <a:off x="7154417" y="6028684"/>
            <a:ext cx="3375900" cy="340500"/>
          </a:xfrm>
          <a:prstGeom prst="rect">
            <a:avLst/>
          </a:prstGeom>
          <a:noFill/>
          <a:ln>
            <a:noFill/>
          </a:ln>
        </p:spPr>
        <p:txBody>
          <a:bodyPr anchorCtr="0" anchor="t" bIns="60950" lIns="60950" spcFirstLastPara="1" rIns="60950" wrap="square" tIns="60950">
            <a:noAutofit/>
          </a:bodyPr>
          <a:lstStyle>
            <a:lvl1pPr lvl="0" algn="l">
              <a:lnSpc>
                <a:spcPct val="100000"/>
              </a:lnSpc>
              <a:spcBef>
                <a:spcPts val="0"/>
              </a:spcBef>
              <a:spcAft>
                <a:spcPts val="0"/>
              </a:spcAft>
              <a:buSzPts val="1800"/>
              <a:buFont typeface="Montserrat"/>
              <a:buNone/>
              <a:defRPr b="1" sz="1800">
                <a:latin typeface="Montserrat"/>
                <a:ea typeface="Montserrat"/>
                <a:cs typeface="Montserrat"/>
                <a:sym typeface="Montserrat"/>
              </a:defRPr>
            </a:lvl1pPr>
            <a:lvl2pPr lvl="1" algn="l">
              <a:lnSpc>
                <a:spcPct val="100000"/>
              </a:lnSpc>
              <a:spcBef>
                <a:spcPts val="0"/>
              </a:spcBef>
              <a:spcAft>
                <a:spcPts val="0"/>
              </a:spcAft>
              <a:buSzPts val="1800"/>
              <a:buNone/>
              <a:defRPr b="1" sz="1800"/>
            </a:lvl2pPr>
            <a:lvl3pPr lvl="2" algn="l">
              <a:lnSpc>
                <a:spcPct val="100000"/>
              </a:lnSpc>
              <a:spcBef>
                <a:spcPts val="0"/>
              </a:spcBef>
              <a:spcAft>
                <a:spcPts val="0"/>
              </a:spcAft>
              <a:buSzPts val="1800"/>
              <a:buNone/>
              <a:defRPr b="1" sz="1800"/>
            </a:lvl3pPr>
            <a:lvl4pPr lvl="3" algn="l">
              <a:lnSpc>
                <a:spcPct val="100000"/>
              </a:lnSpc>
              <a:spcBef>
                <a:spcPts val="0"/>
              </a:spcBef>
              <a:spcAft>
                <a:spcPts val="0"/>
              </a:spcAft>
              <a:buSzPts val="900"/>
              <a:buNone/>
              <a:defRPr b="1"/>
            </a:lvl4pPr>
            <a:lvl5pPr lvl="4" algn="l">
              <a:lnSpc>
                <a:spcPct val="100000"/>
              </a:lnSpc>
              <a:spcBef>
                <a:spcPts val="0"/>
              </a:spcBef>
              <a:spcAft>
                <a:spcPts val="0"/>
              </a:spcAft>
              <a:buSzPts val="900"/>
              <a:buNone/>
              <a:defRPr b="1"/>
            </a:lvl5pPr>
            <a:lvl6pPr lvl="5" algn="l">
              <a:lnSpc>
                <a:spcPct val="100000"/>
              </a:lnSpc>
              <a:spcBef>
                <a:spcPts val="0"/>
              </a:spcBef>
              <a:spcAft>
                <a:spcPts val="0"/>
              </a:spcAft>
              <a:buSzPts val="900"/>
              <a:buNone/>
              <a:defRPr b="1"/>
            </a:lvl6pPr>
            <a:lvl7pPr lvl="6" algn="l">
              <a:lnSpc>
                <a:spcPct val="100000"/>
              </a:lnSpc>
              <a:spcBef>
                <a:spcPts val="0"/>
              </a:spcBef>
              <a:spcAft>
                <a:spcPts val="0"/>
              </a:spcAft>
              <a:buSzPts val="900"/>
              <a:buNone/>
              <a:defRPr b="1"/>
            </a:lvl7pPr>
            <a:lvl8pPr lvl="7" algn="l">
              <a:lnSpc>
                <a:spcPct val="100000"/>
              </a:lnSpc>
              <a:spcBef>
                <a:spcPts val="0"/>
              </a:spcBef>
              <a:spcAft>
                <a:spcPts val="0"/>
              </a:spcAft>
              <a:buSzPts val="900"/>
              <a:buNone/>
              <a:defRPr b="1"/>
            </a:lvl8pPr>
            <a:lvl9pPr lvl="8" algn="l">
              <a:lnSpc>
                <a:spcPct val="100000"/>
              </a:lnSpc>
              <a:spcBef>
                <a:spcPts val="0"/>
              </a:spcBef>
              <a:spcAft>
                <a:spcPts val="0"/>
              </a:spcAft>
              <a:buSzPts val="900"/>
              <a:buNone/>
              <a:defRPr b="1"/>
            </a:lvl9pPr>
          </a:lstStyle>
          <a:p/>
        </p:txBody>
      </p:sp>
    </p:spTree>
  </p:cSld>
  <p:clrMapOvr>
    <a:masterClrMapping/>
  </p:clrMapOvr>
  <p:extLst>
    <p:ext uri="{DCECCB84-F9BA-43D5-87BE-67443E8EF086}">
      <p15:sldGuideLst>
        <p15:guide id="1" orient="horz" pos="2160">
          <p15:clr>
            <a:srgbClr val="FBAE40"/>
          </p15:clr>
        </p15:guide>
        <p15:guide id="2" pos="3840">
          <p15:clr>
            <a:srgbClr val="FBAE40"/>
          </p15:clr>
        </p15:guide>
      </p15:sldGuideLst>
    </p:ext>
  </p:extLst>
</p:sldLayout>
</file>

<file path=ppt/slideLayouts/slideLayout6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Divider" type="twoTxTwoObj">
  <p:cSld name="TWO_OBJECTS_WITH_TEXT">
    <p:bg>
      <p:bgPr>
        <a:solidFill>
          <a:srgbClr val="13294B"/>
        </a:solidFill>
      </p:bgPr>
    </p:bg>
    <p:spTree>
      <p:nvGrpSpPr>
        <p:cNvPr id="1511" name="Shape 1511"/>
        <p:cNvGrpSpPr/>
        <p:nvPr/>
      </p:nvGrpSpPr>
      <p:grpSpPr>
        <a:xfrm>
          <a:off x="0" y="0"/>
          <a:ext cx="0" cy="0"/>
          <a:chOff x="0" y="0"/>
          <a:chExt cx="0" cy="0"/>
        </a:xfrm>
      </p:grpSpPr>
      <p:sp>
        <p:nvSpPr>
          <p:cNvPr id="1512" name="Google Shape;1512;g343d2673bcf_0_3795"/>
          <p:cNvSpPr/>
          <p:nvPr/>
        </p:nvSpPr>
        <p:spPr>
          <a:xfrm>
            <a:off x="7468659" y="1722967"/>
            <a:ext cx="2971798" cy="1726140"/>
          </a:xfrm>
          <a:custGeom>
            <a:rect b="b" l="l" r="r" t="t"/>
            <a:pathLst>
              <a:path extrusionOk="0" h="1631" w="2808">
                <a:moveTo>
                  <a:pt x="0" y="806"/>
                </a:moveTo>
                <a:lnTo>
                  <a:pt x="1404" y="1631"/>
                </a:lnTo>
                <a:lnTo>
                  <a:pt x="2808" y="825"/>
                </a:lnTo>
                <a:lnTo>
                  <a:pt x="1404" y="0"/>
                </a:lnTo>
                <a:lnTo>
                  <a:pt x="0" y="806"/>
                </a:lnTo>
                <a:close/>
              </a:path>
            </a:pathLst>
          </a:custGeom>
          <a:solidFill>
            <a:schemeClr val="lt1">
              <a:alpha val="9020"/>
            </a:schemeClr>
          </a:solidFill>
          <a:ln>
            <a:noFill/>
          </a:ln>
        </p:spPr>
        <p:txBody>
          <a:bodyPr anchorCtr="0" anchor="t" bIns="30475" lIns="60950" spcFirstLastPara="1" rIns="60950" wrap="square" tIns="30475">
            <a:noAutofit/>
          </a:bodyPr>
          <a:lstStyle/>
          <a:p>
            <a:pPr indent="0" lvl="0" marL="0" marR="0" rtl="0" algn="l">
              <a:lnSpc>
                <a:spcPct val="100000"/>
              </a:lnSpc>
              <a:spcBef>
                <a:spcPts val="0"/>
              </a:spcBef>
              <a:spcAft>
                <a:spcPts val="0"/>
              </a:spcAft>
              <a:buClr>
                <a:schemeClr val="dk1"/>
              </a:buClr>
              <a:buSzPts val="1200"/>
              <a:buFont typeface="Montserrat"/>
              <a:buNone/>
            </a:pPr>
            <a:r>
              <a:t/>
            </a:r>
            <a:endParaRPr b="0" i="0" sz="1200" u="none" cap="none" strike="noStrike">
              <a:solidFill>
                <a:srgbClr val="000000"/>
              </a:solidFill>
              <a:latin typeface="Montserrat"/>
              <a:ea typeface="Montserrat"/>
              <a:cs typeface="Montserrat"/>
              <a:sym typeface="Montserrat"/>
            </a:endParaRPr>
          </a:p>
        </p:txBody>
      </p:sp>
      <p:sp>
        <p:nvSpPr>
          <p:cNvPr id="1513" name="Google Shape;1513;g343d2673bcf_0_3795"/>
          <p:cNvSpPr/>
          <p:nvPr/>
        </p:nvSpPr>
        <p:spPr>
          <a:xfrm>
            <a:off x="6451600" y="543984"/>
            <a:ext cx="4985804" cy="5770029"/>
          </a:xfrm>
          <a:custGeom>
            <a:rect b="b" l="l" r="r" t="t"/>
            <a:pathLst>
              <a:path extrusionOk="0" h="5452" w="4711">
                <a:moveTo>
                  <a:pt x="4230" y="3782"/>
                </a:moveTo>
                <a:lnTo>
                  <a:pt x="2365" y="4857"/>
                </a:lnTo>
                <a:lnTo>
                  <a:pt x="500" y="3801"/>
                </a:lnTo>
                <a:lnTo>
                  <a:pt x="500" y="3801"/>
                </a:lnTo>
                <a:lnTo>
                  <a:pt x="500" y="2937"/>
                </a:lnTo>
                <a:lnTo>
                  <a:pt x="961" y="3206"/>
                </a:lnTo>
                <a:lnTo>
                  <a:pt x="961" y="3532"/>
                </a:lnTo>
                <a:lnTo>
                  <a:pt x="2384" y="4338"/>
                </a:lnTo>
                <a:lnTo>
                  <a:pt x="3769" y="3532"/>
                </a:lnTo>
                <a:lnTo>
                  <a:pt x="3769" y="3532"/>
                </a:lnTo>
                <a:lnTo>
                  <a:pt x="3769" y="3532"/>
                </a:lnTo>
                <a:lnTo>
                  <a:pt x="3769" y="2457"/>
                </a:lnTo>
                <a:lnTo>
                  <a:pt x="2365" y="3283"/>
                </a:lnTo>
                <a:lnTo>
                  <a:pt x="500" y="2208"/>
                </a:lnTo>
                <a:lnTo>
                  <a:pt x="500" y="1651"/>
                </a:lnTo>
                <a:lnTo>
                  <a:pt x="500" y="1651"/>
                </a:lnTo>
                <a:lnTo>
                  <a:pt x="500" y="1651"/>
                </a:lnTo>
                <a:lnTo>
                  <a:pt x="769" y="1498"/>
                </a:lnTo>
                <a:lnTo>
                  <a:pt x="2365" y="595"/>
                </a:lnTo>
                <a:lnTo>
                  <a:pt x="4230" y="1670"/>
                </a:lnTo>
                <a:lnTo>
                  <a:pt x="4230" y="1670"/>
                </a:lnTo>
                <a:lnTo>
                  <a:pt x="4230" y="1670"/>
                </a:lnTo>
                <a:lnTo>
                  <a:pt x="4230" y="1670"/>
                </a:lnTo>
                <a:lnTo>
                  <a:pt x="4230" y="1670"/>
                </a:lnTo>
                <a:lnTo>
                  <a:pt x="4230" y="3782"/>
                </a:lnTo>
                <a:lnTo>
                  <a:pt x="4230" y="3782"/>
                </a:lnTo>
                <a:lnTo>
                  <a:pt x="4230" y="3782"/>
                </a:lnTo>
                <a:close/>
                <a:moveTo>
                  <a:pt x="2365" y="0"/>
                </a:moveTo>
                <a:lnTo>
                  <a:pt x="0" y="1363"/>
                </a:lnTo>
                <a:lnTo>
                  <a:pt x="0" y="4089"/>
                </a:lnTo>
                <a:lnTo>
                  <a:pt x="2365" y="5452"/>
                </a:lnTo>
                <a:lnTo>
                  <a:pt x="4711" y="4089"/>
                </a:lnTo>
                <a:lnTo>
                  <a:pt x="4711" y="1363"/>
                </a:lnTo>
                <a:lnTo>
                  <a:pt x="2365" y="0"/>
                </a:lnTo>
                <a:close/>
              </a:path>
            </a:pathLst>
          </a:custGeom>
          <a:solidFill>
            <a:schemeClr val="lt1">
              <a:alpha val="9020"/>
            </a:schemeClr>
          </a:solidFill>
          <a:ln>
            <a:noFill/>
          </a:ln>
        </p:spPr>
        <p:txBody>
          <a:bodyPr anchorCtr="0" anchor="t" bIns="30475" lIns="60950" spcFirstLastPara="1" rIns="60950" wrap="square" tIns="30475">
            <a:noAutofit/>
          </a:bodyPr>
          <a:lstStyle/>
          <a:p>
            <a:pPr indent="0" lvl="0" marL="0" marR="0" rtl="0" algn="l">
              <a:lnSpc>
                <a:spcPct val="100000"/>
              </a:lnSpc>
              <a:spcBef>
                <a:spcPts val="0"/>
              </a:spcBef>
              <a:spcAft>
                <a:spcPts val="0"/>
              </a:spcAft>
              <a:buClr>
                <a:schemeClr val="dk1"/>
              </a:buClr>
              <a:buSzPts val="1200"/>
              <a:buFont typeface="Montserrat"/>
              <a:buNone/>
            </a:pPr>
            <a:r>
              <a:t/>
            </a:r>
            <a:endParaRPr b="0" i="0" sz="1200" u="none" cap="none" strike="noStrike">
              <a:solidFill>
                <a:srgbClr val="000000"/>
              </a:solidFill>
              <a:latin typeface="Montserrat"/>
              <a:ea typeface="Montserrat"/>
              <a:cs typeface="Montserrat"/>
              <a:sym typeface="Montserrat"/>
            </a:endParaRPr>
          </a:p>
        </p:txBody>
      </p:sp>
      <p:cxnSp>
        <p:nvCxnSpPr>
          <p:cNvPr id="1514" name="Google Shape;1514;g343d2673bcf_0_3795"/>
          <p:cNvCxnSpPr/>
          <p:nvPr/>
        </p:nvCxnSpPr>
        <p:spPr>
          <a:xfrm>
            <a:off x="1060450" y="3449109"/>
            <a:ext cx="4221600" cy="0"/>
          </a:xfrm>
          <a:prstGeom prst="straightConnector1">
            <a:avLst/>
          </a:prstGeom>
          <a:noFill/>
          <a:ln cap="flat" cmpd="sng" w="9525">
            <a:solidFill>
              <a:schemeClr val="lt1"/>
            </a:solidFill>
            <a:prstDash val="solid"/>
            <a:miter lim="800000"/>
            <a:headEnd len="sm" w="sm" type="none"/>
            <a:tailEnd len="sm" w="sm" type="none"/>
          </a:ln>
        </p:spPr>
      </p:cxnSp>
      <p:cxnSp>
        <p:nvCxnSpPr>
          <p:cNvPr id="1515" name="Google Shape;1515;g343d2673bcf_0_3795"/>
          <p:cNvCxnSpPr/>
          <p:nvPr/>
        </p:nvCxnSpPr>
        <p:spPr>
          <a:xfrm>
            <a:off x="566208" y="3449109"/>
            <a:ext cx="539700" cy="0"/>
          </a:xfrm>
          <a:prstGeom prst="straightConnector1">
            <a:avLst/>
          </a:prstGeom>
          <a:noFill/>
          <a:ln cap="rnd" cmpd="sng" w="34925">
            <a:solidFill>
              <a:schemeClr val="accent2"/>
            </a:solidFill>
            <a:prstDash val="solid"/>
            <a:miter lim="800000"/>
            <a:headEnd len="sm" w="sm" type="none"/>
            <a:tailEnd len="sm" w="sm" type="none"/>
          </a:ln>
        </p:spPr>
      </p:cxnSp>
      <p:pic>
        <p:nvPicPr>
          <p:cNvPr id="1516" name="Google Shape;1516;g343d2673bcf_0_3795"/>
          <p:cNvPicPr preferRelativeResize="0"/>
          <p:nvPr/>
        </p:nvPicPr>
        <p:blipFill rotWithShape="1">
          <a:blip r:embed="rId2">
            <a:alphaModFix/>
          </a:blip>
          <a:srcRect b="0" l="9" r="9" t="0"/>
          <a:stretch/>
        </p:blipFill>
        <p:spPr>
          <a:xfrm>
            <a:off x="10530417" y="312450"/>
            <a:ext cx="1178982" cy="340299"/>
          </a:xfrm>
          <a:prstGeom prst="rect">
            <a:avLst/>
          </a:prstGeom>
          <a:noFill/>
          <a:ln>
            <a:noFill/>
          </a:ln>
        </p:spPr>
      </p:pic>
      <p:sp>
        <p:nvSpPr>
          <p:cNvPr id="1517" name="Google Shape;1517;g343d2673bcf_0_3795"/>
          <p:cNvSpPr txBox="1"/>
          <p:nvPr>
            <p:ph type="title"/>
          </p:nvPr>
        </p:nvSpPr>
        <p:spPr>
          <a:xfrm>
            <a:off x="566200" y="2443200"/>
            <a:ext cx="5529900" cy="800400"/>
          </a:xfrm>
          <a:prstGeom prst="rect">
            <a:avLst/>
          </a:prstGeom>
          <a:noFill/>
          <a:ln>
            <a:noFill/>
          </a:ln>
        </p:spPr>
        <p:txBody>
          <a:bodyPr anchorCtr="0" anchor="t" bIns="60950" lIns="60950" spcFirstLastPara="1" rIns="60950" wrap="square" tIns="60950">
            <a:noAutofit/>
          </a:bodyPr>
          <a:lstStyle>
            <a:lvl1pPr lvl="0" algn="l">
              <a:lnSpc>
                <a:spcPct val="100000"/>
              </a:lnSpc>
              <a:spcBef>
                <a:spcPts val="0"/>
              </a:spcBef>
              <a:spcAft>
                <a:spcPts val="0"/>
              </a:spcAft>
              <a:buClr>
                <a:schemeClr val="lt1"/>
              </a:buClr>
              <a:buSzPts val="4800"/>
              <a:buFont typeface="Montserrat"/>
              <a:buNone/>
              <a:defRPr b="1" sz="4800">
                <a:solidFill>
                  <a:schemeClr val="lt1"/>
                </a:solidFill>
                <a:latin typeface="Montserrat"/>
                <a:ea typeface="Montserrat"/>
                <a:cs typeface="Montserrat"/>
                <a:sym typeface="Montserrat"/>
              </a:defRPr>
            </a:lvl1pPr>
            <a:lvl2pPr lvl="1" algn="l">
              <a:lnSpc>
                <a:spcPct val="100000"/>
              </a:lnSpc>
              <a:spcBef>
                <a:spcPts val="0"/>
              </a:spcBef>
              <a:spcAft>
                <a:spcPts val="0"/>
              </a:spcAft>
              <a:buSzPts val="900"/>
              <a:buNone/>
              <a:defRPr>
                <a:latin typeface="Montserrat"/>
                <a:ea typeface="Montserrat"/>
                <a:cs typeface="Montserrat"/>
                <a:sym typeface="Montserrat"/>
              </a:defRPr>
            </a:lvl2pPr>
            <a:lvl3pPr lvl="2" algn="l">
              <a:lnSpc>
                <a:spcPct val="100000"/>
              </a:lnSpc>
              <a:spcBef>
                <a:spcPts val="0"/>
              </a:spcBef>
              <a:spcAft>
                <a:spcPts val="0"/>
              </a:spcAft>
              <a:buSzPts val="900"/>
              <a:buNone/>
              <a:defRPr>
                <a:latin typeface="Montserrat"/>
                <a:ea typeface="Montserrat"/>
                <a:cs typeface="Montserrat"/>
                <a:sym typeface="Montserrat"/>
              </a:defRPr>
            </a:lvl3pPr>
            <a:lvl4pPr lvl="3" algn="l">
              <a:lnSpc>
                <a:spcPct val="100000"/>
              </a:lnSpc>
              <a:spcBef>
                <a:spcPts val="0"/>
              </a:spcBef>
              <a:spcAft>
                <a:spcPts val="0"/>
              </a:spcAft>
              <a:buSzPts val="900"/>
              <a:buNone/>
              <a:defRPr>
                <a:latin typeface="Montserrat"/>
                <a:ea typeface="Montserrat"/>
                <a:cs typeface="Montserrat"/>
                <a:sym typeface="Montserrat"/>
              </a:defRPr>
            </a:lvl4pPr>
            <a:lvl5pPr lvl="4" algn="l">
              <a:lnSpc>
                <a:spcPct val="100000"/>
              </a:lnSpc>
              <a:spcBef>
                <a:spcPts val="0"/>
              </a:spcBef>
              <a:spcAft>
                <a:spcPts val="0"/>
              </a:spcAft>
              <a:buSzPts val="900"/>
              <a:buNone/>
              <a:defRPr>
                <a:latin typeface="Montserrat"/>
                <a:ea typeface="Montserrat"/>
                <a:cs typeface="Montserrat"/>
                <a:sym typeface="Montserrat"/>
              </a:defRPr>
            </a:lvl5pPr>
            <a:lvl6pPr lvl="5" algn="l">
              <a:lnSpc>
                <a:spcPct val="100000"/>
              </a:lnSpc>
              <a:spcBef>
                <a:spcPts val="0"/>
              </a:spcBef>
              <a:spcAft>
                <a:spcPts val="0"/>
              </a:spcAft>
              <a:buSzPts val="900"/>
              <a:buNone/>
              <a:defRPr>
                <a:latin typeface="Montserrat"/>
                <a:ea typeface="Montserrat"/>
                <a:cs typeface="Montserrat"/>
                <a:sym typeface="Montserrat"/>
              </a:defRPr>
            </a:lvl6pPr>
            <a:lvl7pPr lvl="6" algn="l">
              <a:lnSpc>
                <a:spcPct val="100000"/>
              </a:lnSpc>
              <a:spcBef>
                <a:spcPts val="0"/>
              </a:spcBef>
              <a:spcAft>
                <a:spcPts val="0"/>
              </a:spcAft>
              <a:buSzPts val="900"/>
              <a:buNone/>
              <a:defRPr>
                <a:latin typeface="Montserrat"/>
                <a:ea typeface="Montserrat"/>
                <a:cs typeface="Montserrat"/>
                <a:sym typeface="Montserrat"/>
              </a:defRPr>
            </a:lvl7pPr>
            <a:lvl8pPr lvl="7" algn="l">
              <a:lnSpc>
                <a:spcPct val="100000"/>
              </a:lnSpc>
              <a:spcBef>
                <a:spcPts val="0"/>
              </a:spcBef>
              <a:spcAft>
                <a:spcPts val="0"/>
              </a:spcAft>
              <a:buSzPts val="900"/>
              <a:buNone/>
              <a:defRPr>
                <a:latin typeface="Montserrat"/>
                <a:ea typeface="Montserrat"/>
                <a:cs typeface="Montserrat"/>
                <a:sym typeface="Montserrat"/>
              </a:defRPr>
            </a:lvl8pPr>
            <a:lvl9pPr lvl="8" algn="l">
              <a:lnSpc>
                <a:spcPct val="100000"/>
              </a:lnSpc>
              <a:spcBef>
                <a:spcPts val="0"/>
              </a:spcBef>
              <a:spcAft>
                <a:spcPts val="0"/>
              </a:spcAft>
              <a:buSzPts val="900"/>
              <a:buNone/>
              <a:defRPr>
                <a:latin typeface="Montserrat"/>
                <a:ea typeface="Montserrat"/>
                <a:cs typeface="Montserrat"/>
                <a:sym typeface="Montserrat"/>
              </a:defRPr>
            </a:lvl9pPr>
          </a:lstStyle>
          <a:p/>
        </p:txBody>
      </p:sp>
      <p:sp>
        <p:nvSpPr>
          <p:cNvPr id="1518" name="Google Shape;1518;g343d2673bcf_0_3795"/>
          <p:cNvSpPr txBox="1"/>
          <p:nvPr>
            <p:ph idx="1" type="subTitle"/>
          </p:nvPr>
        </p:nvSpPr>
        <p:spPr>
          <a:xfrm>
            <a:off x="566200" y="3654633"/>
            <a:ext cx="5290500" cy="800400"/>
          </a:xfrm>
          <a:prstGeom prst="rect">
            <a:avLst/>
          </a:prstGeom>
          <a:noFill/>
          <a:ln>
            <a:noFill/>
          </a:ln>
        </p:spPr>
        <p:txBody>
          <a:bodyPr anchorCtr="0" anchor="t" bIns="60950" lIns="60950" spcFirstLastPara="1" rIns="60950" wrap="square" tIns="60950">
            <a:noAutofit/>
          </a:bodyPr>
          <a:lstStyle>
            <a:lvl1pPr lvl="0" algn="l">
              <a:lnSpc>
                <a:spcPct val="200000"/>
              </a:lnSpc>
              <a:spcBef>
                <a:spcPts val="0"/>
              </a:spcBef>
              <a:spcAft>
                <a:spcPts val="0"/>
              </a:spcAft>
              <a:buClr>
                <a:schemeClr val="lt1"/>
              </a:buClr>
              <a:buSzPts val="1300"/>
              <a:buFont typeface="Montserrat"/>
              <a:buNone/>
              <a:defRPr sz="1300">
                <a:solidFill>
                  <a:schemeClr val="lt1"/>
                </a:solidFill>
                <a:latin typeface="Montserrat"/>
                <a:ea typeface="Montserrat"/>
                <a:cs typeface="Montserrat"/>
                <a:sym typeface="Montserrat"/>
              </a:defRPr>
            </a:lvl1pPr>
            <a:lvl2pPr lvl="1" algn="l">
              <a:lnSpc>
                <a:spcPct val="100000"/>
              </a:lnSpc>
              <a:spcBef>
                <a:spcPts val="0"/>
              </a:spcBef>
              <a:spcAft>
                <a:spcPts val="0"/>
              </a:spcAft>
              <a:buSzPts val="900"/>
              <a:buFont typeface="Montserrat"/>
              <a:buNone/>
              <a:defRPr>
                <a:latin typeface="Montserrat"/>
                <a:ea typeface="Montserrat"/>
                <a:cs typeface="Montserrat"/>
                <a:sym typeface="Montserrat"/>
              </a:defRPr>
            </a:lvl2pPr>
            <a:lvl3pPr lvl="2" algn="l">
              <a:lnSpc>
                <a:spcPct val="100000"/>
              </a:lnSpc>
              <a:spcBef>
                <a:spcPts val="0"/>
              </a:spcBef>
              <a:spcAft>
                <a:spcPts val="0"/>
              </a:spcAft>
              <a:buSzPts val="900"/>
              <a:buFont typeface="Montserrat"/>
              <a:buNone/>
              <a:defRPr>
                <a:latin typeface="Montserrat"/>
                <a:ea typeface="Montserrat"/>
                <a:cs typeface="Montserrat"/>
                <a:sym typeface="Montserrat"/>
              </a:defRPr>
            </a:lvl3pPr>
            <a:lvl4pPr lvl="3" algn="l">
              <a:lnSpc>
                <a:spcPct val="100000"/>
              </a:lnSpc>
              <a:spcBef>
                <a:spcPts val="0"/>
              </a:spcBef>
              <a:spcAft>
                <a:spcPts val="0"/>
              </a:spcAft>
              <a:buSzPts val="900"/>
              <a:buFont typeface="Montserrat"/>
              <a:buNone/>
              <a:defRPr>
                <a:latin typeface="Montserrat"/>
                <a:ea typeface="Montserrat"/>
                <a:cs typeface="Montserrat"/>
                <a:sym typeface="Montserrat"/>
              </a:defRPr>
            </a:lvl4pPr>
            <a:lvl5pPr lvl="4" algn="l">
              <a:lnSpc>
                <a:spcPct val="100000"/>
              </a:lnSpc>
              <a:spcBef>
                <a:spcPts val="0"/>
              </a:spcBef>
              <a:spcAft>
                <a:spcPts val="0"/>
              </a:spcAft>
              <a:buSzPts val="900"/>
              <a:buFont typeface="Montserrat"/>
              <a:buNone/>
              <a:defRPr>
                <a:latin typeface="Montserrat"/>
                <a:ea typeface="Montserrat"/>
                <a:cs typeface="Montserrat"/>
                <a:sym typeface="Montserrat"/>
              </a:defRPr>
            </a:lvl5pPr>
            <a:lvl6pPr lvl="5" algn="l">
              <a:lnSpc>
                <a:spcPct val="100000"/>
              </a:lnSpc>
              <a:spcBef>
                <a:spcPts val="0"/>
              </a:spcBef>
              <a:spcAft>
                <a:spcPts val="0"/>
              </a:spcAft>
              <a:buSzPts val="900"/>
              <a:buFont typeface="Montserrat"/>
              <a:buNone/>
              <a:defRPr>
                <a:latin typeface="Montserrat"/>
                <a:ea typeface="Montserrat"/>
                <a:cs typeface="Montserrat"/>
                <a:sym typeface="Montserrat"/>
              </a:defRPr>
            </a:lvl6pPr>
            <a:lvl7pPr lvl="6" algn="l">
              <a:lnSpc>
                <a:spcPct val="100000"/>
              </a:lnSpc>
              <a:spcBef>
                <a:spcPts val="0"/>
              </a:spcBef>
              <a:spcAft>
                <a:spcPts val="0"/>
              </a:spcAft>
              <a:buSzPts val="900"/>
              <a:buFont typeface="Montserrat"/>
              <a:buNone/>
              <a:defRPr>
                <a:latin typeface="Montserrat"/>
                <a:ea typeface="Montserrat"/>
                <a:cs typeface="Montserrat"/>
                <a:sym typeface="Montserrat"/>
              </a:defRPr>
            </a:lvl7pPr>
            <a:lvl8pPr lvl="7" algn="l">
              <a:lnSpc>
                <a:spcPct val="100000"/>
              </a:lnSpc>
              <a:spcBef>
                <a:spcPts val="0"/>
              </a:spcBef>
              <a:spcAft>
                <a:spcPts val="0"/>
              </a:spcAft>
              <a:buSzPts val="900"/>
              <a:buFont typeface="Montserrat"/>
              <a:buNone/>
              <a:defRPr>
                <a:latin typeface="Montserrat"/>
                <a:ea typeface="Montserrat"/>
                <a:cs typeface="Montserrat"/>
                <a:sym typeface="Montserrat"/>
              </a:defRPr>
            </a:lvl8pPr>
            <a:lvl9pPr lvl="8" algn="l">
              <a:lnSpc>
                <a:spcPct val="100000"/>
              </a:lnSpc>
              <a:spcBef>
                <a:spcPts val="0"/>
              </a:spcBef>
              <a:spcAft>
                <a:spcPts val="0"/>
              </a:spcAft>
              <a:buSzPts val="900"/>
              <a:buFont typeface="Montserrat"/>
              <a:buNone/>
              <a:defRPr>
                <a:latin typeface="Montserrat"/>
                <a:ea typeface="Montserrat"/>
                <a:cs typeface="Montserrat"/>
                <a:sym typeface="Montserrat"/>
              </a:defRPr>
            </a:lvl9pPr>
          </a:lstStyle>
          <a:p/>
        </p:txBody>
      </p:sp>
    </p:spTree>
  </p:cSld>
  <p:clrMapOvr>
    <a:masterClrMapping/>
  </p:clrMapOvr>
</p:sldLayout>
</file>

<file path=ppt/slideLayouts/slideLayout6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3 Tiles" type="secHead">
  <p:cSld name="SECTION_HEADER">
    <p:spTree>
      <p:nvGrpSpPr>
        <p:cNvPr id="1519" name="Shape 1519"/>
        <p:cNvGrpSpPr/>
        <p:nvPr/>
      </p:nvGrpSpPr>
      <p:grpSpPr>
        <a:xfrm>
          <a:off x="0" y="0"/>
          <a:ext cx="0" cy="0"/>
          <a:chOff x="0" y="0"/>
          <a:chExt cx="0" cy="0"/>
        </a:xfrm>
      </p:grpSpPr>
      <p:sp>
        <p:nvSpPr>
          <p:cNvPr id="1520" name="Google Shape;1520;g343d2673bcf_0_3803"/>
          <p:cNvSpPr/>
          <p:nvPr/>
        </p:nvSpPr>
        <p:spPr>
          <a:xfrm>
            <a:off x="2839047" y="1766900"/>
            <a:ext cx="6508845" cy="4549512"/>
          </a:xfrm>
          <a:custGeom>
            <a:rect b="b" l="l" r="r" t="t"/>
            <a:pathLst>
              <a:path extrusionOk="0" h="6318766" w="4940300">
                <a:moveTo>
                  <a:pt x="434895" y="0"/>
                </a:moveTo>
                <a:lnTo>
                  <a:pt x="4505405" y="0"/>
                </a:lnTo>
                <a:cubicBezTo>
                  <a:pt x="4745591" y="0"/>
                  <a:pt x="4940300" y="194709"/>
                  <a:pt x="4940300" y="434895"/>
                </a:cubicBezTo>
                <a:lnTo>
                  <a:pt x="4940300" y="5831840"/>
                </a:lnTo>
                <a:lnTo>
                  <a:pt x="4940300" y="5883871"/>
                </a:lnTo>
                <a:lnTo>
                  <a:pt x="4940300" y="6318766"/>
                </a:lnTo>
                <a:lnTo>
                  <a:pt x="4505405" y="6318766"/>
                </a:lnTo>
                <a:lnTo>
                  <a:pt x="434895" y="6318766"/>
                </a:lnTo>
                <a:lnTo>
                  <a:pt x="1" y="6318766"/>
                </a:lnTo>
                <a:lnTo>
                  <a:pt x="1" y="5883881"/>
                </a:lnTo>
                <a:lnTo>
                  <a:pt x="0" y="5883871"/>
                </a:lnTo>
                <a:lnTo>
                  <a:pt x="0" y="434895"/>
                </a:lnTo>
                <a:cubicBezTo>
                  <a:pt x="0" y="194709"/>
                  <a:pt x="194709" y="0"/>
                  <a:pt x="434895" y="0"/>
                </a:cubicBezTo>
                <a:close/>
              </a:path>
            </a:pathLst>
          </a:custGeom>
          <a:solidFill>
            <a:srgbClr val="F2F2F2"/>
          </a:solidFill>
          <a:ln>
            <a:noFill/>
          </a:ln>
          <a:effectLst>
            <a:outerShdw blurRad="50800" rotWithShape="0" algn="tl" dir="2700000" dist="38100">
              <a:srgbClr val="000000">
                <a:alpha val="40000"/>
              </a:srgbClr>
            </a:outerShdw>
          </a:effectLst>
        </p:spPr>
        <p:txBody>
          <a:bodyPr anchorCtr="0" anchor="ctr" bIns="30475" lIns="60950" spcFirstLastPara="1" rIns="60950" wrap="square" tIns="30475">
            <a:noAutofit/>
          </a:bodyPr>
          <a:lstStyle/>
          <a:p>
            <a:pPr indent="0" lvl="0" marL="0" marR="0" rtl="0" algn="ctr">
              <a:lnSpc>
                <a:spcPct val="100000"/>
              </a:lnSpc>
              <a:spcBef>
                <a:spcPts val="0"/>
              </a:spcBef>
              <a:spcAft>
                <a:spcPts val="0"/>
              </a:spcAft>
              <a:buClr>
                <a:srgbClr val="000000"/>
              </a:buClr>
              <a:buSzPts val="1200"/>
              <a:buFont typeface="Arial"/>
              <a:buNone/>
            </a:pPr>
            <a:r>
              <a:t/>
            </a:r>
            <a:endParaRPr b="0" i="0" sz="1200" u="none" cap="none" strike="noStrike">
              <a:solidFill>
                <a:schemeClr val="lt1"/>
              </a:solidFill>
              <a:latin typeface="Montserrat"/>
              <a:ea typeface="Montserrat"/>
              <a:cs typeface="Montserrat"/>
              <a:sym typeface="Montserrat"/>
            </a:endParaRPr>
          </a:p>
        </p:txBody>
      </p:sp>
      <p:sp>
        <p:nvSpPr>
          <p:cNvPr id="1521" name="Google Shape;1521;g343d2673bcf_0_3803"/>
          <p:cNvSpPr/>
          <p:nvPr/>
        </p:nvSpPr>
        <p:spPr>
          <a:xfrm>
            <a:off x="2839047" y="6301250"/>
            <a:ext cx="6513900" cy="57900"/>
          </a:xfrm>
          <a:prstGeom prst="rect">
            <a:avLst/>
          </a:prstGeom>
          <a:solidFill>
            <a:schemeClr val="accent1"/>
          </a:solidFill>
          <a:ln>
            <a:noFill/>
          </a:ln>
        </p:spPr>
        <p:txBody>
          <a:bodyPr anchorCtr="0" anchor="ctr" bIns="30475" lIns="60950" spcFirstLastPara="1" rIns="60950" wrap="square" tIns="30475">
            <a:noAutofit/>
          </a:bodyPr>
          <a:lstStyle/>
          <a:p>
            <a:pPr indent="0" lvl="0" marL="0" marR="0" rtl="0" algn="ctr">
              <a:lnSpc>
                <a:spcPct val="100000"/>
              </a:lnSpc>
              <a:spcBef>
                <a:spcPts val="0"/>
              </a:spcBef>
              <a:spcAft>
                <a:spcPts val="0"/>
              </a:spcAft>
              <a:buClr>
                <a:srgbClr val="000000"/>
              </a:buClr>
              <a:buSzPts val="1200"/>
              <a:buFont typeface="Arial"/>
              <a:buNone/>
            </a:pPr>
            <a:r>
              <a:t/>
            </a:r>
            <a:endParaRPr b="0" i="0" sz="1200" u="none" cap="none" strike="noStrike">
              <a:solidFill>
                <a:schemeClr val="lt1"/>
              </a:solidFill>
              <a:latin typeface="Montserrat"/>
              <a:ea typeface="Montserrat"/>
              <a:cs typeface="Montserrat"/>
              <a:sym typeface="Montserrat"/>
            </a:endParaRPr>
          </a:p>
        </p:txBody>
      </p:sp>
      <p:sp>
        <p:nvSpPr>
          <p:cNvPr id="1522" name="Google Shape;1522;g343d2673bcf_0_3803"/>
          <p:cNvSpPr/>
          <p:nvPr/>
        </p:nvSpPr>
        <p:spPr>
          <a:xfrm>
            <a:off x="5481586" y="1319123"/>
            <a:ext cx="1237200" cy="1237200"/>
          </a:xfrm>
          <a:prstGeom prst="ellipse">
            <a:avLst/>
          </a:prstGeom>
          <a:solidFill>
            <a:schemeClr val="accent1"/>
          </a:solidFill>
          <a:ln>
            <a:noFill/>
          </a:ln>
        </p:spPr>
        <p:txBody>
          <a:bodyPr anchorCtr="0" anchor="ctr" bIns="30475" lIns="60950" spcFirstLastPara="1" rIns="60950" wrap="square" tIns="30475">
            <a:noAutofit/>
          </a:bodyPr>
          <a:lstStyle/>
          <a:p>
            <a:pPr indent="0" lvl="0" marL="0" marR="0" rtl="0" algn="ctr">
              <a:lnSpc>
                <a:spcPct val="100000"/>
              </a:lnSpc>
              <a:spcBef>
                <a:spcPts val="0"/>
              </a:spcBef>
              <a:spcAft>
                <a:spcPts val="0"/>
              </a:spcAft>
              <a:buClr>
                <a:srgbClr val="000000"/>
              </a:buClr>
              <a:buSzPts val="1200"/>
              <a:buFont typeface="Arial"/>
              <a:buNone/>
            </a:pPr>
            <a:r>
              <a:t/>
            </a:r>
            <a:endParaRPr b="0" i="0" sz="1200" u="none" cap="none" strike="noStrike">
              <a:solidFill>
                <a:schemeClr val="lt1"/>
              </a:solidFill>
              <a:latin typeface="Montserrat"/>
              <a:ea typeface="Montserrat"/>
              <a:cs typeface="Montserrat"/>
              <a:sym typeface="Montserrat"/>
            </a:endParaRPr>
          </a:p>
        </p:txBody>
      </p:sp>
      <p:pic>
        <p:nvPicPr>
          <p:cNvPr descr="Gears with solid fill" id="1523" name="Google Shape;1523;g343d2673bcf_0_3803"/>
          <p:cNvPicPr preferRelativeResize="0"/>
          <p:nvPr/>
        </p:nvPicPr>
        <p:blipFill rotWithShape="1">
          <a:blip r:embed="rId2">
            <a:alphaModFix/>
          </a:blip>
          <a:srcRect b="0" l="0" r="0" t="0"/>
          <a:stretch/>
        </p:blipFill>
        <p:spPr>
          <a:xfrm>
            <a:off x="5690757" y="1528293"/>
            <a:ext cx="818950" cy="818950"/>
          </a:xfrm>
          <a:prstGeom prst="rect">
            <a:avLst/>
          </a:prstGeom>
          <a:noFill/>
          <a:ln>
            <a:noFill/>
          </a:ln>
        </p:spPr>
      </p:pic>
      <p:pic>
        <p:nvPicPr>
          <p:cNvPr id="1524" name="Google Shape;1524;g343d2673bcf_0_3803"/>
          <p:cNvPicPr preferRelativeResize="0"/>
          <p:nvPr/>
        </p:nvPicPr>
        <p:blipFill rotWithShape="1">
          <a:blip r:embed="rId3">
            <a:alphaModFix/>
          </a:blip>
          <a:srcRect b="0" l="9" r="9" t="0"/>
          <a:stretch/>
        </p:blipFill>
        <p:spPr>
          <a:xfrm>
            <a:off x="10530417" y="312450"/>
            <a:ext cx="1178982" cy="340299"/>
          </a:xfrm>
          <a:prstGeom prst="rect">
            <a:avLst/>
          </a:prstGeom>
          <a:noFill/>
          <a:ln>
            <a:noFill/>
          </a:ln>
        </p:spPr>
      </p:pic>
      <p:sp>
        <p:nvSpPr>
          <p:cNvPr id="1525" name="Google Shape;1525;g343d2673bcf_0_3803"/>
          <p:cNvSpPr/>
          <p:nvPr/>
        </p:nvSpPr>
        <p:spPr>
          <a:xfrm>
            <a:off x="6063238" y="1064137"/>
            <a:ext cx="378900" cy="66900"/>
          </a:xfrm>
          <a:prstGeom prst="roundRect">
            <a:avLst>
              <a:gd fmla="val 50000" name="adj"/>
            </a:avLst>
          </a:prstGeom>
          <a:solidFill>
            <a:schemeClr val="accent2"/>
          </a:solidFill>
          <a:ln>
            <a:noFill/>
          </a:ln>
        </p:spPr>
        <p:txBody>
          <a:bodyPr anchorCtr="0" anchor="ctr" bIns="30475" lIns="60950" spcFirstLastPara="1" rIns="60950" wrap="square" tIns="30475">
            <a:noAutofit/>
          </a:bodyPr>
          <a:lstStyle/>
          <a:p>
            <a:pPr indent="0" lvl="0" marL="0" marR="0" rtl="0" algn="ctr">
              <a:lnSpc>
                <a:spcPct val="100000"/>
              </a:lnSpc>
              <a:spcBef>
                <a:spcPts val="0"/>
              </a:spcBef>
              <a:spcAft>
                <a:spcPts val="0"/>
              </a:spcAft>
              <a:buClr>
                <a:schemeClr val="lt1"/>
              </a:buClr>
              <a:buSzPts val="1200"/>
              <a:buFont typeface="Montserrat"/>
              <a:buNone/>
            </a:pPr>
            <a:r>
              <a:t/>
            </a:r>
            <a:endParaRPr b="0" i="0" sz="1200" u="none" cap="none" strike="noStrike">
              <a:solidFill>
                <a:srgbClr val="FFFFFF"/>
              </a:solidFill>
              <a:latin typeface="Montserrat"/>
              <a:ea typeface="Montserrat"/>
              <a:cs typeface="Montserrat"/>
              <a:sym typeface="Montserrat"/>
            </a:endParaRPr>
          </a:p>
        </p:txBody>
      </p:sp>
      <p:sp>
        <p:nvSpPr>
          <p:cNvPr id="1526" name="Google Shape;1526;g343d2673bcf_0_3803"/>
          <p:cNvSpPr/>
          <p:nvPr/>
        </p:nvSpPr>
        <p:spPr>
          <a:xfrm>
            <a:off x="5677412" y="1064137"/>
            <a:ext cx="569100" cy="66900"/>
          </a:xfrm>
          <a:prstGeom prst="roundRect">
            <a:avLst>
              <a:gd fmla="val 50000" name="adj"/>
            </a:avLst>
          </a:prstGeom>
          <a:solidFill>
            <a:schemeClr val="accent1"/>
          </a:solidFill>
          <a:ln>
            <a:noFill/>
          </a:ln>
        </p:spPr>
        <p:txBody>
          <a:bodyPr anchorCtr="0" anchor="ctr" bIns="30475" lIns="60950" spcFirstLastPara="1" rIns="60950" wrap="square" tIns="30475">
            <a:noAutofit/>
          </a:bodyPr>
          <a:lstStyle/>
          <a:p>
            <a:pPr indent="0" lvl="0" marL="0" marR="0" rtl="0" algn="ctr">
              <a:lnSpc>
                <a:spcPct val="100000"/>
              </a:lnSpc>
              <a:spcBef>
                <a:spcPts val="0"/>
              </a:spcBef>
              <a:spcAft>
                <a:spcPts val="0"/>
              </a:spcAft>
              <a:buClr>
                <a:schemeClr val="lt1"/>
              </a:buClr>
              <a:buSzPts val="1200"/>
              <a:buFont typeface="Montserrat"/>
              <a:buNone/>
            </a:pPr>
            <a:r>
              <a:t/>
            </a:r>
            <a:endParaRPr b="0" i="0" sz="1200" u="none" cap="none" strike="noStrike">
              <a:solidFill>
                <a:srgbClr val="FFFFFF"/>
              </a:solidFill>
              <a:latin typeface="Montserrat"/>
              <a:ea typeface="Montserrat"/>
              <a:cs typeface="Montserrat"/>
              <a:sym typeface="Montserrat"/>
            </a:endParaRPr>
          </a:p>
        </p:txBody>
      </p:sp>
      <p:sp>
        <p:nvSpPr>
          <p:cNvPr id="1527" name="Google Shape;1527;g343d2673bcf_0_3803"/>
          <p:cNvSpPr txBox="1"/>
          <p:nvPr>
            <p:ph type="title"/>
          </p:nvPr>
        </p:nvSpPr>
        <p:spPr>
          <a:xfrm>
            <a:off x="1257133" y="253333"/>
            <a:ext cx="9686100" cy="554100"/>
          </a:xfrm>
          <a:prstGeom prst="rect">
            <a:avLst/>
          </a:prstGeom>
          <a:noFill/>
          <a:ln>
            <a:noFill/>
          </a:ln>
        </p:spPr>
        <p:txBody>
          <a:bodyPr anchorCtr="0" anchor="ctr" bIns="60950" lIns="60950" spcFirstLastPara="1" rIns="60950" wrap="square" tIns="60950">
            <a:noAutofit/>
          </a:bodyPr>
          <a:lstStyle>
            <a:lvl1pPr lvl="0" algn="ctr">
              <a:lnSpc>
                <a:spcPct val="100000"/>
              </a:lnSpc>
              <a:spcBef>
                <a:spcPts val="0"/>
              </a:spcBef>
              <a:spcAft>
                <a:spcPts val="0"/>
              </a:spcAft>
              <a:buClr>
                <a:srgbClr val="13294B"/>
              </a:buClr>
              <a:buSzPts val="2900"/>
              <a:buFont typeface="Montserrat"/>
              <a:buNone/>
              <a:defRPr b="1" sz="2900">
                <a:solidFill>
                  <a:srgbClr val="13294B"/>
                </a:solidFill>
                <a:latin typeface="Montserrat"/>
                <a:ea typeface="Montserrat"/>
                <a:cs typeface="Montserrat"/>
                <a:sym typeface="Montserrat"/>
              </a:defRPr>
            </a:lvl1pPr>
            <a:lvl2pPr lvl="1" algn="l">
              <a:lnSpc>
                <a:spcPct val="100000"/>
              </a:lnSpc>
              <a:spcBef>
                <a:spcPts val="0"/>
              </a:spcBef>
              <a:spcAft>
                <a:spcPts val="0"/>
              </a:spcAft>
              <a:buSzPts val="900"/>
              <a:buNone/>
              <a:defRPr>
                <a:latin typeface="Montserrat"/>
                <a:ea typeface="Montserrat"/>
                <a:cs typeface="Montserrat"/>
                <a:sym typeface="Montserrat"/>
              </a:defRPr>
            </a:lvl2pPr>
            <a:lvl3pPr lvl="2" algn="l">
              <a:lnSpc>
                <a:spcPct val="100000"/>
              </a:lnSpc>
              <a:spcBef>
                <a:spcPts val="0"/>
              </a:spcBef>
              <a:spcAft>
                <a:spcPts val="0"/>
              </a:spcAft>
              <a:buSzPts val="900"/>
              <a:buNone/>
              <a:defRPr>
                <a:latin typeface="Montserrat"/>
                <a:ea typeface="Montserrat"/>
                <a:cs typeface="Montserrat"/>
                <a:sym typeface="Montserrat"/>
              </a:defRPr>
            </a:lvl3pPr>
            <a:lvl4pPr lvl="3" algn="l">
              <a:lnSpc>
                <a:spcPct val="100000"/>
              </a:lnSpc>
              <a:spcBef>
                <a:spcPts val="0"/>
              </a:spcBef>
              <a:spcAft>
                <a:spcPts val="0"/>
              </a:spcAft>
              <a:buSzPts val="900"/>
              <a:buNone/>
              <a:defRPr>
                <a:latin typeface="Montserrat"/>
                <a:ea typeface="Montserrat"/>
                <a:cs typeface="Montserrat"/>
                <a:sym typeface="Montserrat"/>
              </a:defRPr>
            </a:lvl4pPr>
            <a:lvl5pPr lvl="4" algn="l">
              <a:lnSpc>
                <a:spcPct val="100000"/>
              </a:lnSpc>
              <a:spcBef>
                <a:spcPts val="0"/>
              </a:spcBef>
              <a:spcAft>
                <a:spcPts val="0"/>
              </a:spcAft>
              <a:buSzPts val="900"/>
              <a:buNone/>
              <a:defRPr>
                <a:latin typeface="Montserrat"/>
                <a:ea typeface="Montserrat"/>
                <a:cs typeface="Montserrat"/>
                <a:sym typeface="Montserrat"/>
              </a:defRPr>
            </a:lvl5pPr>
            <a:lvl6pPr lvl="5" algn="l">
              <a:lnSpc>
                <a:spcPct val="100000"/>
              </a:lnSpc>
              <a:spcBef>
                <a:spcPts val="0"/>
              </a:spcBef>
              <a:spcAft>
                <a:spcPts val="0"/>
              </a:spcAft>
              <a:buSzPts val="900"/>
              <a:buNone/>
              <a:defRPr>
                <a:latin typeface="Montserrat"/>
                <a:ea typeface="Montserrat"/>
                <a:cs typeface="Montserrat"/>
                <a:sym typeface="Montserrat"/>
              </a:defRPr>
            </a:lvl6pPr>
            <a:lvl7pPr lvl="6" algn="l">
              <a:lnSpc>
                <a:spcPct val="100000"/>
              </a:lnSpc>
              <a:spcBef>
                <a:spcPts val="0"/>
              </a:spcBef>
              <a:spcAft>
                <a:spcPts val="0"/>
              </a:spcAft>
              <a:buSzPts val="900"/>
              <a:buNone/>
              <a:defRPr>
                <a:latin typeface="Montserrat"/>
                <a:ea typeface="Montserrat"/>
                <a:cs typeface="Montserrat"/>
                <a:sym typeface="Montserrat"/>
              </a:defRPr>
            </a:lvl7pPr>
            <a:lvl8pPr lvl="7" algn="l">
              <a:lnSpc>
                <a:spcPct val="100000"/>
              </a:lnSpc>
              <a:spcBef>
                <a:spcPts val="0"/>
              </a:spcBef>
              <a:spcAft>
                <a:spcPts val="0"/>
              </a:spcAft>
              <a:buSzPts val="900"/>
              <a:buNone/>
              <a:defRPr>
                <a:latin typeface="Montserrat"/>
                <a:ea typeface="Montserrat"/>
                <a:cs typeface="Montserrat"/>
                <a:sym typeface="Montserrat"/>
              </a:defRPr>
            </a:lvl8pPr>
            <a:lvl9pPr lvl="8" algn="l">
              <a:lnSpc>
                <a:spcPct val="100000"/>
              </a:lnSpc>
              <a:spcBef>
                <a:spcPts val="0"/>
              </a:spcBef>
              <a:spcAft>
                <a:spcPts val="0"/>
              </a:spcAft>
              <a:buSzPts val="900"/>
              <a:buNone/>
              <a:defRPr>
                <a:latin typeface="Montserrat"/>
                <a:ea typeface="Montserrat"/>
                <a:cs typeface="Montserrat"/>
                <a:sym typeface="Montserrat"/>
              </a:defRPr>
            </a:lvl9pPr>
          </a:lstStyle>
          <a:p/>
        </p:txBody>
      </p:sp>
      <p:sp>
        <p:nvSpPr>
          <p:cNvPr id="1528" name="Google Shape;1528;g343d2673bcf_0_3803"/>
          <p:cNvSpPr txBox="1"/>
          <p:nvPr>
            <p:ph idx="2" type="title"/>
          </p:nvPr>
        </p:nvSpPr>
        <p:spPr>
          <a:xfrm>
            <a:off x="3587377" y="3032951"/>
            <a:ext cx="5040000" cy="554100"/>
          </a:xfrm>
          <a:prstGeom prst="rect">
            <a:avLst/>
          </a:prstGeom>
          <a:noFill/>
          <a:ln>
            <a:noFill/>
          </a:ln>
        </p:spPr>
        <p:txBody>
          <a:bodyPr anchorCtr="0" anchor="t" bIns="60950" lIns="60950" spcFirstLastPara="1" rIns="60950" wrap="square" tIns="60950">
            <a:noAutofit/>
          </a:bodyPr>
          <a:lstStyle>
            <a:lvl1pPr lvl="0" algn="ctr">
              <a:lnSpc>
                <a:spcPct val="100000"/>
              </a:lnSpc>
              <a:spcBef>
                <a:spcPts val="0"/>
              </a:spcBef>
              <a:spcAft>
                <a:spcPts val="0"/>
              </a:spcAft>
              <a:buSzPts val="1600"/>
              <a:buFont typeface="Montserrat"/>
              <a:buNone/>
              <a:defRPr b="1" sz="1600">
                <a:latin typeface="Montserrat"/>
                <a:ea typeface="Montserrat"/>
                <a:cs typeface="Montserrat"/>
                <a:sym typeface="Montserrat"/>
              </a:defRPr>
            </a:lvl1pPr>
            <a:lvl2pPr lvl="1" algn="l">
              <a:lnSpc>
                <a:spcPct val="100000"/>
              </a:lnSpc>
              <a:spcBef>
                <a:spcPts val="0"/>
              </a:spcBef>
              <a:spcAft>
                <a:spcPts val="0"/>
              </a:spcAft>
              <a:buSzPts val="900"/>
              <a:buNone/>
              <a:defRPr>
                <a:latin typeface="Montserrat"/>
                <a:ea typeface="Montserrat"/>
                <a:cs typeface="Montserrat"/>
                <a:sym typeface="Montserrat"/>
              </a:defRPr>
            </a:lvl2pPr>
            <a:lvl3pPr lvl="2" algn="l">
              <a:lnSpc>
                <a:spcPct val="100000"/>
              </a:lnSpc>
              <a:spcBef>
                <a:spcPts val="0"/>
              </a:spcBef>
              <a:spcAft>
                <a:spcPts val="0"/>
              </a:spcAft>
              <a:buSzPts val="900"/>
              <a:buNone/>
              <a:defRPr>
                <a:latin typeface="Montserrat"/>
                <a:ea typeface="Montserrat"/>
                <a:cs typeface="Montserrat"/>
                <a:sym typeface="Montserrat"/>
              </a:defRPr>
            </a:lvl3pPr>
            <a:lvl4pPr lvl="3" algn="l">
              <a:lnSpc>
                <a:spcPct val="100000"/>
              </a:lnSpc>
              <a:spcBef>
                <a:spcPts val="0"/>
              </a:spcBef>
              <a:spcAft>
                <a:spcPts val="0"/>
              </a:spcAft>
              <a:buSzPts val="900"/>
              <a:buNone/>
              <a:defRPr>
                <a:latin typeface="Montserrat"/>
                <a:ea typeface="Montserrat"/>
                <a:cs typeface="Montserrat"/>
                <a:sym typeface="Montserrat"/>
              </a:defRPr>
            </a:lvl4pPr>
            <a:lvl5pPr lvl="4" algn="l">
              <a:lnSpc>
                <a:spcPct val="100000"/>
              </a:lnSpc>
              <a:spcBef>
                <a:spcPts val="0"/>
              </a:spcBef>
              <a:spcAft>
                <a:spcPts val="0"/>
              </a:spcAft>
              <a:buSzPts val="900"/>
              <a:buNone/>
              <a:defRPr>
                <a:latin typeface="Montserrat"/>
                <a:ea typeface="Montserrat"/>
                <a:cs typeface="Montserrat"/>
                <a:sym typeface="Montserrat"/>
              </a:defRPr>
            </a:lvl5pPr>
            <a:lvl6pPr lvl="5" algn="l">
              <a:lnSpc>
                <a:spcPct val="100000"/>
              </a:lnSpc>
              <a:spcBef>
                <a:spcPts val="0"/>
              </a:spcBef>
              <a:spcAft>
                <a:spcPts val="0"/>
              </a:spcAft>
              <a:buSzPts val="900"/>
              <a:buNone/>
              <a:defRPr>
                <a:latin typeface="Montserrat"/>
                <a:ea typeface="Montserrat"/>
                <a:cs typeface="Montserrat"/>
                <a:sym typeface="Montserrat"/>
              </a:defRPr>
            </a:lvl6pPr>
            <a:lvl7pPr lvl="6" algn="l">
              <a:lnSpc>
                <a:spcPct val="100000"/>
              </a:lnSpc>
              <a:spcBef>
                <a:spcPts val="0"/>
              </a:spcBef>
              <a:spcAft>
                <a:spcPts val="0"/>
              </a:spcAft>
              <a:buSzPts val="900"/>
              <a:buNone/>
              <a:defRPr>
                <a:latin typeface="Montserrat"/>
                <a:ea typeface="Montserrat"/>
                <a:cs typeface="Montserrat"/>
                <a:sym typeface="Montserrat"/>
              </a:defRPr>
            </a:lvl7pPr>
            <a:lvl8pPr lvl="7" algn="l">
              <a:lnSpc>
                <a:spcPct val="100000"/>
              </a:lnSpc>
              <a:spcBef>
                <a:spcPts val="0"/>
              </a:spcBef>
              <a:spcAft>
                <a:spcPts val="0"/>
              </a:spcAft>
              <a:buSzPts val="900"/>
              <a:buNone/>
              <a:defRPr>
                <a:latin typeface="Montserrat"/>
                <a:ea typeface="Montserrat"/>
                <a:cs typeface="Montserrat"/>
                <a:sym typeface="Montserrat"/>
              </a:defRPr>
            </a:lvl8pPr>
            <a:lvl9pPr lvl="8" algn="l">
              <a:lnSpc>
                <a:spcPct val="100000"/>
              </a:lnSpc>
              <a:spcBef>
                <a:spcPts val="0"/>
              </a:spcBef>
              <a:spcAft>
                <a:spcPts val="0"/>
              </a:spcAft>
              <a:buSzPts val="900"/>
              <a:buNone/>
              <a:defRPr>
                <a:latin typeface="Montserrat"/>
                <a:ea typeface="Montserrat"/>
                <a:cs typeface="Montserrat"/>
                <a:sym typeface="Montserrat"/>
              </a:defRPr>
            </a:lvl9pPr>
          </a:lstStyle>
          <a:p/>
        </p:txBody>
      </p:sp>
      <p:sp>
        <p:nvSpPr>
          <p:cNvPr id="1529" name="Google Shape;1529;g343d2673bcf_0_3803"/>
          <p:cNvSpPr txBox="1"/>
          <p:nvPr>
            <p:ph idx="1" type="subTitle"/>
          </p:nvPr>
        </p:nvSpPr>
        <p:spPr>
          <a:xfrm>
            <a:off x="3565064" y="3852435"/>
            <a:ext cx="5040000" cy="1631700"/>
          </a:xfrm>
          <a:prstGeom prst="rect">
            <a:avLst/>
          </a:prstGeom>
          <a:noFill/>
          <a:ln>
            <a:noFill/>
          </a:ln>
        </p:spPr>
        <p:txBody>
          <a:bodyPr anchorCtr="0" anchor="t" bIns="60950" lIns="60950" spcFirstLastPara="1" rIns="60950" wrap="square" tIns="60950">
            <a:noAutofit/>
          </a:bodyPr>
          <a:lstStyle>
            <a:lvl1pPr lvl="0" algn="ctr">
              <a:lnSpc>
                <a:spcPct val="100000"/>
              </a:lnSpc>
              <a:spcBef>
                <a:spcPts val="0"/>
              </a:spcBef>
              <a:spcAft>
                <a:spcPts val="0"/>
              </a:spcAft>
              <a:buSzPts val="1200"/>
              <a:buFont typeface="Montserrat"/>
              <a:buNone/>
              <a:defRPr sz="1200">
                <a:latin typeface="Montserrat"/>
                <a:ea typeface="Montserrat"/>
                <a:cs typeface="Montserrat"/>
                <a:sym typeface="Montserrat"/>
              </a:defRPr>
            </a:lvl1pPr>
            <a:lvl2pPr lvl="1" algn="ctr">
              <a:lnSpc>
                <a:spcPct val="100000"/>
              </a:lnSpc>
              <a:spcBef>
                <a:spcPts val="0"/>
              </a:spcBef>
              <a:spcAft>
                <a:spcPts val="0"/>
              </a:spcAft>
              <a:buSzPts val="900"/>
              <a:buNone/>
              <a:defRPr/>
            </a:lvl2pPr>
            <a:lvl3pPr lvl="2" algn="ctr">
              <a:lnSpc>
                <a:spcPct val="100000"/>
              </a:lnSpc>
              <a:spcBef>
                <a:spcPts val="0"/>
              </a:spcBef>
              <a:spcAft>
                <a:spcPts val="0"/>
              </a:spcAft>
              <a:buSzPts val="900"/>
              <a:buNone/>
              <a:defRPr/>
            </a:lvl3pPr>
            <a:lvl4pPr lvl="3" algn="ctr">
              <a:lnSpc>
                <a:spcPct val="100000"/>
              </a:lnSpc>
              <a:spcBef>
                <a:spcPts val="0"/>
              </a:spcBef>
              <a:spcAft>
                <a:spcPts val="0"/>
              </a:spcAft>
              <a:buSzPts val="900"/>
              <a:buNone/>
              <a:defRPr/>
            </a:lvl4pPr>
            <a:lvl5pPr lvl="4" algn="ctr">
              <a:lnSpc>
                <a:spcPct val="100000"/>
              </a:lnSpc>
              <a:spcBef>
                <a:spcPts val="0"/>
              </a:spcBef>
              <a:spcAft>
                <a:spcPts val="0"/>
              </a:spcAft>
              <a:buSzPts val="900"/>
              <a:buNone/>
              <a:defRPr/>
            </a:lvl5pPr>
            <a:lvl6pPr lvl="5" algn="ctr">
              <a:lnSpc>
                <a:spcPct val="100000"/>
              </a:lnSpc>
              <a:spcBef>
                <a:spcPts val="0"/>
              </a:spcBef>
              <a:spcAft>
                <a:spcPts val="0"/>
              </a:spcAft>
              <a:buSzPts val="900"/>
              <a:buNone/>
              <a:defRPr/>
            </a:lvl6pPr>
            <a:lvl7pPr lvl="6" algn="ctr">
              <a:lnSpc>
                <a:spcPct val="100000"/>
              </a:lnSpc>
              <a:spcBef>
                <a:spcPts val="0"/>
              </a:spcBef>
              <a:spcAft>
                <a:spcPts val="0"/>
              </a:spcAft>
              <a:buSzPts val="900"/>
              <a:buNone/>
              <a:defRPr/>
            </a:lvl7pPr>
            <a:lvl8pPr lvl="7" algn="ctr">
              <a:lnSpc>
                <a:spcPct val="100000"/>
              </a:lnSpc>
              <a:spcBef>
                <a:spcPts val="0"/>
              </a:spcBef>
              <a:spcAft>
                <a:spcPts val="0"/>
              </a:spcAft>
              <a:buSzPts val="900"/>
              <a:buNone/>
              <a:defRPr/>
            </a:lvl8pPr>
            <a:lvl9pPr lvl="8" algn="ctr">
              <a:lnSpc>
                <a:spcPct val="100000"/>
              </a:lnSpc>
              <a:spcBef>
                <a:spcPts val="0"/>
              </a:spcBef>
              <a:spcAft>
                <a:spcPts val="0"/>
              </a:spcAft>
              <a:buSzPts val="900"/>
              <a:buNone/>
              <a:defRPr/>
            </a:lvl9pPr>
          </a:lstStyle>
          <a:p/>
        </p:txBody>
      </p:sp>
    </p:spTree>
  </p:cSld>
  <p:clrMapOvr>
    <a:masterClrMapping/>
  </p:clrMapOvr>
</p:sldLayout>
</file>

<file path=ppt/slideLayouts/slideLayout6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End Slide 1">
  <p:cSld name="TITLE_ONLY_1">
    <p:spTree>
      <p:nvGrpSpPr>
        <p:cNvPr id="1530" name="Shape 1530"/>
        <p:cNvGrpSpPr/>
        <p:nvPr/>
      </p:nvGrpSpPr>
      <p:grpSpPr>
        <a:xfrm>
          <a:off x="0" y="0"/>
          <a:ext cx="0" cy="0"/>
          <a:chOff x="0" y="0"/>
          <a:chExt cx="0" cy="0"/>
        </a:xfrm>
      </p:grpSpPr>
      <p:pic>
        <p:nvPicPr>
          <p:cNvPr id="1531" name="Google Shape;1531;g343d2673bcf_0_3814"/>
          <p:cNvPicPr preferRelativeResize="0"/>
          <p:nvPr/>
        </p:nvPicPr>
        <p:blipFill rotWithShape="1">
          <a:blip r:embed="rId2">
            <a:alphaModFix/>
          </a:blip>
          <a:srcRect b="0" l="9" r="9" t="0"/>
          <a:stretch/>
        </p:blipFill>
        <p:spPr>
          <a:xfrm>
            <a:off x="657278" y="249925"/>
            <a:ext cx="2627164" cy="758299"/>
          </a:xfrm>
          <a:prstGeom prst="rect">
            <a:avLst/>
          </a:prstGeom>
          <a:noFill/>
          <a:ln>
            <a:noFill/>
          </a:ln>
        </p:spPr>
      </p:pic>
      <p:sp>
        <p:nvSpPr>
          <p:cNvPr id="1532" name="Google Shape;1532;g343d2673bcf_0_3814"/>
          <p:cNvSpPr txBox="1"/>
          <p:nvPr/>
        </p:nvSpPr>
        <p:spPr>
          <a:xfrm>
            <a:off x="508600" y="1163600"/>
            <a:ext cx="4546500" cy="1816200"/>
          </a:xfrm>
          <a:prstGeom prst="rect">
            <a:avLst/>
          </a:prstGeom>
          <a:noFill/>
          <a:ln>
            <a:noFill/>
          </a:ln>
        </p:spPr>
        <p:txBody>
          <a:bodyPr anchorCtr="0" anchor="t" bIns="30475" lIns="60950" spcFirstLastPara="1" rIns="60950" wrap="square" tIns="30475">
            <a:spAutoFit/>
          </a:bodyPr>
          <a:lstStyle/>
          <a:p>
            <a:pPr indent="0" lvl="0" marL="0" marR="0" rtl="0" algn="l">
              <a:lnSpc>
                <a:spcPct val="100000"/>
              </a:lnSpc>
              <a:spcBef>
                <a:spcPts val="0"/>
              </a:spcBef>
              <a:spcAft>
                <a:spcPts val="0"/>
              </a:spcAft>
              <a:buClr>
                <a:srgbClr val="13294B"/>
              </a:buClr>
              <a:buSzPts val="5900"/>
              <a:buFont typeface="Montserrat SemiBold"/>
              <a:buNone/>
            </a:pPr>
            <a:r>
              <a:rPr b="1" lang="en-US" sz="5700">
                <a:solidFill>
                  <a:srgbClr val="13294B"/>
                </a:solidFill>
                <a:latin typeface="Montserrat SemiBold"/>
                <a:ea typeface="Montserrat SemiBold"/>
                <a:cs typeface="Montserrat SemiBold"/>
                <a:sym typeface="Montserrat SemiBold"/>
              </a:rPr>
              <a:t>THANK YOU</a:t>
            </a:r>
            <a:endParaRPr b="1" i="0" sz="5700" u="none" cap="none" strike="noStrike">
              <a:solidFill>
                <a:srgbClr val="E87722"/>
              </a:solidFill>
              <a:latin typeface="Montserrat SemiBold"/>
              <a:ea typeface="Montserrat SemiBold"/>
              <a:cs typeface="Montserrat SemiBold"/>
              <a:sym typeface="Montserrat SemiBold"/>
            </a:endParaRPr>
          </a:p>
        </p:txBody>
      </p:sp>
      <p:sp>
        <p:nvSpPr>
          <p:cNvPr id="1533" name="Google Shape;1533;g343d2673bcf_0_3814"/>
          <p:cNvSpPr/>
          <p:nvPr/>
        </p:nvSpPr>
        <p:spPr>
          <a:xfrm>
            <a:off x="6096000" y="-14003"/>
            <a:ext cx="6096000" cy="6872100"/>
          </a:xfrm>
          <a:prstGeom prst="rect">
            <a:avLst/>
          </a:prstGeom>
          <a:solidFill>
            <a:schemeClr val="accent1"/>
          </a:solidFill>
          <a:ln>
            <a:noFill/>
          </a:ln>
        </p:spPr>
        <p:txBody>
          <a:bodyPr anchorCtr="0" anchor="ctr" bIns="30475" lIns="60950" spcFirstLastPara="1" rIns="60950" wrap="square" tIns="30475">
            <a:noAutofit/>
          </a:bodyPr>
          <a:lstStyle/>
          <a:p>
            <a:pPr indent="0" lvl="0" marL="0" marR="0" rtl="0" algn="ctr">
              <a:lnSpc>
                <a:spcPct val="100000"/>
              </a:lnSpc>
              <a:spcBef>
                <a:spcPts val="0"/>
              </a:spcBef>
              <a:spcAft>
                <a:spcPts val="0"/>
              </a:spcAft>
              <a:buClr>
                <a:schemeClr val="lt1"/>
              </a:buClr>
              <a:buSzPts val="1800"/>
              <a:buFont typeface="Montserrat"/>
              <a:buNone/>
            </a:pPr>
            <a:r>
              <a:t/>
            </a:r>
            <a:endParaRPr b="0" i="0" sz="1800" u="none" cap="none" strike="noStrike">
              <a:solidFill>
                <a:srgbClr val="FFFFFF"/>
              </a:solidFill>
              <a:latin typeface="Montserrat"/>
              <a:ea typeface="Montserrat"/>
              <a:cs typeface="Montserrat"/>
              <a:sym typeface="Montserrat"/>
            </a:endParaRPr>
          </a:p>
        </p:txBody>
      </p:sp>
      <p:sp>
        <p:nvSpPr>
          <p:cNvPr id="1534" name="Google Shape;1534;g343d2673bcf_0_3814"/>
          <p:cNvSpPr/>
          <p:nvPr/>
        </p:nvSpPr>
        <p:spPr>
          <a:xfrm>
            <a:off x="5545667" y="1001895"/>
            <a:ext cx="1100700" cy="1100700"/>
          </a:xfrm>
          <a:prstGeom prst="ellipse">
            <a:avLst/>
          </a:prstGeom>
          <a:solidFill>
            <a:srgbClr val="1B396B"/>
          </a:solidFill>
          <a:ln>
            <a:noFill/>
          </a:ln>
        </p:spPr>
        <p:txBody>
          <a:bodyPr anchorCtr="0" anchor="ctr" bIns="30475" lIns="60950" spcFirstLastPara="1" rIns="60950" wrap="square" tIns="30475">
            <a:noAutofit/>
          </a:bodyPr>
          <a:lstStyle/>
          <a:p>
            <a:pPr indent="0" lvl="0" marL="0" marR="0" rtl="0" algn="ctr">
              <a:lnSpc>
                <a:spcPct val="100000"/>
              </a:lnSpc>
              <a:spcBef>
                <a:spcPts val="0"/>
              </a:spcBef>
              <a:spcAft>
                <a:spcPts val="0"/>
              </a:spcAft>
              <a:buClr>
                <a:schemeClr val="lt1"/>
              </a:buClr>
              <a:buSzPts val="1200"/>
              <a:buFont typeface="Montserrat"/>
              <a:buNone/>
            </a:pPr>
            <a:r>
              <a:t/>
            </a:r>
            <a:endParaRPr b="0" i="0" sz="1200" u="none" cap="none" strike="noStrike">
              <a:solidFill>
                <a:srgbClr val="FFFFFF"/>
              </a:solidFill>
              <a:latin typeface="Montserrat"/>
              <a:ea typeface="Montserrat"/>
              <a:cs typeface="Montserrat"/>
              <a:sym typeface="Montserrat"/>
            </a:endParaRPr>
          </a:p>
        </p:txBody>
      </p:sp>
      <p:sp>
        <p:nvSpPr>
          <p:cNvPr id="1535" name="Google Shape;1535;g343d2673bcf_0_3814"/>
          <p:cNvSpPr txBox="1"/>
          <p:nvPr/>
        </p:nvSpPr>
        <p:spPr>
          <a:xfrm>
            <a:off x="6934199" y="1066508"/>
            <a:ext cx="4800600" cy="307800"/>
          </a:xfrm>
          <a:prstGeom prst="rect">
            <a:avLst/>
          </a:prstGeom>
          <a:noFill/>
          <a:ln>
            <a:noFill/>
          </a:ln>
        </p:spPr>
        <p:txBody>
          <a:bodyPr anchorCtr="0" anchor="ctr" bIns="30475" lIns="60950" spcFirstLastPara="1" rIns="60950" wrap="square" tIns="30475">
            <a:spAutoFit/>
          </a:bodyPr>
          <a:lstStyle/>
          <a:p>
            <a:pPr indent="0" lvl="0" marL="0" marR="0" rtl="0" algn="l">
              <a:lnSpc>
                <a:spcPct val="100000"/>
              </a:lnSpc>
              <a:spcBef>
                <a:spcPts val="0"/>
              </a:spcBef>
              <a:spcAft>
                <a:spcPts val="0"/>
              </a:spcAft>
              <a:buClr>
                <a:srgbClr val="FFFFFF"/>
              </a:buClr>
              <a:buSzPts val="1600"/>
              <a:buFont typeface="Montserrat Light"/>
              <a:buNone/>
            </a:pPr>
            <a:r>
              <a:rPr b="0" i="0" lang="en-US" sz="1600" u="none" cap="none" strike="noStrike">
                <a:solidFill>
                  <a:srgbClr val="FFFFFF"/>
                </a:solidFill>
                <a:latin typeface="Montserrat Light"/>
                <a:ea typeface="Montserrat Light"/>
                <a:cs typeface="Montserrat Light"/>
                <a:sym typeface="Montserrat Light"/>
              </a:rPr>
              <a:t>Office Address</a:t>
            </a:r>
            <a:endParaRPr b="0" i="0" sz="900" u="none" cap="none" strike="noStrike">
              <a:solidFill>
                <a:srgbClr val="000000"/>
              </a:solidFill>
              <a:latin typeface="Arial"/>
              <a:ea typeface="Arial"/>
              <a:cs typeface="Arial"/>
              <a:sym typeface="Arial"/>
            </a:endParaRPr>
          </a:p>
        </p:txBody>
      </p:sp>
      <p:sp>
        <p:nvSpPr>
          <p:cNvPr id="1536" name="Google Shape;1536;g343d2673bcf_0_3814"/>
          <p:cNvSpPr txBox="1"/>
          <p:nvPr/>
        </p:nvSpPr>
        <p:spPr>
          <a:xfrm>
            <a:off x="6934199" y="1401879"/>
            <a:ext cx="4800600" cy="646500"/>
          </a:xfrm>
          <a:prstGeom prst="rect">
            <a:avLst/>
          </a:prstGeom>
          <a:noFill/>
          <a:ln>
            <a:noFill/>
          </a:ln>
        </p:spPr>
        <p:txBody>
          <a:bodyPr anchorCtr="0" anchor="ctr" bIns="30475" lIns="60950" spcFirstLastPara="1" rIns="60950" wrap="square" tIns="30475">
            <a:spAutoFit/>
          </a:bodyPr>
          <a:lstStyle/>
          <a:p>
            <a:pPr indent="0" lvl="0" marL="0" marR="0" rtl="0" algn="l">
              <a:lnSpc>
                <a:spcPct val="100000"/>
              </a:lnSpc>
              <a:spcBef>
                <a:spcPts val="0"/>
              </a:spcBef>
              <a:spcAft>
                <a:spcPts val="0"/>
              </a:spcAft>
              <a:buClr>
                <a:srgbClr val="FFFFFF"/>
              </a:buClr>
              <a:buSzPts val="1900"/>
              <a:buFont typeface="Montserrat"/>
              <a:buNone/>
            </a:pPr>
            <a:r>
              <a:rPr b="0" i="0" lang="en-US" sz="1900" u="none" cap="none" strike="noStrike">
                <a:solidFill>
                  <a:srgbClr val="FFFFFF"/>
                </a:solidFill>
                <a:latin typeface="Montserrat"/>
                <a:ea typeface="Montserrat"/>
                <a:cs typeface="Montserrat"/>
                <a:sym typeface="Montserrat"/>
              </a:rPr>
              <a:t>127 Church Street</a:t>
            </a:r>
            <a:endParaRPr b="0" i="0" sz="9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FFFFFF"/>
              </a:buClr>
              <a:buSzPts val="1900"/>
              <a:buFont typeface="Montserrat"/>
              <a:buNone/>
            </a:pPr>
            <a:r>
              <a:rPr b="0" i="0" lang="en-US" sz="1900" u="none" cap="none" strike="noStrike">
                <a:solidFill>
                  <a:srgbClr val="FFFFFF"/>
                </a:solidFill>
                <a:latin typeface="Montserrat"/>
                <a:ea typeface="Montserrat"/>
                <a:cs typeface="Montserrat"/>
                <a:sym typeface="Montserrat"/>
              </a:rPr>
              <a:t>New Haven, CT 06510</a:t>
            </a:r>
            <a:endParaRPr b="0" i="0" sz="900" u="none" cap="none" strike="noStrike">
              <a:solidFill>
                <a:srgbClr val="000000"/>
              </a:solidFill>
              <a:latin typeface="Arial"/>
              <a:ea typeface="Arial"/>
              <a:cs typeface="Arial"/>
              <a:sym typeface="Arial"/>
            </a:endParaRPr>
          </a:p>
        </p:txBody>
      </p:sp>
      <p:sp>
        <p:nvSpPr>
          <p:cNvPr id="1537" name="Google Shape;1537;g343d2673bcf_0_3814"/>
          <p:cNvSpPr/>
          <p:nvPr/>
        </p:nvSpPr>
        <p:spPr>
          <a:xfrm>
            <a:off x="5545667" y="2864179"/>
            <a:ext cx="1100700" cy="1100700"/>
          </a:xfrm>
          <a:prstGeom prst="ellipse">
            <a:avLst/>
          </a:prstGeom>
          <a:solidFill>
            <a:srgbClr val="1B396B"/>
          </a:solidFill>
          <a:ln>
            <a:noFill/>
          </a:ln>
        </p:spPr>
        <p:txBody>
          <a:bodyPr anchorCtr="0" anchor="ctr" bIns="30475" lIns="60950" spcFirstLastPara="1" rIns="60950" wrap="square" tIns="30475">
            <a:noAutofit/>
          </a:bodyPr>
          <a:lstStyle/>
          <a:p>
            <a:pPr indent="0" lvl="0" marL="0" marR="0" rtl="0" algn="ctr">
              <a:lnSpc>
                <a:spcPct val="100000"/>
              </a:lnSpc>
              <a:spcBef>
                <a:spcPts val="0"/>
              </a:spcBef>
              <a:spcAft>
                <a:spcPts val="0"/>
              </a:spcAft>
              <a:buClr>
                <a:schemeClr val="lt1"/>
              </a:buClr>
              <a:buSzPts val="1200"/>
              <a:buFont typeface="Montserrat"/>
              <a:buNone/>
            </a:pPr>
            <a:r>
              <a:t/>
            </a:r>
            <a:endParaRPr b="0" i="0" sz="1200" u="none" cap="none" strike="noStrike">
              <a:solidFill>
                <a:srgbClr val="FFFFFF"/>
              </a:solidFill>
              <a:latin typeface="Montserrat"/>
              <a:ea typeface="Montserrat"/>
              <a:cs typeface="Montserrat"/>
              <a:sym typeface="Montserrat"/>
            </a:endParaRPr>
          </a:p>
        </p:txBody>
      </p:sp>
      <p:sp>
        <p:nvSpPr>
          <p:cNvPr id="1538" name="Google Shape;1538;g343d2673bcf_0_3814"/>
          <p:cNvSpPr txBox="1"/>
          <p:nvPr/>
        </p:nvSpPr>
        <p:spPr>
          <a:xfrm>
            <a:off x="6934198" y="3056655"/>
            <a:ext cx="4800600" cy="307800"/>
          </a:xfrm>
          <a:prstGeom prst="rect">
            <a:avLst/>
          </a:prstGeom>
          <a:noFill/>
          <a:ln>
            <a:noFill/>
          </a:ln>
        </p:spPr>
        <p:txBody>
          <a:bodyPr anchorCtr="0" anchor="ctr" bIns="30475" lIns="60950" spcFirstLastPara="1" rIns="60950" wrap="square" tIns="30475">
            <a:spAutoFit/>
          </a:bodyPr>
          <a:lstStyle/>
          <a:p>
            <a:pPr indent="0" lvl="0" marL="0" marR="0" rtl="0" algn="l">
              <a:lnSpc>
                <a:spcPct val="100000"/>
              </a:lnSpc>
              <a:spcBef>
                <a:spcPts val="0"/>
              </a:spcBef>
              <a:spcAft>
                <a:spcPts val="0"/>
              </a:spcAft>
              <a:buClr>
                <a:srgbClr val="FFFFFF"/>
              </a:buClr>
              <a:buSzPts val="1600"/>
              <a:buFont typeface="Montserrat Light"/>
              <a:buNone/>
            </a:pPr>
            <a:r>
              <a:rPr b="0" i="0" lang="en-US" sz="1600" u="none" cap="none" strike="noStrike">
                <a:solidFill>
                  <a:srgbClr val="FFFFFF"/>
                </a:solidFill>
                <a:latin typeface="Montserrat Light"/>
                <a:ea typeface="Montserrat Light"/>
                <a:cs typeface="Montserrat Light"/>
                <a:sym typeface="Montserrat Light"/>
              </a:rPr>
              <a:t>E-mail Address</a:t>
            </a:r>
            <a:endParaRPr b="0" i="0" sz="900" u="none" cap="none" strike="noStrike">
              <a:solidFill>
                <a:srgbClr val="000000"/>
              </a:solidFill>
              <a:latin typeface="Arial"/>
              <a:ea typeface="Arial"/>
              <a:cs typeface="Arial"/>
              <a:sym typeface="Arial"/>
            </a:endParaRPr>
          </a:p>
        </p:txBody>
      </p:sp>
      <p:sp>
        <p:nvSpPr>
          <p:cNvPr id="1539" name="Google Shape;1539;g343d2673bcf_0_3814"/>
          <p:cNvSpPr txBox="1"/>
          <p:nvPr/>
        </p:nvSpPr>
        <p:spPr>
          <a:xfrm>
            <a:off x="6934198" y="3423555"/>
            <a:ext cx="4800600" cy="354000"/>
          </a:xfrm>
          <a:prstGeom prst="rect">
            <a:avLst/>
          </a:prstGeom>
          <a:noFill/>
          <a:ln>
            <a:noFill/>
          </a:ln>
        </p:spPr>
        <p:txBody>
          <a:bodyPr anchorCtr="0" anchor="ctr" bIns="30475" lIns="60950" spcFirstLastPara="1" rIns="60950" wrap="square" tIns="30475">
            <a:spAutoFit/>
          </a:bodyPr>
          <a:lstStyle/>
          <a:p>
            <a:pPr indent="0" lvl="0" marL="0" marR="0" rtl="0" algn="l">
              <a:lnSpc>
                <a:spcPct val="100000"/>
              </a:lnSpc>
              <a:spcBef>
                <a:spcPts val="0"/>
              </a:spcBef>
              <a:spcAft>
                <a:spcPts val="0"/>
              </a:spcAft>
              <a:buClr>
                <a:srgbClr val="FFFFFF"/>
              </a:buClr>
              <a:buSzPts val="1900"/>
              <a:buFont typeface="Montserrat"/>
              <a:buNone/>
            </a:pPr>
            <a:r>
              <a:rPr b="0" i="0" lang="en-US" sz="1900" u="none" cap="none" strike="noStrike">
                <a:solidFill>
                  <a:srgbClr val="FFFFFF"/>
                </a:solidFill>
                <a:latin typeface="Montserrat"/>
                <a:ea typeface="Montserrat"/>
                <a:cs typeface="Montserrat"/>
                <a:sym typeface="Montserrat"/>
              </a:rPr>
              <a:t>info@square-9.com</a:t>
            </a:r>
            <a:endParaRPr b="0" i="0" sz="900" u="none" cap="none" strike="noStrike">
              <a:solidFill>
                <a:srgbClr val="000000"/>
              </a:solidFill>
              <a:latin typeface="Arial"/>
              <a:ea typeface="Arial"/>
              <a:cs typeface="Arial"/>
              <a:sym typeface="Arial"/>
            </a:endParaRPr>
          </a:p>
        </p:txBody>
      </p:sp>
      <p:sp>
        <p:nvSpPr>
          <p:cNvPr id="1540" name="Google Shape;1540;g343d2673bcf_0_3814"/>
          <p:cNvSpPr/>
          <p:nvPr/>
        </p:nvSpPr>
        <p:spPr>
          <a:xfrm>
            <a:off x="5545667" y="4726462"/>
            <a:ext cx="1100700" cy="1100700"/>
          </a:xfrm>
          <a:prstGeom prst="ellipse">
            <a:avLst/>
          </a:prstGeom>
          <a:solidFill>
            <a:srgbClr val="1B396B"/>
          </a:solidFill>
          <a:ln>
            <a:noFill/>
          </a:ln>
        </p:spPr>
        <p:txBody>
          <a:bodyPr anchorCtr="0" anchor="ctr" bIns="30475" lIns="60950" spcFirstLastPara="1" rIns="60950" wrap="square" tIns="30475">
            <a:noAutofit/>
          </a:bodyPr>
          <a:lstStyle/>
          <a:p>
            <a:pPr indent="0" lvl="0" marL="0" marR="0" rtl="0" algn="ctr">
              <a:lnSpc>
                <a:spcPct val="100000"/>
              </a:lnSpc>
              <a:spcBef>
                <a:spcPts val="0"/>
              </a:spcBef>
              <a:spcAft>
                <a:spcPts val="0"/>
              </a:spcAft>
              <a:buClr>
                <a:schemeClr val="lt1"/>
              </a:buClr>
              <a:buSzPts val="1200"/>
              <a:buFont typeface="Montserrat"/>
              <a:buNone/>
            </a:pPr>
            <a:r>
              <a:t/>
            </a:r>
            <a:endParaRPr b="0" i="0" sz="1200" u="none" cap="none" strike="noStrike">
              <a:solidFill>
                <a:srgbClr val="FFFFFF"/>
              </a:solidFill>
              <a:latin typeface="Montserrat"/>
              <a:ea typeface="Montserrat"/>
              <a:cs typeface="Montserrat"/>
              <a:sym typeface="Montserrat"/>
            </a:endParaRPr>
          </a:p>
        </p:txBody>
      </p:sp>
      <p:sp>
        <p:nvSpPr>
          <p:cNvPr id="1541" name="Google Shape;1541;g343d2673bcf_0_3814"/>
          <p:cNvSpPr txBox="1"/>
          <p:nvPr/>
        </p:nvSpPr>
        <p:spPr>
          <a:xfrm>
            <a:off x="6934199" y="4936082"/>
            <a:ext cx="4800600" cy="307800"/>
          </a:xfrm>
          <a:prstGeom prst="rect">
            <a:avLst/>
          </a:prstGeom>
          <a:noFill/>
          <a:ln>
            <a:noFill/>
          </a:ln>
        </p:spPr>
        <p:txBody>
          <a:bodyPr anchorCtr="0" anchor="ctr" bIns="30475" lIns="60950" spcFirstLastPara="1" rIns="60950" wrap="square" tIns="30475">
            <a:spAutoFit/>
          </a:bodyPr>
          <a:lstStyle/>
          <a:p>
            <a:pPr indent="0" lvl="0" marL="0" marR="0" rtl="0" algn="l">
              <a:lnSpc>
                <a:spcPct val="100000"/>
              </a:lnSpc>
              <a:spcBef>
                <a:spcPts val="0"/>
              </a:spcBef>
              <a:spcAft>
                <a:spcPts val="0"/>
              </a:spcAft>
              <a:buClr>
                <a:srgbClr val="FFFFFF"/>
              </a:buClr>
              <a:buSzPts val="1600"/>
              <a:buFont typeface="Montserrat Light"/>
              <a:buNone/>
            </a:pPr>
            <a:r>
              <a:rPr b="0" i="0" lang="en-US" sz="1600" u="none" cap="none" strike="noStrike">
                <a:solidFill>
                  <a:srgbClr val="FFFFFF"/>
                </a:solidFill>
                <a:latin typeface="Montserrat Light"/>
                <a:ea typeface="Montserrat Light"/>
                <a:cs typeface="Montserrat Light"/>
                <a:sym typeface="Montserrat Light"/>
              </a:rPr>
              <a:t>Website</a:t>
            </a:r>
            <a:endParaRPr b="0" i="0" sz="900" u="none" cap="none" strike="noStrike">
              <a:solidFill>
                <a:srgbClr val="000000"/>
              </a:solidFill>
              <a:latin typeface="Arial"/>
              <a:ea typeface="Arial"/>
              <a:cs typeface="Arial"/>
              <a:sym typeface="Arial"/>
            </a:endParaRPr>
          </a:p>
        </p:txBody>
      </p:sp>
      <p:sp>
        <p:nvSpPr>
          <p:cNvPr id="1542" name="Google Shape;1542;g343d2673bcf_0_3814"/>
          <p:cNvSpPr txBox="1"/>
          <p:nvPr/>
        </p:nvSpPr>
        <p:spPr>
          <a:xfrm>
            <a:off x="6934199" y="5268696"/>
            <a:ext cx="4800600" cy="354000"/>
          </a:xfrm>
          <a:prstGeom prst="rect">
            <a:avLst/>
          </a:prstGeom>
          <a:noFill/>
          <a:ln>
            <a:noFill/>
          </a:ln>
        </p:spPr>
        <p:txBody>
          <a:bodyPr anchorCtr="0" anchor="ctr" bIns="30475" lIns="60950" spcFirstLastPara="1" rIns="60950" wrap="square" tIns="30475">
            <a:spAutoFit/>
          </a:bodyPr>
          <a:lstStyle/>
          <a:p>
            <a:pPr indent="0" lvl="0" marL="0" marR="0" rtl="0" algn="l">
              <a:lnSpc>
                <a:spcPct val="100000"/>
              </a:lnSpc>
              <a:spcBef>
                <a:spcPts val="0"/>
              </a:spcBef>
              <a:spcAft>
                <a:spcPts val="0"/>
              </a:spcAft>
              <a:buClr>
                <a:srgbClr val="FFFFFF"/>
              </a:buClr>
              <a:buSzPts val="1900"/>
              <a:buFont typeface="Montserrat"/>
              <a:buNone/>
            </a:pPr>
            <a:r>
              <a:rPr b="0" i="0" lang="en-US" sz="1900" u="none" cap="none" strike="noStrike">
                <a:solidFill>
                  <a:srgbClr val="FFFFFF"/>
                </a:solidFill>
                <a:latin typeface="Montserrat"/>
                <a:ea typeface="Montserrat"/>
                <a:cs typeface="Montserrat"/>
                <a:sym typeface="Montserrat"/>
              </a:rPr>
              <a:t>square-9.com</a:t>
            </a:r>
            <a:endParaRPr b="0" i="0" sz="900" u="none" cap="none" strike="noStrike">
              <a:solidFill>
                <a:srgbClr val="000000"/>
              </a:solidFill>
              <a:latin typeface="Arial"/>
              <a:ea typeface="Arial"/>
              <a:cs typeface="Arial"/>
              <a:sym typeface="Arial"/>
            </a:endParaRPr>
          </a:p>
        </p:txBody>
      </p:sp>
      <p:pic>
        <p:nvPicPr>
          <p:cNvPr descr="Envelope with solid fill" id="1543" name="Google Shape;1543;g343d2673bcf_0_3814"/>
          <p:cNvPicPr preferRelativeResize="0"/>
          <p:nvPr/>
        </p:nvPicPr>
        <p:blipFill rotWithShape="1">
          <a:blip r:embed="rId3">
            <a:alphaModFix/>
          </a:blip>
          <a:srcRect b="0" l="0" r="0" t="0"/>
          <a:stretch/>
        </p:blipFill>
        <p:spPr>
          <a:xfrm>
            <a:off x="5815973" y="3136508"/>
            <a:ext cx="560053" cy="560053"/>
          </a:xfrm>
          <a:prstGeom prst="rect">
            <a:avLst/>
          </a:prstGeom>
          <a:noFill/>
          <a:ln>
            <a:noFill/>
          </a:ln>
        </p:spPr>
      </p:pic>
      <p:pic>
        <p:nvPicPr>
          <p:cNvPr descr="Earth globe: Americas with solid fill" id="1544" name="Google Shape;1544;g343d2673bcf_0_3814"/>
          <p:cNvPicPr preferRelativeResize="0"/>
          <p:nvPr/>
        </p:nvPicPr>
        <p:blipFill rotWithShape="1">
          <a:blip r:embed="rId4">
            <a:alphaModFix/>
          </a:blip>
          <a:srcRect b="0" l="0" r="0" t="0"/>
          <a:stretch/>
        </p:blipFill>
        <p:spPr>
          <a:xfrm>
            <a:off x="5815973" y="4996769"/>
            <a:ext cx="560053" cy="560053"/>
          </a:xfrm>
          <a:prstGeom prst="rect">
            <a:avLst/>
          </a:prstGeom>
          <a:noFill/>
          <a:ln>
            <a:noFill/>
          </a:ln>
        </p:spPr>
      </p:pic>
      <p:pic>
        <p:nvPicPr>
          <p:cNvPr descr="Marker with solid fill" id="1545" name="Google Shape;1545;g343d2673bcf_0_3814"/>
          <p:cNvPicPr preferRelativeResize="0"/>
          <p:nvPr/>
        </p:nvPicPr>
        <p:blipFill rotWithShape="1">
          <a:blip r:embed="rId5">
            <a:alphaModFix/>
          </a:blip>
          <a:srcRect b="0" l="0" r="0" t="0"/>
          <a:stretch/>
        </p:blipFill>
        <p:spPr>
          <a:xfrm>
            <a:off x="5791200" y="1247429"/>
            <a:ext cx="609600" cy="609600"/>
          </a:xfrm>
          <a:prstGeom prst="rect">
            <a:avLst/>
          </a:prstGeom>
          <a:noFill/>
          <a:ln>
            <a:noFill/>
          </a:ln>
        </p:spPr>
      </p:pic>
    </p:spTree>
  </p:cSld>
  <p:clrMapOvr>
    <a:masterClrMapping/>
  </p:clrMapOvr>
</p:sldLayout>
</file>

<file path=ppt/slideLayouts/slideLayout6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3 Tiles 1">
  <p:cSld name="SECTION_HEADER_1">
    <p:spTree>
      <p:nvGrpSpPr>
        <p:cNvPr id="1546" name="Shape 1546"/>
        <p:cNvGrpSpPr/>
        <p:nvPr/>
      </p:nvGrpSpPr>
      <p:grpSpPr>
        <a:xfrm>
          <a:off x="0" y="0"/>
          <a:ext cx="0" cy="0"/>
          <a:chOff x="0" y="0"/>
          <a:chExt cx="0" cy="0"/>
        </a:xfrm>
      </p:grpSpPr>
      <p:sp>
        <p:nvSpPr>
          <p:cNvPr id="1547" name="Google Shape;1547;g343d2673bcf_0_3830"/>
          <p:cNvSpPr/>
          <p:nvPr/>
        </p:nvSpPr>
        <p:spPr>
          <a:xfrm>
            <a:off x="6354296" y="1880033"/>
            <a:ext cx="3297650" cy="4549512"/>
          </a:xfrm>
          <a:custGeom>
            <a:rect b="b" l="l" r="r" t="t"/>
            <a:pathLst>
              <a:path extrusionOk="0" h="6318766" w="4940300">
                <a:moveTo>
                  <a:pt x="434895" y="0"/>
                </a:moveTo>
                <a:lnTo>
                  <a:pt x="4505405" y="0"/>
                </a:lnTo>
                <a:cubicBezTo>
                  <a:pt x="4745591" y="0"/>
                  <a:pt x="4940300" y="194709"/>
                  <a:pt x="4940300" y="434895"/>
                </a:cubicBezTo>
                <a:lnTo>
                  <a:pt x="4940300" y="5831840"/>
                </a:lnTo>
                <a:lnTo>
                  <a:pt x="4940300" y="5883871"/>
                </a:lnTo>
                <a:lnTo>
                  <a:pt x="4940300" y="6318766"/>
                </a:lnTo>
                <a:lnTo>
                  <a:pt x="4505405" y="6318766"/>
                </a:lnTo>
                <a:lnTo>
                  <a:pt x="434895" y="6318766"/>
                </a:lnTo>
                <a:lnTo>
                  <a:pt x="1" y="6318766"/>
                </a:lnTo>
                <a:lnTo>
                  <a:pt x="1" y="5883881"/>
                </a:lnTo>
                <a:lnTo>
                  <a:pt x="0" y="5883871"/>
                </a:lnTo>
                <a:lnTo>
                  <a:pt x="0" y="434895"/>
                </a:lnTo>
                <a:cubicBezTo>
                  <a:pt x="0" y="194709"/>
                  <a:pt x="194709" y="0"/>
                  <a:pt x="434895" y="0"/>
                </a:cubicBezTo>
                <a:close/>
              </a:path>
            </a:pathLst>
          </a:custGeom>
          <a:solidFill>
            <a:srgbClr val="F2F2F2"/>
          </a:solidFill>
          <a:ln>
            <a:noFill/>
          </a:ln>
          <a:effectLst>
            <a:outerShdw blurRad="50800" rotWithShape="0" algn="tl" dir="2700000" dist="38100">
              <a:srgbClr val="000000">
                <a:alpha val="40000"/>
              </a:srgbClr>
            </a:outerShdw>
          </a:effectLst>
        </p:spPr>
        <p:txBody>
          <a:bodyPr anchorCtr="0" anchor="ctr" bIns="30475" lIns="60950" spcFirstLastPara="1" rIns="60950" wrap="square" tIns="30475">
            <a:noAutofit/>
          </a:bodyPr>
          <a:lstStyle/>
          <a:p>
            <a:pPr indent="0" lvl="0" marL="0" marR="0" rtl="0" algn="ctr">
              <a:lnSpc>
                <a:spcPct val="100000"/>
              </a:lnSpc>
              <a:spcBef>
                <a:spcPts val="0"/>
              </a:spcBef>
              <a:spcAft>
                <a:spcPts val="0"/>
              </a:spcAft>
              <a:buClr>
                <a:srgbClr val="000000"/>
              </a:buClr>
              <a:buSzPts val="1200"/>
              <a:buFont typeface="Arial"/>
              <a:buNone/>
            </a:pPr>
            <a:r>
              <a:t/>
            </a:r>
            <a:endParaRPr b="0" i="0" sz="1200" u="none" cap="none" strike="noStrike">
              <a:solidFill>
                <a:schemeClr val="lt1"/>
              </a:solidFill>
              <a:latin typeface="Montserrat"/>
              <a:ea typeface="Montserrat"/>
              <a:cs typeface="Montserrat"/>
              <a:sym typeface="Montserrat"/>
            </a:endParaRPr>
          </a:p>
        </p:txBody>
      </p:sp>
      <p:sp>
        <p:nvSpPr>
          <p:cNvPr id="1548" name="Google Shape;1548;g343d2673bcf_0_3830"/>
          <p:cNvSpPr/>
          <p:nvPr/>
        </p:nvSpPr>
        <p:spPr>
          <a:xfrm>
            <a:off x="7382416" y="1303718"/>
            <a:ext cx="1237200" cy="1237200"/>
          </a:xfrm>
          <a:prstGeom prst="ellipse">
            <a:avLst/>
          </a:prstGeom>
          <a:solidFill>
            <a:schemeClr val="accent2"/>
          </a:solidFill>
          <a:ln>
            <a:noFill/>
          </a:ln>
        </p:spPr>
        <p:txBody>
          <a:bodyPr anchorCtr="0" anchor="ctr" bIns="30475" lIns="60950" spcFirstLastPara="1" rIns="60950" wrap="square" tIns="30475">
            <a:noAutofit/>
          </a:bodyPr>
          <a:lstStyle/>
          <a:p>
            <a:pPr indent="0" lvl="0" marL="0" marR="0" rtl="0" algn="ctr">
              <a:lnSpc>
                <a:spcPct val="100000"/>
              </a:lnSpc>
              <a:spcBef>
                <a:spcPts val="0"/>
              </a:spcBef>
              <a:spcAft>
                <a:spcPts val="0"/>
              </a:spcAft>
              <a:buClr>
                <a:srgbClr val="000000"/>
              </a:buClr>
              <a:buSzPts val="1200"/>
              <a:buFont typeface="Arial"/>
              <a:buNone/>
            </a:pPr>
            <a:r>
              <a:t/>
            </a:r>
            <a:endParaRPr b="0" i="0" sz="1200" u="none" cap="none" strike="noStrike">
              <a:solidFill>
                <a:schemeClr val="lt1"/>
              </a:solidFill>
              <a:latin typeface="Montserrat"/>
              <a:ea typeface="Montserrat"/>
              <a:cs typeface="Montserrat"/>
              <a:sym typeface="Montserrat"/>
            </a:endParaRPr>
          </a:p>
        </p:txBody>
      </p:sp>
      <p:sp>
        <p:nvSpPr>
          <p:cNvPr id="1549" name="Google Shape;1549;g343d2673bcf_0_3830"/>
          <p:cNvSpPr/>
          <p:nvPr/>
        </p:nvSpPr>
        <p:spPr>
          <a:xfrm>
            <a:off x="2540063" y="1880033"/>
            <a:ext cx="3297650" cy="4549512"/>
          </a:xfrm>
          <a:custGeom>
            <a:rect b="b" l="l" r="r" t="t"/>
            <a:pathLst>
              <a:path extrusionOk="0" h="6318766" w="4940300">
                <a:moveTo>
                  <a:pt x="434895" y="0"/>
                </a:moveTo>
                <a:lnTo>
                  <a:pt x="4505405" y="0"/>
                </a:lnTo>
                <a:cubicBezTo>
                  <a:pt x="4745591" y="0"/>
                  <a:pt x="4940300" y="194709"/>
                  <a:pt x="4940300" y="434895"/>
                </a:cubicBezTo>
                <a:lnTo>
                  <a:pt x="4940300" y="5831840"/>
                </a:lnTo>
                <a:lnTo>
                  <a:pt x="4940300" y="5883871"/>
                </a:lnTo>
                <a:lnTo>
                  <a:pt x="4940300" y="6318766"/>
                </a:lnTo>
                <a:lnTo>
                  <a:pt x="4505405" y="6318766"/>
                </a:lnTo>
                <a:lnTo>
                  <a:pt x="434895" y="6318766"/>
                </a:lnTo>
                <a:lnTo>
                  <a:pt x="1" y="6318766"/>
                </a:lnTo>
                <a:lnTo>
                  <a:pt x="1" y="5883881"/>
                </a:lnTo>
                <a:lnTo>
                  <a:pt x="0" y="5883871"/>
                </a:lnTo>
                <a:lnTo>
                  <a:pt x="0" y="434895"/>
                </a:lnTo>
                <a:cubicBezTo>
                  <a:pt x="0" y="194709"/>
                  <a:pt x="194709" y="0"/>
                  <a:pt x="434895" y="0"/>
                </a:cubicBezTo>
                <a:close/>
              </a:path>
            </a:pathLst>
          </a:custGeom>
          <a:solidFill>
            <a:srgbClr val="F2F2F2"/>
          </a:solidFill>
          <a:ln>
            <a:noFill/>
          </a:ln>
          <a:effectLst>
            <a:outerShdw blurRad="50800" rotWithShape="0" algn="tl" dir="2700000" dist="38100">
              <a:srgbClr val="000000">
                <a:alpha val="40000"/>
              </a:srgbClr>
            </a:outerShdw>
          </a:effectLst>
        </p:spPr>
        <p:txBody>
          <a:bodyPr anchorCtr="0" anchor="ctr" bIns="30475" lIns="60950" spcFirstLastPara="1" rIns="60950" wrap="square" tIns="30475">
            <a:noAutofit/>
          </a:bodyPr>
          <a:lstStyle/>
          <a:p>
            <a:pPr indent="0" lvl="0" marL="0" marR="0" rtl="0" algn="ctr">
              <a:lnSpc>
                <a:spcPct val="100000"/>
              </a:lnSpc>
              <a:spcBef>
                <a:spcPts val="0"/>
              </a:spcBef>
              <a:spcAft>
                <a:spcPts val="0"/>
              </a:spcAft>
              <a:buClr>
                <a:srgbClr val="000000"/>
              </a:buClr>
              <a:buSzPts val="1200"/>
              <a:buFont typeface="Arial"/>
              <a:buNone/>
            </a:pPr>
            <a:r>
              <a:t/>
            </a:r>
            <a:endParaRPr b="0" i="0" sz="1200" u="none" cap="none" strike="noStrike">
              <a:solidFill>
                <a:schemeClr val="lt1"/>
              </a:solidFill>
              <a:latin typeface="Montserrat"/>
              <a:ea typeface="Montserrat"/>
              <a:cs typeface="Montserrat"/>
              <a:sym typeface="Montserrat"/>
            </a:endParaRPr>
          </a:p>
        </p:txBody>
      </p:sp>
      <p:sp>
        <p:nvSpPr>
          <p:cNvPr id="1550" name="Google Shape;1550;g343d2673bcf_0_3830"/>
          <p:cNvSpPr/>
          <p:nvPr/>
        </p:nvSpPr>
        <p:spPr>
          <a:xfrm>
            <a:off x="3568184" y="1303718"/>
            <a:ext cx="1237200" cy="1237200"/>
          </a:xfrm>
          <a:prstGeom prst="ellipse">
            <a:avLst/>
          </a:prstGeom>
          <a:solidFill>
            <a:schemeClr val="accent1"/>
          </a:solidFill>
          <a:ln>
            <a:noFill/>
          </a:ln>
        </p:spPr>
        <p:txBody>
          <a:bodyPr anchorCtr="0" anchor="ctr" bIns="30475" lIns="60950" spcFirstLastPara="1" rIns="60950" wrap="square" tIns="30475">
            <a:noAutofit/>
          </a:bodyPr>
          <a:lstStyle/>
          <a:p>
            <a:pPr indent="0" lvl="0" marL="0" marR="0" rtl="0" algn="ctr">
              <a:lnSpc>
                <a:spcPct val="100000"/>
              </a:lnSpc>
              <a:spcBef>
                <a:spcPts val="0"/>
              </a:spcBef>
              <a:spcAft>
                <a:spcPts val="0"/>
              </a:spcAft>
              <a:buClr>
                <a:srgbClr val="000000"/>
              </a:buClr>
              <a:buSzPts val="1200"/>
              <a:buFont typeface="Arial"/>
              <a:buNone/>
            </a:pPr>
            <a:r>
              <a:t/>
            </a:r>
            <a:endParaRPr b="0" i="0" sz="1200" u="none" cap="none" strike="noStrike">
              <a:solidFill>
                <a:schemeClr val="lt1"/>
              </a:solidFill>
              <a:latin typeface="Montserrat"/>
              <a:ea typeface="Montserrat"/>
              <a:cs typeface="Montserrat"/>
              <a:sym typeface="Montserrat"/>
            </a:endParaRPr>
          </a:p>
        </p:txBody>
      </p:sp>
      <p:sp>
        <p:nvSpPr>
          <p:cNvPr id="1551" name="Google Shape;1551;g343d2673bcf_0_3830"/>
          <p:cNvSpPr/>
          <p:nvPr/>
        </p:nvSpPr>
        <p:spPr>
          <a:xfrm>
            <a:off x="2540063" y="6414380"/>
            <a:ext cx="3293700" cy="57900"/>
          </a:xfrm>
          <a:prstGeom prst="rect">
            <a:avLst/>
          </a:prstGeom>
          <a:solidFill>
            <a:schemeClr val="accent1"/>
          </a:solidFill>
          <a:ln>
            <a:noFill/>
          </a:ln>
        </p:spPr>
        <p:txBody>
          <a:bodyPr anchorCtr="0" anchor="ctr" bIns="30475" lIns="60950" spcFirstLastPara="1" rIns="60950" wrap="square" tIns="30475">
            <a:noAutofit/>
          </a:bodyPr>
          <a:lstStyle/>
          <a:p>
            <a:pPr indent="0" lvl="0" marL="0" marR="0" rtl="0" algn="ctr">
              <a:lnSpc>
                <a:spcPct val="100000"/>
              </a:lnSpc>
              <a:spcBef>
                <a:spcPts val="0"/>
              </a:spcBef>
              <a:spcAft>
                <a:spcPts val="0"/>
              </a:spcAft>
              <a:buClr>
                <a:srgbClr val="000000"/>
              </a:buClr>
              <a:buSzPts val="1200"/>
              <a:buFont typeface="Arial"/>
              <a:buNone/>
            </a:pPr>
            <a:r>
              <a:t/>
            </a:r>
            <a:endParaRPr b="0" i="0" sz="1200" u="none" cap="none" strike="noStrike">
              <a:solidFill>
                <a:schemeClr val="lt1"/>
              </a:solidFill>
              <a:latin typeface="Montserrat"/>
              <a:ea typeface="Montserrat"/>
              <a:cs typeface="Montserrat"/>
              <a:sym typeface="Montserrat"/>
            </a:endParaRPr>
          </a:p>
        </p:txBody>
      </p:sp>
      <p:sp>
        <p:nvSpPr>
          <p:cNvPr id="1552" name="Google Shape;1552;g343d2673bcf_0_3830"/>
          <p:cNvSpPr/>
          <p:nvPr/>
        </p:nvSpPr>
        <p:spPr>
          <a:xfrm>
            <a:off x="6354296" y="6414380"/>
            <a:ext cx="3293700" cy="57900"/>
          </a:xfrm>
          <a:prstGeom prst="rect">
            <a:avLst/>
          </a:prstGeom>
          <a:solidFill>
            <a:schemeClr val="accent2"/>
          </a:solidFill>
          <a:ln>
            <a:noFill/>
          </a:ln>
        </p:spPr>
        <p:txBody>
          <a:bodyPr anchorCtr="0" anchor="ctr" bIns="30475" lIns="60950" spcFirstLastPara="1" rIns="60950" wrap="square" tIns="30475">
            <a:noAutofit/>
          </a:bodyPr>
          <a:lstStyle/>
          <a:p>
            <a:pPr indent="0" lvl="0" marL="0" marR="0" rtl="0" algn="ctr">
              <a:lnSpc>
                <a:spcPct val="100000"/>
              </a:lnSpc>
              <a:spcBef>
                <a:spcPts val="0"/>
              </a:spcBef>
              <a:spcAft>
                <a:spcPts val="0"/>
              </a:spcAft>
              <a:buClr>
                <a:srgbClr val="000000"/>
              </a:buClr>
              <a:buSzPts val="1200"/>
              <a:buFont typeface="Arial"/>
              <a:buNone/>
            </a:pPr>
            <a:r>
              <a:t/>
            </a:r>
            <a:endParaRPr b="0" i="0" sz="1200" u="none" cap="none" strike="noStrike">
              <a:solidFill>
                <a:schemeClr val="lt1"/>
              </a:solidFill>
              <a:latin typeface="Montserrat"/>
              <a:ea typeface="Montserrat"/>
              <a:cs typeface="Montserrat"/>
              <a:sym typeface="Montserrat"/>
            </a:endParaRPr>
          </a:p>
        </p:txBody>
      </p:sp>
      <p:pic>
        <p:nvPicPr>
          <p:cNvPr descr="Lightbulb and gear with solid fill" id="1553" name="Google Shape;1553;g343d2673bcf_0_3830"/>
          <p:cNvPicPr preferRelativeResize="0"/>
          <p:nvPr/>
        </p:nvPicPr>
        <p:blipFill rotWithShape="1">
          <a:blip r:embed="rId2">
            <a:alphaModFix/>
          </a:blip>
          <a:srcRect b="0" l="0" r="0" t="0"/>
          <a:stretch/>
        </p:blipFill>
        <p:spPr>
          <a:xfrm>
            <a:off x="3802786" y="1536787"/>
            <a:ext cx="768085" cy="768085"/>
          </a:xfrm>
          <a:prstGeom prst="rect">
            <a:avLst/>
          </a:prstGeom>
          <a:noFill/>
          <a:ln>
            <a:noFill/>
          </a:ln>
        </p:spPr>
      </p:pic>
      <p:pic>
        <p:nvPicPr>
          <p:cNvPr descr="Connections with solid fill" id="1554" name="Google Shape;1554;g343d2673bcf_0_3830"/>
          <p:cNvPicPr preferRelativeResize="0"/>
          <p:nvPr/>
        </p:nvPicPr>
        <p:blipFill rotWithShape="1">
          <a:blip r:embed="rId3">
            <a:alphaModFix/>
          </a:blip>
          <a:srcRect b="0" l="0" r="0" t="0"/>
          <a:stretch/>
        </p:blipFill>
        <p:spPr>
          <a:xfrm>
            <a:off x="7589080" y="1504613"/>
            <a:ext cx="832432" cy="832432"/>
          </a:xfrm>
          <a:prstGeom prst="rect">
            <a:avLst/>
          </a:prstGeom>
          <a:noFill/>
          <a:ln>
            <a:noFill/>
          </a:ln>
        </p:spPr>
      </p:pic>
      <p:pic>
        <p:nvPicPr>
          <p:cNvPr id="1555" name="Google Shape;1555;g343d2673bcf_0_3830"/>
          <p:cNvPicPr preferRelativeResize="0"/>
          <p:nvPr/>
        </p:nvPicPr>
        <p:blipFill rotWithShape="1">
          <a:blip r:embed="rId4">
            <a:alphaModFix/>
          </a:blip>
          <a:srcRect b="0" l="9" r="9" t="0"/>
          <a:stretch/>
        </p:blipFill>
        <p:spPr>
          <a:xfrm>
            <a:off x="10530417" y="312450"/>
            <a:ext cx="1178982" cy="340299"/>
          </a:xfrm>
          <a:prstGeom prst="rect">
            <a:avLst/>
          </a:prstGeom>
          <a:noFill/>
          <a:ln>
            <a:noFill/>
          </a:ln>
        </p:spPr>
      </p:pic>
      <p:sp>
        <p:nvSpPr>
          <p:cNvPr id="1556" name="Google Shape;1556;g343d2673bcf_0_3830"/>
          <p:cNvSpPr/>
          <p:nvPr/>
        </p:nvSpPr>
        <p:spPr>
          <a:xfrm>
            <a:off x="6063238" y="1064137"/>
            <a:ext cx="378900" cy="66900"/>
          </a:xfrm>
          <a:prstGeom prst="roundRect">
            <a:avLst>
              <a:gd fmla="val 50000" name="adj"/>
            </a:avLst>
          </a:prstGeom>
          <a:solidFill>
            <a:schemeClr val="accent2"/>
          </a:solidFill>
          <a:ln>
            <a:noFill/>
          </a:ln>
        </p:spPr>
        <p:txBody>
          <a:bodyPr anchorCtr="0" anchor="ctr" bIns="30475" lIns="60950" spcFirstLastPara="1" rIns="60950" wrap="square" tIns="30475">
            <a:noAutofit/>
          </a:bodyPr>
          <a:lstStyle/>
          <a:p>
            <a:pPr indent="0" lvl="0" marL="0" marR="0" rtl="0" algn="ctr">
              <a:lnSpc>
                <a:spcPct val="100000"/>
              </a:lnSpc>
              <a:spcBef>
                <a:spcPts val="0"/>
              </a:spcBef>
              <a:spcAft>
                <a:spcPts val="0"/>
              </a:spcAft>
              <a:buClr>
                <a:schemeClr val="lt1"/>
              </a:buClr>
              <a:buSzPts val="1200"/>
              <a:buFont typeface="Montserrat"/>
              <a:buNone/>
            </a:pPr>
            <a:r>
              <a:t/>
            </a:r>
            <a:endParaRPr b="0" i="0" sz="1200" u="none" cap="none" strike="noStrike">
              <a:solidFill>
                <a:srgbClr val="FFFFFF"/>
              </a:solidFill>
              <a:latin typeface="Montserrat"/>
              <a:ea typeface="Montserrat"/>
              <a:cs typeface="Montserrat"/>
              <a:sym typeface="Montserrat"/>
            </a:endParaRPr>
          </a:p>
        </p:txBody>
      </p:sp>
      <p:sp>
        <p:nvSpPr>
          <p:cNvPr id="1557" name="Google Shape;1557;g343d2673bcf_0_3830"/>
          <p:cNvSpPr/>
          <p:nvPr/>
        </p:nvSpPr>
        <p:spPr>
          <a:xfrm>
            <a:off x="5677412" y="1064137"/>
            <a:ext cx="569100" cy="66900"/>
          </a:xfrm>
          <a:prstGeom prst="roundRect">
            <a:avLst>
              <a:gd fmla="val 50000" name="adj"/>
            </a:avLst>
          </a:prstGeom>
          <a:solidFill>
            <a:schemeClr val="accent1"/>
          </a:solidFill>
          <a:ln>
            <a:noFill/>
          </a:ln>
        </p:spPr>
        <p:txBody>
          <a:bodyPr anchorCtr="0" anchor="ctr" bIns="30475" lIns="60950" spcFirstLastPara="1" rIns="60950" wrap="square" tIns="30475">
            <a:noAutofit/>
          </a:bodyPr>
          <a:lstStyle/>
          <a:p>
            <a:pPr indent="0" lvl="0" marL="0" marR="0" rtl="0" algn="ctr">
              <a:lnSpc>
                <a:spcPct val="100000"/>
              </a:lnSpc>
              <a:spcBef>
                <a:spcPts val="0"/>
              </a:spcBef>
              <a:spcAft>
                <a:spcPts val="0"/>
              </a:spcAft>
              <a:buClr>
                <a:schemeClr val="lt1"/>
              </a:buClr>
              <a:buSzPts val="1200"/>
              <a:buFont typeface="Montserrat"/>
              <a:buNone/>
            </a:pPr>
            <a:r>
              <a:t/>
            </a:r>
            <a:endParaRPr b="0" i="0" sz="1200" u="none" cap="none" strike="noStrike">
              <a:solidFill>
                <a:srgbClr val="FFFFFF"/>
              </a:solidFill>
              <a:latin typeface="Montserrat"/>
              <a:ea typeface="Montserrat"/>
              <a:cs typeface="Montserrat"/>
              <a:sym typeface="Montserrat"/>
            </a:endParaRPr>
          </a:p>
        </p:txBody>
      </p:sp>
      <p:sp>
        <p:nvSpPr>
          <p:cNvPr id="1558" name="Google Shape;1558;g343d2673bcf_0_3830"/>
          <p:cNvSpPr txBox="1"/>
          <p:nvPr>
            <p:ph type="title"/>
          </p:nvPr>
        </p:nvSpPr>
        <p:spPr>
          <a:xfrm>
            <a:off x="1257133" y="253333"/>
            <a:ext cx="9686100" cy="554100"/>
          </a:xfrm>
          <a:prstGeom prst="rect">
            <a:avLst/>
          </a:prstGeom>
          <a:noFill/>
          <a:ln>
            <a:noFill/>
          </a:ln>
        </p:spPr>
        <p:txBody>
          <a:bodyPr anchorCtr="0" anchor="ctr" bIns="60950" lIns="60950" spcFirstLastPara="1" rIns="60950" wrap="square" tIns="60950">
            <a:noAutofit/>
          </a:bodyPr>
          <a:lstStyle>
            <a:lvl1pPr lvl="0" algn="ctr">
              <a:lnSpc>
                <a:spcPct val="100000"/>
              </a:lnSpc>
              <a:spcBef>
                <a:spcPts val="0"/>
              </a:spcBef>
              <a:spcAft>
                <a:spcPts val="0"/>
              </a:spcAft>
              <a:buClr>
                <a:srgbClr val="13294B"/>
              </a:buClr>
              <a:buSzPts val="2900"/>
              <a:buFont typeface="Montserrat"/>
              <a:buNone/>
              <a:defRPr b="1" sz="2900">
                <a:solidFill>
                  <a:srgbClr val="13294B"/>
                </a:solidFill>
                <a:latin typeface="Montserrat"/>
                <a:ea typeface="Montserrat"/>
                <a:cs typeface="Montserrat"/>
                <a:sym typeface="Montserrat"/>
              </a:defRPr>
            </a:lvl1pPr>
            <a:lvl2pPr lvl="1" algn="l">
              <a:lnSpc>
                <a:spcPct val="100000"/>
              </a:lnSpc>
              <a:spcBef>
                <a:spcPts val="0"/>
              </a:spcBef>
              <a:spcAft>
                <a:spcPts val="0"/>
              </a:spcAft>
              <a:buSzPts val="900"/>
              <a:buNone/>
              <a:defRPr>
                <a:latin typeface="Montserrat"/>
                <a:ea typeface="Montserrat"/>
                <a:cs typeface="Montserrat"/>
                <a:sym typeface="Montserrat"/>
              </a:defRPr>
            </a:lvl2pPr>
            <a:lvl3pPr lvl="2" algn="l">
              <a:lnSpc>
                <a:spcPct val="100000"/>
              </a:lnSpc>
              <a:spcBef>
                <a:spcPts val="0"/>
              </a:spcBef>
              <a:spcAft>
                <a:spcPts val="0"/>
              </a:spcAft>
              <a:buSzPts val="900"/>
              <a:buNone/>
              <a:defRPr>
                <a:latin typeface="Montserrat"/>
                <a:ea typeface="Montserrat"/>
                <a:cs typeface="Montserrat"/>
                <a:sym typeface="Montserrat"/>
              </a:defRPr>
            </a:lvl3pPr>
            <a:lvl4pPr lvl="3" algn="l">
              <a:lnSpc>
                <a:spcPct val="100000"/>
              </a:lnSpc>
              <a:spcBef>
                <a:spcPts val="0"/>
              </a:spcBef>
              <a:spcAft>
                <a:spcPts val="0"/>
              </a:spcAft>
              <a:buSzPts val="900"/>
              <a:buNone/>
              <a:defRPr>
                <a:latin typeface="Montserrat"/>
                <a:ea typeface="Montserrat"/>
                <a:cs typeface="Montserrat"/>
                <a:sym typeface="Montserrat"/>
              </a:defRPr>
            </a:lvl4pPr>
            <a:lvl5pPr lvl="4" algn="l">
              <a:lnSpc>
                <a:spcPct val="100000"/>
              </a:lnSpc>
              <a:spcBef>
                <a:spcPts val="0"/>
              </a:spcBef>
              <a:spcAft>
                <a:spcPts val="0"/>
              </a:spcAft>
              <a:buSzPts val="900"/>
              <a:buNone/>
              <a:defRPr>
                <a:latin typeface="Montserrat"/>
                <a:ea typeface="Montserrat"/>
                <a:cs typeface="Montserrat"/>
                <a:sym typeface="Montserrat"/>
              </a:defRPr>
            </a:lvl5pPr>
            <a:lvl6pPr lvl="5" algn="l">
              <a:lnSpc>
                <a:spcPct val="100000"/>
              </a:lnSpc>
              <a:spcBef>
                <a:spcPts val="0"/>
              </a:spcBef>
              <a:spcAft>
                <a:spcPts val="0"/>
              </a:spcAft>
              <a:buSzPts val="900"/>
              <a:buNone/>
              <a:defRPr>
                <a:latin typeface="Montserrat"/>
                <a:ea typeface="Montserrat"/>
                <a:cs typeface="Montserrat"/>
                <a:sym typeface="Montserrat"/>
              </a:defRPr>
            </a:lvl6pPr>
            <a:lvl7pPr lvl="6" algn="l">
              <a:lnSpc>
                <a:spcPct val="100000"/>
              </a:lnSpc>
              <a:spcBef>
                <a:spcPts val="0"/>
              </a:spcBef>
              <a:spcAft>
                <a:spcPts val="0"/>
              </a:spcAft>
              <a:buSzPts val="900"/>
              <a:buNone/>
              <a:defRPr>
                <a:latin typeface="Montserrat"/>
                <a:ea typeface="Montserrat"/>
                <a:cs typeface="Montserrat"/>
                <a:sym typeface="Montserrat"/>
              </a:defRPr>
            </a:lvl7pPr>
            <a:lvl8pPr lvl="7" algn="l">
              <a:lnSpc>
                <a:spcPct val="100000"/>
              </a:lnSpc>
              <a:spcBef>
                <a:spcPts val="0"/>
              </a:spcBef>
              <a:spcAft>
                <a:spcPts val="0"/>
              </a:spcAft>
              <a:buSzPts val="900"/>
              <a:buNone/>
              <a:defRPr>
                <a:latin typeface="Montserrat"/>
                <a:ea typeface="Montserrat"/>
                <a:cs typeface="Montserrat"/>
                <a:sym typeface="Montserrat"/>
              </a:defRPr>
            </a:lvl8pPr>
            <a:lvl9pPr lvl="8" algn="l">
              <a:lnSpc>
                <a:spcPct val="100000"/>
              </a:lnSpc>
              <a:spcBef>
                <a:spcPts val="0"/>
              </a:spcBef>
              <a:spcAft>
                <a:spcPts val="0"/>
              </a:spcAft>
              <a:buSzPts val="900"/>
              <a:buNone/>
              <a:defRPr>
                <a:latin typeface="Montserrat"/>
                <a:ea typeface="Montserrat"/>
                <a:cs typeface="Montserrat"/>
                <a:sym typeface="Montserrat"/>
              </a:defRPr>
            </a:lvl9pPr>
          </a:lstStyle>
          <a:p/>
        </p:txBody>
      </p:sp>
      <p:sp>
        <p:nvSpPr>
          <p:cNvPr id="1559" name="Google Shape;1559;g343d2673bcf_0_3830"/>
          <p:cNvSpPr txBox="1"/>
          <p:nvPr>
            <p:ph idx="2" type="title"/>
          </p:nvPr>
        </p:nvSpPr>
        <p:spPr>
          <a:xfrm>
            <a:off x="2689646" y="3146092"/>
            <a:ext cx="2898900" cy="554100"/>
          </a:xfrm>
          <a:prstGeom prst="rect">
            <a:avLst/>
          </a:prstGeom>
          <a:noFill/>
          <a:ln>
            <a:noFill/>
          </a:ln>
        </p:spPr>
        <p:txBody>
          <a:bodyPr anchorCtr="0" anchor="t" bIns="60950" lIns="60950" spcFirstLastPara="1" rIns="60950" wrap="square" tIns="60950">
            <a:noAutofit/>
          </a:bodyPr>
          <a:lstStyle>
            <a:lvl1pPr lvl="0" algn="ctr">
              <a:lnSpc>
                <a:spcPct val="100000"/>
              </a:lnSpc>
              <a:spcBef>
                <a:spcPts val="0"/>
              </a:spcBef>
              <a:spcAft>
                <a:spcPts val="0"/>
              </a:spcAft>
              <a:buSzPts val="1600"/>
              <a:buFont typeface="Montserrat"/>
              <a:buNone/>
              <a:defRPr b="1" sz="1600">
                <a:latin typeface="Montserrat"/>
                <a:ea typeface="Montserrat"/>
                <a:cs typeface="Montserrat"/>
                <a:sym typeface="Montserrat"/>
              </a:defRPr>
            </a:lvl1pPr>
            <a:lvl2pPr lvl="1" algn="l">
              <a:lnSpc>
                <a:spcPct val="100000"/>
              </a:lnSpc>
              <a:spcBef>
                <a:spcPts val="0"/>
              </a:spcBef>
              <a:spcAft>
                <a:spcPts val="0"/>
              </a:spcAft>
              <a:buSzPts val="900"/>
              <a:buNone/>
              <a:defRPr>
                <a:latin typeface="Montserrat"/>
                <a:ea typeface="Montserrat"/>
                <a:cs typeface="Montserrat"/>
                <a:sym typeface="Montserrat"/>
              </a:defRPr>
            </a:lvl2pPr>
            <a:lvl3pPr lvl="2" algn="l">
              <a:lnSpc>
                <a:spcPct val="100000"/>
              </a:lnSpc>
              <a:spcBef>
                <a:spcPts val="0"/>
              </a:spcBef>
              <a:spcAft>
                <a:spcPts val="0"/>
              </a:spcAft>
              <a:buSzPts val="900"/>
              <a:buNone/>
              <a:defRPr>
                <a:latin typeface="Montserrat"/>
                <a:ea typeface="Montserrat"/>
                <a:cs typeface="Montserrat"/>
                <a:sym typeface="Montserrat"/>
              </a:defRPr>
            </a:lvl3pPr>
            <a:lvl4pPr lvl="3" algn="l">
              <a:lnSpc>
                <a:spcPct val="100000"/>
              </a:lnSpc>
              <a:spcBef>
                <a:spcPts val="0"/>
              </a:spcBef>
              <a:spcAft>
                <a:spcPts val="0"/>
              </a:spcAft>
              <a:buSzPts val="900"/>
              <a:buNone/>
              <a:defRPr>
                <a:latin typeface="Montserrat"/>
                <a:ea typeface="Montserrat"/>
                <a:cs typeface="Montserrat"/>
                <a:sym typeface="Montserrat"/>
              </a:defRPr>
            </a:lvl4pPr>
            <a:lvl5pPr lvl="4" algn="l">
              <a:lnSpc>
                <a:spcPct val="100000"/>
              </a:lnSpc>
              <a:spcBef>
                <a:spcPts val="0"/>
              </a:spcBef>
              <a:spcAft>
                <a:spcPts val="0"/>
              </a:spcAft>
              <a:buSzPts val="900"/>
              <a:buNone/>
              <a:defRPr>
                <a:latin typeface="Montserrat"/>
                <a:ea typeface="Montserrat"/>
                <a:cs typeface="Montserrat"/>
                <a:sym typeface="Montserrat"/>
              </a:defRPr>
            </a:lvl5pPr>
            <a:lvl6pPr lvl="5" algn="l">
              <a:lnSpc>
                <a:spcPct val="100000"/>
              </a:lnSpc>
              <a:spcBef>
                <a:spcPts val="0"/>
              </a:spcBef>
              <a:spcAft>
                <a:spcPts val="0"/>
              </a:spcAft>
              <a:buSzPts val="900"/>
              <a:buNone/>
              <a:defRPr>
                <a:latin typeface="Montserrat"/>
                <a:ea typeface="Montserrat"/>
                <a:cs typeface="Montserrat"/>
                <a:sym typeface="Montserrat"/>
              </a:defRPr>
            </a:lvl6pPr>
            <a:lvl7pPr lvl="6" algn="l">
              <a:lnSpc>
                <a:spcPct val="100000"/>
              </a:lnSpc>
              <a:spcBef>
                <a:spcPts val="0"/>
              </a:spcBef>
              <a:spcAft>
                <a:spcPts val="0"/>
              </a:spcAft>
              <a:buSzPts val="900"/>
              <a:buNone/>
              <a:defRPr>
                <a:latin typeface="Montserrat"/>
                <a:ea typeface="Montserrat"/>
                <a:cs typeface="Montserrat"/>
                <a:sym typeface="Montserrat"/>
              </a:defRPr>
            </a:lvl7pPr>
            <a:lvl8pPr lvl="7" algn="l">
              <a:lnSpc>
                <a:spcPct val="100000"/>
              </a:lnSpc>
              <a:spcBef>
                <a:spcPts val="0"/>
              </a:spcBef>
              <a:spcAft>
                <a:spcPts val="0"/>
              </a:spcAft>
              <a:buSzPts val="900"/>
              <a:buNone/>
              <a:defRPr>
                <a:latin typeface="Montserrat"/>
                <a:ea typeface="Montserrat"/>
                <a:cs typeface="Montserrat"/>
                <a:sym typeface="Montserrat"/>
              </a:defRPr>
            </a:lvl8pPr>
            <a:lvl9pPr lvl="8" algn="l">
              <a:lnSpc>
                <a:spcPct val="100000"/>
              </a:lnSpc>
              <a:spcBef>
                <a:spcPts val="0"/>
              </a:spcBef>
              <a:spcAft>
                <a:spcPts val="0"/>
              </a:spcAft>
              <a:buSzPts val="900"/>
              <a:buNone/>
              <a:defRPr>
                <a:latin typeface="Montserrat"/>
                <a:ea typeface="Montserrat"/>
                <a:cs typeface="Montserrat"/>
                <a:sym typeface="Montserrat"/>
              </a:defRPr>
            </a:lvl9pPr>
          </a:lstStyle>
          <a:p/>
        </p:txBody>
      </p:sp>
      <p:sp>
        <p:nvSpPr>
          <p:cNvPr id="1560" name="Google Shape;1560;g343d2673bcf_0_3830"/>
          <p:cNvSpPr txBox="1"/>
          <p:nvPr>
            <p:ph idx="3" type="title"/>
          </p:nvPr>
        </p:nvSpPr>
        <p:spPr>
          <a:xfrm>
            <a:off x="6551563" y="3146092"/>
            <a:ext cx="2898900" cy="554100"/>
          </a:xfrm>
          <a:prstGeom prst="rect">
            <a:avLst/>
          </a:prstGeom>
          <a:noFill/>
          <a:ln>
            <a:noFill/>
          </a:ln>
        </p:spPr>
        <p:txBody>
          <a:bodyPr anchorCtr="0" anchor="t" bIns="60950" lIns="60950" spcFirstLastPara="1" rIns="60950" wrap="square" tIns="60950">
            <a:noAutofit/>
          </a:bodyPr>
          <a:lstStyle>
            <a:lvl1pPr lvl="0" algn="ctr">
              <a:lnSpc>
                <a:spcPct val="100000"/>
              </a:lnSpc>
              <a:spcBef>
                <a:spcPts val="0"/>
              </a:spcBef>
              <a:spcAft>
                <a:spcPts val="0"/>
              </a:spcAft>
              <a:buSzPts val="1600"/>
              <a:buFont typeface="Montserrat"/>
              <a:buNone/>
              <a:defRPr b="1" sz="1600">
                <a:latin typeface="Montserrat"/>
                <a:ea typeface="Montserrat"/>
                <a:cs typeface="Montserrat"/>
                <a:sym typeface="Montserrat"/>
              </a:defRPr>
            </a:lvl1pPr>
            <a:lvl2pPr lvl="1" algn="l">
              <a:lnSpc>
                <a:spcPct val="100000"/>
              </a:lnSpc>
              <a:spcBef>
                <a:spcPts val="0"/>
              </a:spcBef>
              <a:spcAft>
                <a:spcPts val="0"/>
              </a:spcAft>
              <a:buSzPts val="900"/>
              <a:buNone/>
              <a:defRPr>
                <a:latin typeface="Montserrat"/>
                <a:ea typeface="Montserrat"/>
                <a:cs typeface="Montserrat"/>
                <a:sym typeface="Montserrat"/>
              </a:defRPr>
            </a:lvl2pPr>
            <a:lvl3pPr lvl="2" algn="l">
              <a:lnSpc>
                <a:spcPct val="100000"/>
              </a:lnSpc>
              <a:spcBef>
                <a:spcPts val="0"/>
              </a:spcBef>
              <a:spcAft>
                <a:spcPts val="0"/>
              </a:spcAft>
              <a:buSzPts val="900"/>
              <a:buNone/>
              <a:defRPr>
                <a:latin typeface="Montserrat"/>
                <a:ea typeface="Montserrat"/>
                <a:cs typeface="Montserrat"/>
                <a:sym typeface="Montserrat"/>
              </a:defRPr>
            </a:lvl3pPr>
            <a:lvl4pPr lvl="3" algn="l">
              <a:lnSpc>
                <a:spcPct val="100000"/>
              </a:lnSpc>
              <a:spcBef>
                <a:spcPts val="0"/>
              </a:spcBef>
              <a:spcAft>
                <a:spcPts val="0"/>
              </a:spcAft>
              <a:buSzPts val="900"/>
              <a:buNone/>
              <a:defRPr>
                <a:latin typeface="Montserrat"/>
                <a:ea typeface="Montserrat"/>
                <a:cs typeface="Montserrat"/>
                <a:sym typeface="Montserrat"/>
              </a:defRPr>
            </a:lvl4pPr>
            <a:lvl5pPr lvl="4" algn="l">
              <a:lnSpc>
                <a:spcPct val="100000"/>
              </a:lnSpc>
              <a:spcBef>
                <a:spcPts val="0"/>
              </a:spcBef>
              <a:spcAft>
                <a:spcPts val="0"/>
              </a:spcAft>
              <a:buSzPts val="900"/>
              <a:buNone/>
              <a:defRPr>
                <a:latin typeface="Montserrat"/>
                <a:ea typeface="Montserrat"/>
                <a:cs typeface="Montserrat"/>
                <a:sym typeface="Montserrat"/>
              </a:defRPr>
            </a:lvl5pPr>
            <a:lvl6pPr lvl="5" algn="l">
              <a:lnSpc>
                <a:spcPct val="100000"/>
              </a:lnSpc>
              <a:spcBef>
                <a:spcPts val="0"/>
              </a:spcBef>
              <a:spcAft>
                <a:spcPts val="0"/>
              </a:spcAft>
              <a:buSzPts val="900"/>
              <a:buNone/>
              <a:defRPr>
                <a:latin typeface="Montserrat"/>
                <a:ea typeface="Montserrat"/>
                <a:cs typeface="Montserrat"/>
                <a:sym typeface="Montserrat"/>
              </a:defRPr>
            </a:lvl6pPr>
            <a:lvl7pPr lvl="6" algn="l">
              <a:lnSpc>
                <a:spcPct val="100000"/>
              </a:lnSpc>
              <a:spcBef>
                <a:spcPts val="0"/>
              </a:spcBef>
              <a:spcAft>
                <a:spcPts val="0"/>
              </a:spcAft>
              <a:buSzPts val="900"/>
              <a:buNone/>
              <a:defRPr>
                <a:latin typeface="Montserrat"/>
                <a:ea typeface="Montserrat"/>
                <a:cs typeface="Montserrat"/>
                <a:sym typeface="Montserrat"/>
              </a:defRPr>
            </a:lvl7pPr>
            <a:lvl8pPr lvl="7" algn="l">
              <a:lnSpc>
                <a:spcPct val="100000"/>
              </a:lnSpc>
              <a:spcBef>
                <a:spcPts val="0"/>
              </a:spcBef>
              <a:spcAft>
                <a:spcPts val="0"/>
              </a:spcAft>
              <a:buSzPts val="900"/>
              <a:buNone/>
              <a:defRPr>
                <a:latin typeface="Montserrat"/>
                <a:ea typeface="Montserrat"/>
                <a:cs typeface="Montserrat"/>
                <a:sym typeface="Montserrat"/>
              </a:defRPr>
            </a:lvl8pPr>
            <a:lvl9pPr lvl="8" algn="l">
              <a:lnSpc>
                <a:spcPct val="100000"/>
              </a:lnSpc>
              <a:spcBef>
                <a:spcPts val="0"/>
              </a:spcBef>
              <a:spcAft>
                <a:spcPts val="0"/>
              </a:spcAft>
              <a:buSzPts val="900"/>
              <a:buNone/>
              <a:defRPr>
                <a:latin typeface="Montserrat"/>
                <a:ea typeface="Montserrat"/>
                <a:cs typeface="Montserrat"/>
                <a:sym typeface="Montserrat"/>
              </a:defRPr>
            </a:lvl9pPr>
          </a:lstStyle>
          <a:p/>
        </p:txBody>
      </p:sp>
      <p:sp>
        <p:nvSpPr>
          <p:cNvPr id="1561" name="Google Shape;1561;g343d2673bcf_0_3830"/>
          <p:cNvSpPr txBox="1"/>
          <p:nvPr>
            <p:ph idx="1" type="subTitle"/>
          </p:nvPr>
        </p:nvSpPr>
        <p:spPr>
          <a:xfrm>
            <a:off x="2689646" y="3965567"/>
            <a:ext cx="2898900" cy="1631700"/>
          </a:xfrm>
          <a:prstGeom prst="rect">
            <a:avLst/>
          </a:prstGeom>
          <a:noFill/>
          <a:ln>
            <a:noFill/>
          </a:ln>
        </p:spPr>
        <p:txBody>
          <a:bodyPr anchorCtr="0" anchor="t" bIns="60950" lIns="60950" spcFirstLastPara="1" rIns="60950" wrap="square" tIns="60950">
            <a:noAutofit/>
          </a:bodyPr>
          <a:lstStyle>
            <a:lvl1pPr lvl="0" algn="ctr">
              <a:lnSpc>
                <a:spcPct val="100000"/>
              </a:lnSpc>
              <a:spcBef>
                <a:spcPts val="0"/>
              </a:spcBef>
              <a:spcAft>
                <a:spcPts val="0"/>
              </a:spcAft>
              <a:buSzPts val="1200"/>
              <a:buFont typeface="Montserrat"/>
              <a:buNone/>
              <a:defRPr sz="1200">
                <a:latin typeface="Montserrat"/>
                <a:ea typeface="Montserrat"/>
                <a:cs typeface="Montserrat"/>
                <a:sym typeface="Montserrat"/>
              </a:defRPr>
            </a:lvl1pPr>
            <a:lvl2pPr lvl="1" algn="ctr">
              <a:lnSpc>
                <a:spcPct val="100000"/>
              </a:lnSpc>
              <a:spcBef>
                <a:spcPts val="0"/>
              </a:spcBef>
              <a:spcAft>
                <a:spcPts val="0"/>
              </a:spcAft>
              <a:buSzPts val="900"/>
              <a:buNone/>
              <a:defRPr/>
            </a:lvl2pPr>
            <a:lvl3pPr lvl="2" algn="ctr">
              <a:lnSpc>
                <a:spcPct val="100000"/>
              </a:lnSpc>
              <a:spcBef>
                <a:spcPts val="0"/>
              </a:spcBef>
              <a:spcAft>
                <a:spcPts val="0"/>
              </a:spcAft>
              <a:buSzPts val="900"/>
              <a:buNone/>
              <a:defRPr/>
            </a:lvl3pPr>
            <a:lvl4pPr lvl="3" algn="ctr">
              <a:lnSpc>
                <a:spcPct val="100000"/>
              </a:lnSpc>
              <a:spcBef>
                <a:spcPts val="0"/>
              </a:spcBef>
              <a:spcAft>
                <a:spcPts val="0"/>
              </a:spcAft>
              <a:buSzPts val="900"/>
              <a:buNone/>
              <a:defRPr/>
            </a:lvl4pPr>
            <a:lvl5pPr lvl="4" algn="ctr">
              <a:lnSpc>
                <a:spcPct val="100000"/>
              </a:lnSpc>
              <a:spcBef>
                <a:spcPts val="0"/>
              </a:spcBef>
              <a:spcAft>
                <a:spcPts val="0"/>
              </a:spcAft>
              <a:buSzPts val="900"/>
              <a:buNone/>
              <a:defRPr/>
            </a:lvl5pPr>
            <a:lvl6pPr lvl="5" algn="ctr">
              <a:lnSpc>
                <a:spcPct val="100000"/>
              </a:lnSpc>
              <a:spcBef>
                <a:spcPts val="0"/>
              </a:spcBef>
              <a:spcAft>
                <a:spcPts val="0"/>
              </a:spcAft>
              <a:buSzPts val="900"/>
              <a:buNone/>
              <a:defRPr/>
            </a:lvl6pPr>
            <a:lvl7pPr lvl="6" algn="ctr">
              <a:lnSpc>
                <a:spcPct val="100000"/>
              </a:lnSpc>
              <a:spcBef>
                <a:spcPts val="0"/>
              </a:spcBef>
              <a:spcAft>
                <a:spcPts val="0"/>
              </a:spcAft>
              <a:buSzPts val="900"/>
              <a:buNone/>
              <a:defRPr/>
            </a:lvl7pPr>
            <a:lvl8pPr lvl="7" algn="ctr">
              <a:lnSpc>
                <a:spcPct val="100000"/>
              </a:lnSpc>
              <a:spcBef>
                <a:spcPts val="0"/>
              </a:spcBef>
              <a:spcAft>
                <a:spcPts val="0"/>
              </a:spcAft>
              <a:buSzPts val="900"/>
              <a:buNone/>
              <a:defRPr/>
            </a:lvl8pPr>
            <a:lvl9pPr lvl="8" algn="ctr">
              <a:lnSpc>
                <a:spcPct val="100000"/>
              </a:lnSpc>
              <a:spcBef>
                <a:spcPts val="0"/>
              </a:spcBef>
              <a:spcAft>
                <a:spcPts val="0"/>
              </a:spcAft>
              <a:buSzPts val="900"/>
              <a:buNone/>
              <a:defRPr/>
            </a:lvl9pPr>
          </a:lstStyle>
          <a:p/>
        </p:txBody>
      </p:sp>
      <p:sp>
        <p:nvSpPr>
          <p:cNvPr id="1562" name="Google Shape;1562;g343d2673bcf_0_3830"/>
          <p:cNvSpPr txBox="1"/>
          <p:nvPr>
            <p:ph idx="4" type="subTitle"/>
          </p:nvPr>
        </p:nvSpPr>
        <p:spPr>
          <a:xfrm>
            <a:off x="6551563" y="3965567"/>
            <a:ext cx="2898900" cy="1631700"/>
          </a:xfrm>
          <a:prstGeom prst="rect">
            <a:avLst/>
          </a:prstGeom>
          <a:noFill/>
          <a:ln>
            <a:noFill/>
          </a:ln>
        </p:spPr>
        <p:txBody>
          <a:bodyPr anchorCtr="0" anchor="t" bIns="60950" lIns="60950" spcFirstLastPara="1" rIns="60950" wrap="square" tIns="60950">
            <a:noAutofit/>
          </a:bodyPr>
          <a:lstStyle>
            <a:lvl1pPr lvl="0" algn="ctr">
              <a:lnSpc>
                <a:spcPct val="100000"/>
              </a:lnSpc>
              <a:spcBef>
                <a:spcPts val="0"/>
              </a:spcBef>
              <a:spcAft>
                <a:spcPts val="0"/>
              </a:spcAft>
              <a:buSzPts val="1200"/>
              <a:buFont typeface="Montserrat"/>
              <a:buNone/>
              <a:defRPr sz="1200">
                <a:latin typeface="Montserrat"/>
                <a:ea typeface="Montserrat"/>
                <a:cs typeface="Montserrat"/>
                <a:sym typeface="Montserrat"/>
              </a:defRPr>
            </a:lvl1pPr>
            <a:lvl2pPr lvl="1" algn="ctr">
              <a:lnSpc>
                <a:spcPct val="100000"/>
              </a:lnSpc>
              <a:spcBef>
                <a:spcPts val="0"/>
              </a:spcBef>
              <a:spcAft>
                <a:spcPts val="0"/>
              </a:spcAft>
              <a:buSzPts val="900"/>
              <a:buFont typeface="Montserrat"/>
              <a:buNone/>
              <a:defRPr>
                <a:latin typeface="Montserrat"/>
                <a:ea typeface="Montserrat"/>
                <a:cs typeface="Montserrat"/>
                <a:sym typeface="Montserrat"/>
              </a:defRPr>
            </a:lvl2pPr>
            <a:lvl3pPr lvl="2" algn="ctr">
              <a:lnSpc>
                <a:spcPct val="100000"/>
              </a:lnSpc>
              <a:spcBef>
                <a:spcPts val="0"/>
              </a:spcBef>
              <a:spcAft>
                <a:spcPts val="0"/>
              </a:spcAft>
              <a:buSzPts val="900"/>
              <a:buFont typeface="Montserrat"/>
              <a:buNone/>
              <a:defRPr>
                <a:latin typeface="Montserrat"/>
                <a:ea typeface="Montserrat"/>
                <a:cs typeface="Montserrat"/>
                <a:sym typeface="Montserrat"/>
              </a:defRPr>
            </a:lvl3pPr>
            <a:lvl4pPr lvl="3" algn="ctr">
              <a:lnSpc>
                <a:spcPct val="100000"/>
              </a:lnSpc>
              <a:spcBef>
                <a:spcPts val="0"/>
              </a:spcBef>
              <a:spcAft>
                <a:spcPts val="0"/>
              </a:spcAft>
              <a:buSzPts val="900"/>
              <a:buFont typeface="Montserrat"/>
              <a:buNone/>
              <a:defRPr>
                <a:latin typeface="Montserrat"/>
                <a:ea typeface="Montserrat"/>
                <a:cs typeface="Montserrat"/>
                <a:sym typeface="Montserrat"/>
              </a:defRPr>
            </a:lvl4pPr>
            <a:lvl5pPr lvl="4" algn="ctr">
              <a:lnSpc>
                <a:spcPct val="100000"/>
              </a:lnSpc>
              <a:spcBef>
                <a:spcPts val="0"/>
              </a:spcBef>
              <a:spcAft>
                <a:spcPts val="0"/>
              </a:spcAft>
              <a:buSzPts val="900"/>
              <a:buFont typeface="Montserrat"/>
              <a:buNone/>
              <a:defRPr>
                <a:latin typeface="Montserrat"/>
                <a:ea typeface="Montserrat"/>
                <a:cs typeface="Montserrat"/>
                <a:sym typeface="Montserrat"/>
              </a:defRPr>
            </a:lvl5pPr>
            <a:lvl6pPr lvl="5" algn="ctr">
              <a:lnSpc>
                <a:spcPct val="100000"/>
              </a:lnSpc>
              <a:spcBef>
                <a:spcPts val="0"/>
              </a:spcBef>
              <a:spcAft>
                <a:spcPts val="0"/>
              </a:spcAft>
              <a:buSzPts val="900"/>
              <a:buFont typeface="Montserrat"/>
              <a:buNone/>
              <a:defRPr>
                <a:latin typeface="Montserrat"/>
                <a:ea typeface="Montserrat"/>
                <a:cs typeface="Montserrat"/>
                <a:sym typeface="Montserrat"/>
              </a:defRPr>
            </a:lvl6pPr>
            <a:lvl7pPr lvl="6" algn="ctr">
              <a:lnSpc>
                <a:spcPct val="100000"/>
              </a:lnSpc>
              <a:spcBef>
                <a:spcPts val="0"/>
              </a:spcBef>
              <a:spcAft>
                <a:spcPts val="0"/>
              </a:spcAft>
              <a:buSzPts val="900"/>
              <a:buFont typeface="Montserrat"/>
              <a:buNone/>
              <a:defRPr>
                <a:latin typeface="Montserrat"/>
                <a:ea typeface="Montserrat"/>
                <a:cs typeface="Montserrat"/>
                <a:sym typeface="Montserrat"/>
              </a:defRPr>
            </a:lvl7pPr>
            <a:lvl8pPr lvl="7" algn="ctr">
              <a:lnSpc>
                <a:spcPct val="100000"/>
              </a:lnSpc>
              <a:spcBef>
                <a:spcPts val="0"/>
              </a:spcBef>
              <a:spcAft>
                <a:spcPts val="0"/>
              </a:spcAft>
              <a:buSzPts val="900"/>
              <a:buFont typeface="Montserrat"/>
              <a:buNone/>
              <a:defRPr>
                <a:latin typeface="Montserrat"/>
                <a:ea typeface="Montserrat"/>
                <a:cs typeface="Montserrat"/>
                <a:sym typeface="Montserrat"/>
              </a:defRPr>
            </a:lvl8pPr>
            <a:lvl9pPr lvl="8" algn="ctr">
              <a:lnSpc>
                <a:spcPct val="100000"/>
              </a:lnSpc>
              <a:spcBef>
                <a:spcPts val="0"/>
              </a:spcBef>
              <a:spcAft>
                <a:spcPts val="0"/>
              </a:spcAft>
              <a:buSzPts val="900"/>
              <a:buFont typeface="Montserrat"/>
              <a:buNone/>
              <a:defRPr>
                <a:latin typeface="Montserrat"/>
                <a:ea typeface="Montserrat"/>
                <a:cs typeface="Montserrat"/>
                <a:sym typeface="Montserrat"/>
              </a:defRPr>
            </a:lvl9pPr>
          </a:lstStyle>
          <a:p/>
        </p:txBody>
      </p:sp>
    </p:spTree>
  </p:cSld>
  <p:clrMapOvr>
    <a:masterClrMapping/>
  </p:clrMapOvr>
</p:sldLayout>
</file>

<file path=ppt/slideLayouts/slideLayout6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ext and Image" type="vertTx">
  <p:cSld name="VERTICAL_TEXT">
    <p:spTree>
      <p:nvGrpSpPr>
        <p:cNvPr id="1563" name="Shape 1563"/>
        <p:cNvGrpSpPr/>
        <p:nvPr/>
      </p:nvGrpSpPr>
      <p:grpSpPr>
        <a:xfrm>
          <a:off x="0" y="0"/>
          <a:ext cx="0" cy="0"/>
          <a:chOff x="0" y="0"/>
          <a:chExt cx="0" cy="0"/>
        </a:xfrm>
      </p:grpSpPr>
      <p:sp>
        <p:nvSpPr>
          <p:cNvPr id="1564" name="Google Shape;1564;g343d2673bcf_0_3847"/>
          <p:cNvSpPr/>
          <p:nvPr/>
        </p:nvSpPr>
        <p:spPr>
          <a:xfrm flipH="1">
            <a:off x="6578699" y="0"/>
            <a:ext cx="5613300" cy="6858000"/>
          </a:xfrm>
          <a:prstGeom prst="rect">
            <a:avLst/>
          </a:prstGeom>
          <a:blipFill rotWithShape="1">
            <a:blip r:embed="rId2">
              <a:alphaModFix/>
            </a:blip>
            <a:stretch>
              <a:fillRect b="-5219" l="-78657" r="-24639" t="-5219"/>
            </a:stretch>
          </a:blipFill>
          <a:ln>
            <a:noFill/>
          </a:ln>
        </p:spPr>
        <p:txBody>
          <a:bodyPr anchorCtr="0" anchor="ctr" bIns="30475" lIns="60950" spcFirstLastPara="1" rIns="60950" wrap="square" tIns="30475">
            <a:noAutofit/>
          </a:bodyPr>
          <a:lstStyle/>
          <a:p>
            <a:pPr indent="0" lvl="0" marL="0" marR="0" rtl="0" algn="ctr">
              <a:lnSpc>
                <a:spcPct val="100000"/>
              </a:lnSpc>
              <a:spcBef>
                <a:spcPts val="0"/>
              </a:spcBef>
              <a:spcAft>
                <a:spcPts val="0"/>
              </a:spcAft>
              <a:buClr>
                <a:schemeClr val="lt1"/>
              </a:buClr>
              <a:buSzPts val="1200"/>
              <a:buFont typeface="Montserrat"/>
              <a:buNone/>
            </a:pPr>
            <a:r>
              <a:t/>
            </a:r>
            <a:endParaRPr b="0" i="0" sz="1200" u="none" cap="none" strike="noStrike">
              <a:solidFill>
                <a:srgbClr val="FFFFFF"/>
              </a:solidFill>
              <a:latin typeface="Montserrat"/>
              <a:ea typeface="Montserrat"/>
              <a:cs typeface="Montserrat"/>
              <a:sym typeface="Montserrat"/>
            </a:endParaRPr>
          </a:p>
        </p:txBody>
      </p:sp>
      <p:sp>
        <p:nvSpPr>
          <p:cNvPr id="1565" name="Google Shape;1565;g343d2673bcf_0_3847"/>
          <p:cNvSpPr/>
          <p:nvPr/>
        </p:nvSpPr>
        <p:spPr>
          <a:xfrm>
            <a:off x="982455" y="828421"/>
            <a:ext cx="378900" cy="66900"/>
          </a:xfrm>
          <a:prstGeom prst="roundRect">
            <a:avLst>
              <a:gd fmla="val 50000" name="adj"/>
            </a:avLst>
          </a:prstGeom>
          <a:solidFill>
            <a:schemeClr val="accent2"/>
          </a:solidFill>
          <a:ln>
            <a:noFill/>
          </a:ln>
        </p:spPr>
        <p:txBody>
          <a:bodyPr anchorCtr="0" anchor="ctr" bIns="30475" lIns="60950" spcFirstLastPara="1" rIns="60950" wrap="square" tIns="30475">
            <a:noAutofit/>
          </a:bodyPr>
          <a:lstStyle/>
          <a:p>
            <a:pPr indent="0" lvl="0" marL="0" marR="0" rtl="0" algn="ctr">
              <a:lnSpc>
                <a:spcPct val="100000"/>
              </a:lnSpc>
              <a:spcBef>
                <a:spcPts val="0"/>
              </a:spcBef>
              <a:spcAft>
                <a:spcPts val="0"/>
              </a:spcAft>
              <a:buClr>
                <a:schemeClr val="lt1"/>
              </a:buClr>
              <a:buSzPts val="1200"/>
              <a:buFont typeface="Montserrat"/>
              <a:buNone/>
            </a:pPr>
            <a:r>
              <a:t/>
            </a:r>
            <a:endParaRPr b="0" i="0" sz="1200" u="none" cap="none" strike="noStrike">
              <a:solidFill>
                <a:srgbClr val="FFFFFF"/>
              </a:solidFill>
              <a:latin typeface="Montserrat"/>
              <a:ea typeface="Montserrat"/>
              <a:cs typeface="Montserrat"/>
              <a:sym typeface="Montserrat"/>
            </a:endParaRPr>
          </a:p>
        </p:txBody>
      </p:sp>
      <p:sp>
        <p:nvSpPr>
          <p:cNvPr id="1566" name="Google Shape;1566;g343d2673bcf_0_3847"/>
          <p:cNvSpPr/>
          <p:nvPr/>
        </p:nvSpPr>
        <p:spPr>
          <a:xfrm>
            <a:off x="596629" y="828421"/>
            <a:ext cx="569100" cy="66900"/>
          </a:xfrm>
          <a:prstGeom prst="roundRect">
            <a:avLst>
              <a:gd fmla="val 50000" name="adj"/>
            </a:avLst>
          </a:prstGeom>
          <a:solidFill>
            <a:schemeClr val="accent1"/>
          </a:solidFill>
          <a:ln>
            <a:noFill/>
          </a:ln>
        </p:spPr>
        <p:txBody>
          <a:bodyPr anchorCtr="0" anchor="ctr" bIns="30475" lIns="60950" spcFirstLastPara="1" rIns="60950" wrap="square" tIns="30475">
            <a:noAutofit/>
          </a:bodyPr>
          <a:lstStyle/>
          <a:p>
            <a:pPr indent="0" lvl="0" marL="0" marR="0" rtl="0" algn="ctr">
              <a:lnSpc>
                <a:spcPct val="100000"/>
              </a:lnSpc>
              <a:spcBef>
                <a:spcPts val="0"/>
              </a:spcBef>
              <a:spcAft>
                <a:spcPts val="0"/>
              </a:spcAft>
              <a:buClr>
                <a:schemeClr val="lt1"/>
              </a:buClr>
              <a:buSzPts val="1200"/>
              <a:buFont typeface="Montserrat"/>
              <a:buNone/>
            </a:pPr>
            <a:r>
              <a:t/>
            </a:r>
            <a:endParaRPr b="0" i="0" sz="1200" u="none" cap="none" strike="noStrike">
              <a:solidFill>
                <a:srgbClr val="FFFFFF"/>
              </a:solidFill>
              <a:latin typeface="Montserrat"/>
              <a:ea typeface="Montserrat"/>
              <a:cs typeface="Montserrat"/>
              <a:sym typeface="Montserrat"/>
            </a:endParaRPr>
          </a:p>
        </p:txBody>
      </p:sp>
      <p:pic>
        <p:nvPicPr>
          <p:cNvPr id="1567" name="Google Shape;1567;g343d2673bcf_0_3847"/>
          <p:cNvPicPr preferRelativeResize="0"/>
          <p:nvPr/>
        </p:nvPicPr>
        <p:blipFill rotWithShape="1">
          <a:blip r:embed="rId3">
            <a:alphaModFix/>
          </a:blip>
          <a:srcRect b="0" l="9" r="9" t="0"/>
          <a:stretch/>
        </p:blipFill>
        <p:spPr>
          <a:xfrm>
            <a:off x="10530417" y="312450"/>
            <a:ext cx="1178982" cy="340299"/>
          </a:xfrm>
          <a:prstGeom prst="rect">
            <a:avLst/>
          </a:prstGeom>
          <a:noFill/>
          <a:ln>
            <a:noFill/>
          </a:ln>
        </p:spPr>
      </p:pic>
      <p:sp>
        <p:nvSpPr>
          <p:cNvPr id="1568" name="Google Shape;1568;g343d2673bcf_0_3847"/>
          <p:cNvSpPr txBox="1"/>
          <p:nvPr>
            <p:ph type="title"/>
          </p:nvPr>
        </p:nvSpPr>
        <p:spPr>
          <a:xfrm>
            <a:off x="587650" y="1129067"/>
            <a:ext cx="5499300" cy="1202400"/>
          </a:xfrm>
          <a:prstGeom prst="rect">
            <a:avLst/>
          </a:prstGeom>
          <a:noFill/>
          <a:ln>
            <a:noFill/>
          </a:ln>
        </p:spPr>
        <p:txBody>
          <a:bodyPr anchorCtr="0" anchor="ctr" bIns="60950" lIns="60950" spcFirstLastPara="1" rIns="60950" wrap="square" tIns="60950">
            <a:noAutofit/>
          </a:bodyPr>
          <a:lstStyle>
            <a:lvl1pPr lvl="0">
              <a:spcBef>
                <a:spcPts val="0"/>
              </a:spcBef>
              <a:spcAft>
                <a:spcPts val="0"/>
              </a:spcAft>
              <a:buClr>
                <a:srgbClr val="13294B"/>
              </a:buClr>
              <a:buSzPts val="3600"/>
              <a:buFont typeface="Montserrat"/>
              <a:buNone/>
              <a:defRPr b="1" sz="3600">
                <a:solidFill>
                  <a:srgbClr val="13294B"/>
                </a:solidFill>
                <a:latin typeface="Montserrat"/>
                <a:ea typeface="Montserrat"/>
                <a:cs typeface="Montserrat"/>
                <a:sym typeface="Montserrat"/>
              </a:defRPr>
            </a:lvl1pPr>
            <a:lvl2pPr lvl="1">
              <a:spcBef>
                <a:spcPts val="0"/>
              </a:spcBef>
              <a:spcAft>
                <a:spcPts val="0"/>
              </a:spcAft>
              <a:buSzPts val="900"/>
              <a:buNone/>
              <a:defRPr sz="900">
                <a:latin typeface="Montserrat"/>
                <a:ea typeface="Montserrat"/>
                <a:cs typeface="Montserrat"/>
                <a:sym typeface="Montserrat"/>
              </a:defRPr>
            </a:lvl2pPr>
            <a:lvl3pPr lvl="2">
              <a:spcBef>
                <a:spcPts val="0"/>
              </a:spcBef>
              <a:spcAft>
                <a:spcPts val="0"/>
              </a:spcAft>
              <a:buSzPts val="900"/>
              <a:buNone/>
              <a:defRPr sz="900">
                <a:latin typeface="Montserrat"/>
                <a:ea typeface="Montserrat"/>
                <a:cs typeface="Montserrat"/>
                <a:sym typeface="Montserrat"/>
              </a:defRPr>
            </a:lvl3pPr>
            <a:lvl4pPr lvl="3">
              <a:spcBef>
                <a:spcPts val="0"/>
              </a:spcBef>
              <a:spcAft>
                <a:spcPts val="0"/>
              </a:spcAft>
              <a:buSzPts val="900"/>
              <a:buNone/>
              <a:defRPr sz="900">
                <a:latin typeface="Montserrat"/>
                <a:ea typeface="Montserrat"/>
                <a:cs typeface="Montserrat"/>
                <a:sym typeface="Montserrat"/>
              </a:defRPr>
            </a:lvl4pPr>
            <a:lvl5pPr lvl="4">
              <a:spcBef>
                <a:spcPts val="0"/>
              </a:spcBef>
              <a:spcAft>
                <a:spcPts val="0"/>
              </a:spcAft>
              <a:buSzPts val="900"/>
              <a:buNone/>
              <a:defRPr sz="900">
                <a:latin typeface="Montserrat"/>
                <a:ea typeface="Montserrat"/>
                <a:cs typeface="Montserrat"/>
                <a:sym typeface="Montserrat"/>
              </a:defRPr>
            </a:lvl5pPr>
            <a:lvl6pPr lvl="5">
              <a:spcBef>
                <a:spcPts val="0"/>
              </a:spcBef>
              <a:spcAft>
                <a:spcPts val="0"/>
              </a:spcAft>
              <a:buSzPts val="900"/>
              <a:buNone/>
              <a:defRPr sz="900">
                <a:latin typeface="Montserrat"/>
                <a:ea typeface="Montserrat"/>
                <a:cs typeface="Montserrat"/>
                <a:sym typeface="Montserrat"/>
              </a:defRPr>
            </a:lvl6pPr>
            <a:lvl7pPr lvl="6">
              <a:spcBef>
                <a:spcPts val="0"/>
              </a:spcBef>
              <a:spcAft>
                <a:spcPts val="0"/>
              </a:spcAft>
              <a:buSzPts val="900"/>
              <a:buNone/>
              <a:defRPr sz="900">
                <a:latin typeface="Montserrat"/>
                <a:ea typeface="Montserrat"/>
                <a:cs typeface="Montserrat"/>
                <a:sym typeface="Montserrat"/>
              </a:defRPr>
            </a:lvl7pPr>
            <a:lvl8pPr lvl="7">
              <a:spcBef>
                <a:spcPts val="0"/>
              </a:spcBef>
              <a:spcAft>
                <a:spcPts val="0"/>
              </a:spcAft>
              <a:buSzPts val="900"/>
              <a:buNone/>
              <a:defRPr sz="900">
                <a:latin typeface="Montserrat"/>
                <a:ea typeface="Montserrat"/>
                <a:cs typeface="Montserrat"/>
                <a:sym typeface="Montserrat"/>
              </a:defRPr>
            </a:lvl8pPr>
            <a:lvl9pPr lvl="8">
              <a:spcBef>
                <a:spcPts val="0"/>
              </a:spcBef>
              <a:spcAft>
                <a:spcPts val="0"/>
              </a:spcAft>
              <a:buSzPts val="900"/>
              <a:buNone/>
              <a:defRPr sz="900">
                <a:latin typeface="Montserrat"/>
                <a:ea typeface="Montserrat"/>
                <a:cs typeface="Montserrat"/>
                <a:sym typeface="Montserrat"/>
              </a:defRPr>
            </a:lvl9pPr>
          </a:lstStyle>
          <a:p/>
        </p:txBody>
      </p:sp>
      <p:sp>
        <p:nvSpPr>
          <p:cNvPr id="1569" name="Google Shape;1569;g343d2673bcf_0_3847"/>
          <p:cNvSpPr txBox="1"/>
          <p:nvPr>
            <p:ph idx="1" type="body"/>
          </p:nvPr>
        </p:nvSpPr>
        <p:spPr>
          <a:xfrm>
            <a:off x="596633" y="2426517"/>
            <a:ext cx="5418300" cy="2991000"/>
          </a:xfrm>
          <a:prstGeom prst="rect">
            <a:avLst/>
          </a:prstGeom>
          <a:noFill/>
          <a:ln>
            <a:noFill/>
          </a:ln>
        </p:spPr>
        <p:txBody>
          <a:bodyPr anchorCtr="0" anchor="t" bIns="60950" lIns="60950" spcFirstLastPara="1" rIns="60950" wrap="square" tIns="60950">
            <a:noAutofit/>
          </a:bodyPr>
          <a:lstStyle>
            <a:lvl1pPr indent="-311150" lvl="0" marL="457200">
              <a:spcBef>
                <a:spcPts val="0"/>
              </a:spcBef>
              <a:spcAft>
                <a:spcPts val="0"/>
              </a:spcAft>
              <a:buSzPts val="1300"/>
              <a:buChar char="●"/>
              <a:defRPr sz="1300"/>
            </a:lvl1pPr>
            <a:lvl2pPr indent="-311150" lvl="1" marL="914400">
              <a:spcBef>
                <a:spcPts val="0"/>
              </a:spcBef>
              <a:spcAft>
                <a:spcPts val="0"/>
              </a:spcAft>
              <a:buSzPts val="1300"/>
              <a:buChar char="○"/>
              <a:defRPr sz="1300"/>
            </a:lvl2pPr>
            <a:lvl3pPr indent="-311150" lvl="2" marL="1371600">
              <a:spcBef>
                <a:spcPts val="0"/>
              </a:spcBef>
              <a:spcAft>
                <a:spcPts val="0"/>
              </a:spcAft>
              <a:buSzPts val="1300"/>
              <a:buChar char="■"/>
              <a:defRPr sz="1300"/>
            </a:lvl3pPr>
            <a:lvl4pPr indent="-311150" lvl="3" marL="1828800">
              <a:spcBef>
                <a:spcPts val="0"/>
              </a:spcBef>
              <a:spcAft>
                <a:spcPts val="0"/>
              </a:spcAft>
              <a:buSzPts val="1300"/>
              <a:buChar char="●"/>
              <a:defRPr sz="1300"/>
            </a:lvl4pPr>
            <a:lvl5pPr indent="-311150" lvl="4" marL="2286000">
              <a:spcBef>
                <a:spcPts val="0"/>
              </a:spcBef>
              <a:spcAft>
                <a:spcPts val="0"/>
              </a:spcAft>
              <a:buSzPts val="1300"/>
              <a:buChar char="○"/>
              <a:defRPr sz="1300"/>
            </a:lvl5pPr>
            <a:lvl6pPr indent="-311150" lvl="5" marL="2743200">
              <a:spcBef>
                <a:spcPts val="0"/>
              </a:spcBef>
              <a:spcAft>
                <a:spcPts val="0"/>
              </a:spcAft>
              <a:buSzPts val="1300"/>
              <a:buChar char="■"/>
              <a:defRPr sz="1300"/>
            </a:lvl6pPr>
            <a:lvl7pPr indent="-311150" lvl="6" marL="3200400">
              <a:spcBef>
                <a:spcPts val="0"/>
              </a:spcBef>
              <a:spcAft>
                <a:spcPts val="0"/>
              </a:spcAft>
              <a:buSzPts val="1300"/>
              <a:buChar char="●"/>
              <a:defRPr sz="1300"/>
            </a:lvl7pPr>
            <a:lvl8pPr indent="-311150" lvl="7" marL="3657600">
              <a:spcBef>
                <a:spcPts val="0"/>
              </a:spcBef>
              <a:spcAft>
                <a:spcPts val="0"/>
              </a:spcAft>
              <a:buSzPts val="1300"/>
              <a:buChar char="○"/>
              <a:defRPr sz="1300"/>
            </a:lvl8pPr>
            <a:lvl9pPr indent="-311150" lvl="8" marL="4114800">
              <a:spcBef>
                <a:spcPts val="0"/>
              </a:spcBef>
              <a:spcAft>
                <a:spcPts val="0"/>
              </a:spcAft>
              <a:buSzPts val="1300"/>
              <a:buChar char="■"/>
              <a:defRPr sz="1300"/>
            </a:lvl9pPr>
          </a:lstStyle>
          <a:p/>
        </p:txBody>
      </p:sp>
    </p:spTree>
  </p:cSld>
  <p:clrMapOvr>
    <a:masterClrMapping/>
  </p:clrMapOvr>
</p:sldLayout>
</file>

<file path=ppt/slideLayouts/slideLayout6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p:cSld name="BLANK_1">
    <p:spTree>
      <p:nvGrpSpPr>
        <p:cNvPr id="1570" name="Shape 1570"/>
        <p:cNvGrpSpPr/>
        <p:nvPr/>
      </p:nvGrpSpPr>
      <p:grpSpPr>
        <a:xfrm>
          <a:off x="0" y="0"/>
          <a:ext cx="0" cy="0"/>
          <a:chOff x="0" y="0"/>
          <a:chExt cx="0" cy="0"/>
        </a:xfrm>
      </p:grpSpPr>
      <p:sp>
        <p:nvSpPr>
          <p:cNvPr id="1571" name="Google Shape;1571;g343d2673bcf_0_3854"/>
          <p:cNvSpPr txBox="1"/>
          <p:nvPr>
            <p:ph idx="10" type="dt"/>
          </p:nvPr>
        </p:nvSpPr>
        <p:spPr>
          <a:xfrm>
            <a:off x="838200" y="6356351"/>
            <a:ext cx="2743200" cy="365100"/>
          </a:xfrm>
          <a:prstGeom prst="rect">
            <a:avLst/>
          </a:prstGeom>
          <a:noFill/>
          <a:ln>
            <a:noFill/>
          </a:ln>
        </p:spPr>
        <p:txBody>
          <a:bodyPr anchorCtr="0" anchor="ctr" bIns="30475" lIns="60950" spcFirstLastPara="1" rIns="60950" wrap="square" tIns="30475">
            <a:noAutofit/>
          </a:bodyPr>
          <a:lstStyle>
            <a:lvl1pPr lvl="0" marR="0" algn="l">
              <a:lnSpc>
                <a:spcPct val="100000"/>
              </a:lnSpc>
              <a:spcBef>
                <a:spcPts val="0"/>
              </a:spcBef>
              <a:spcAft>
                <a:spcPts val="0"/>
              </a:spcAft>
              <a:buClr>
                <a:srgbClr val="000000"/>
              </a:buClr>
              <a:buSzPts val="900"/>
              <a:buFont typeface="Arial"/>
              <a:buNone/>
              <a:defRPr b="0" i="0" sz="900" u="none" cap="none" strike="noStrike">
                <a:solidFill>
                  <a:srgbClr val="000000"/>
                </a:solidFill>
                <a:latin typeface="Arial"/>
                <a:ea typeface="Arial"/>
                <a:cs typeface="Arial"/>
                <a:sym typeface="Arial"/>
              </a:defRPr>
            </a:lvl1pPr>
            <a:lvl2pPr lvl="1" marR="0" algn="l">
              <a:lnSpc>
                <a:spcPct val="100000"/>
              </a:lnSpc>
              <a:spcBef>
                <a:spcPts val="0"/>
              </a:spcBef>
              <a:spcAft>
                <a:spcPts val="0"/>
              </a:spcAft>
              <a:buClr>
                <a:srgbClr val="000000"/>
              </a:buClr>
              <a:buSzPts val="900"/>
              <a:buFont typeface="Arial"/>
              <a:buNone/>
              <a:defRPr b="0" i="0" sz="900" u="none" cap="none" strike="noStrike">
                <a:solidFill>
                  <a:srgbClr val="000000"/>
                </a:solidFill>
                <a:latin typeface="Arial"/>
                <a:ea typeface="Arial"/>
                <a:cs typeface="Arial"/>
                <a:sym typeface="Arial"/>
              </a:defRPr>
            </a:lvl2pPr>
            <a:lvl3pPr lvl="2" marR="0" algn="l">
              <a:lnSpc>
                <a:spcPct val="100000"/>
              </a:lnSpc>
              <a:spcBef>
                <a:spcPts val="0"/>
              </a:spcBef>
              <a:spcAft>
                <a:spcPts val="0"/>
              </a:spcAft>
              <a:buClr>
                <a:srgbClr val="000000"/>
              </a:buClr>
              <a:buSzPts val="900"/>
              <a:buFont typeface="Arial"/>
              <a:buNone/>
              <a:defRPr b="0" i="0" sz="900" u="none" cap="none" strike="noStrike">
                <a:solidFill>
                  <a:srgbClr val="000000"/>
                </a:solidFill>
                <a:latin typeface="Arial"/>
                <a:ea typeface="Arial"/>
                <a:cs typeface="Arial"/>
                <a:sym typeface="Arial"/>
              </a:defRPr>
            </a:lvl3pPr>
            <a:lvl4pPr lvl="3" marR="0" algn="l">
              <a:lnSpc>
                <a:spcPct val="100000"/>
              </a:lnSpc>
              <a:spcBef>
                <a:spcPts val="0"/>
              </a:spcBef>
              <a:spcAft>
                <a:spcPts val="0"/>
              </a:spcAft>
              <a:buClr>
                <a:srgbClr val="000000"/>
              </a:buClr>
              <a:buSzPts val="900"/>
              <a:buFont typeface="Arial"/>
              <a:buNone/>
              <a:defRPr b="0" i="0" sz="900" u="none" cap="none" strike="noStrike">
                <a:solidFill>
                  <a:srgbClr val="000000"/>
                </a:solidFill>
                <a:latin typeface="Arial"/>
                <a:ea typeface="Arial"/>
                <a:cs typeface="Arial"/>
                <a:sym typeface="Arial"/>
              </a:defRPr>
            </a:lvl4pPr>
            <a:lvl5pPr lvl="4" marR="0" algn="l">
              <a:lnSpc>
                <a:spcPct val="100000"/>
              </a:lnSpc>
              <a:spcBef>
                <a:spcPts val="0"/>
              </a:spcBef>
              <a:spcAft>
                <a:spcPts val="0"/>
              </a:spcAft>
              <a:buClr>
                <a:srgbClr val="000000"/>
              </a:buClr>
              <a:buSzPts val="900"/>
              <a:buFont typeface="Arial"/>
              <a:buNone/>
              <a:defRPr b="0" i="0" sz="900" u="none" cap="none" strike="noStrike">
                <a:solidFill>
                  <a:srgbClr val="000000"/>
                </a:solidFill>
                <a:latin typeface="Arial"/>
                <a:ea typeface="Arial"/>
                <a:cs typeface="Arial"/>
                <a:sym typeface="Arial"/>
              </a:defRPr>
            </a:lvl5pPr>
            <a:lvl6pPr lvl="5" marR="0" algn="l">
              <a:lnSpc>
                <a:spcPct val="100000"/>
              </a:lnSpc>
              <a:spcBef>
                <a:spcPts val="0"/>
              </a:spcBef>
              <a:spcAft>
                <a:spcPts val="0"/>
              </a:spcAft>
              <a:buClr>
                <a:srgbClr val="000000"/>
              </a:buClr>
              <a:buSzPts val="900"/>
              <a:buFont typeface="Arial"/>
              <a:buNone/>
              <a:defRPr b="0" i="0" sz="900" u="none" cap="none" strike="noStrike">
                <a:solidFill>
                  <a:srgbClr val="000000"/>
                </a:solidFill>
                <a:latin typeface="Arial"/>
                <a:ea typeface="Arial"/>
                <a:cs typeface="Arial"/>
                <a:sym typeface="Arial"/>
              </a:defRPr>
            </a:lvl6pPr>
            <a:lvl7pPr lvl="6" marR="0" algn="l">
              <a:lnSpc>
                <a:spcPct val="100000"/>
              </a:lnSpc>
              <a:spcBef>
                <a:spcPts val="0"/>
              </a:spcBef>
              <a:spcAft>
                <a:spcPts val="0"/>
              </a:spcAft>
              <a:buClr>
                <a:srgbClr val="000000"/>
              </a:buClr>
              <a:buSzPts val="900"/>
              <a:buFont typeface="Arial"/>
              <a:buNone/>
              <a:defRPr b="0" i="0" sz="900" u="none" cap="none" strike="noStrike">
                <a:solidFill>
                  <a:srgbClr val="000000"/>
                </a:solidFill>
                <a:latin typeface="Arial"/>
                <a:ea typeface="Arial"/>
                <a:cs typeface="Arial"/>
                <a:sym typeface="Arial"/>
              </a:defRPr>
            </a:lvl7pPr>
            <a:lvl8pPr lvl="7" marR="0" algn="l">
              <a:lnSpc>
                <a:spcPct val="100000"/>
              </a:lnSpc>
              <a:spcBef>
                <a:spcPts val="0"/>
              </a:spcBef>
              <a:spcAft>
                <a:spcPts val="0"/>
              </a:spcAft>
              <a:buClr>
                <a:srgbClr val="000000"/>
              </a:buClr>
              <a:buSzPts val="900"/>
              <a:buFont typeface="Arial"/>
              <a:buNone/>
              <a:defRPr b="0" i="0" sz="900" u="none" cap="none" strike="noStrike">
                <a:solidFill>
                  <a:srgbClr val="000000"/>
                </a:solidFill>
                <a:latin typeface="Arial"/>
                <a:ea typeface="Arial"/>
                <a:cs typeface="Arial"/>
                <a:sym typeface="Arial"/>
              </a:defRPr>
            </a:lvl8pPr>
            <a:lvl9pPr lvl="8" marR="0" algn="l">
              <a:lnSpc>
                <a:spcPct val="100000"/>
              </a:lnSpc>
              <a:spcBef>
                <a:spcPts val="0"/>
              </a:spcBef>
              <a:spcAft>
                <a:spcPts val="0"/>
              </a:spcAft>
              <a:buClr>
                <a:srgbClr val="000000"/>
              </a:buClr>
              <a:buSzPts val="900"/>
              <a:buFont typeface="Arial"/>
              <a:buNone/>
              <a:defRPr b="0" i="0" sz="900" u="none" cap="none" strike="noStrike">
                <a:solidFill>
                  <a:srgbClr val="000000"/>
                </a:solidFill>
                <a:latin typeface="Arial"/>
                <a:ea typeface="Arial"/>
                <a:cs typeface="Arial"/>
                <a:sym typeface="Arial"/>
              </a:defRPr>
            </a:lvl9pPr>
          </a:lstStyle>
          <a:p/>
        </p:txBody>
      </p:sp>
      <p:sp>
        <p:nvSpPr>
          <p:cNvPr id="1572" name="Google Shape;1572;g343d2673bcf_0_3854"/>
          <p:cNvSpPr txBox="1"/>
          <p:nvPr>
            <p:ph idx="11" type="ftr"/>
          </p:nvPr>
        </p:nvSpPr>
        <p:spPr>
          <a:xfrm>
            <a:off x="4038600" y="6356351"/>
            <a:ext cx="4114800" cy="365100"/>
          </a:xfrm>
          <a:prstGeom prst="rect">
            <a:avLst/>
          </a:prstGeom>
          <a:noFill/>
          <a:ln>
            <a:noFill/>
          </a:ln>
        </p:spPr>
        <p:txBody>
          <a:bodyPr anchorCtr="0" anchor="ctr" bIns="30475" lIns="60950" spcFirstLastPara="1" rIns="60950" wrap="square" tIns="30475">
            <a:noAutofit/>
          </a:bodyPr>
          <a:lstStyle>
            <a:lvl1pPr lvl="0" marR="0" algn="ctr">
              <a:lnSpc>
                <a:spcPct val="100000"/>
              </a:lnSpc>
              <a:spcBef>
                <a:spcPts val="0"/>
              </a:spcBef>
              <a:spcAft>
                <a:spcPts val="0"/>
              </a:spcAft>
              <a:buClr>
                <a:srgbClr val="000000"/>
              </a:buClr>
              <a:buSzPts val="900"/>
              <a:buFont typeface="Arial"/>
              <a:buNone/>
              <a:defRPr b="0" i="0" sz="900" u="none" cap="none" strike="noStrike">
                <a:solidFill>
                  <a:srgbClr val="000000"/>
                </a:solidFill>
                <a:latin typeface="Arial"/>
                <a:ea typeface="Arial"/>
                <a:cs typeface="Arial"/>
                <a:sym typeface="Arial"/>
              </a:defRPr>
            </a:lvl1pPr>
            <a:lvl2pPr lvl="1" marR="0" algn="l">
              <a:lnSpc>
                <a:spcPct val="100000"/>
              </a:lnSpc>
              <a:spcBef>
                <a:spcPts val="0"/>
              </a:spcBef>
              <a:spcAft>
                <a:spcPts val="0"/>
              </a:spcAft>
              <a:buClr>
                <a:srgbClr val="000000"/>
              </a:buClr>
              <a:buSzPts val="900"/>
              <a:buFont typeface="Arial"/>
              <a:buNone/>
              <a:defRPr b="0" i="0" sz="900" u="none" cap="none" strike="noStrike">
                <a:solidFill>
                  <a:srgbClr val="000000"/>
                </a:solidFill>
                <a:latin typeface="Arial"/>
                <a:ea typeface="Arial"/>
                <a:cs typeface="Arial"/>
                <a:sym typeface="Arial"/>
              </a:defRPr>
            </a:lvl2pPr>
            <a:lvl3pPr lvl="2" marR="0" algn="l">
              <a:lnSpc>
                <a:spcPct val="100000"/>
              </a:lnSpc>
              <a:spcBef>
                <a:spcPts val="0"/>
              </a:spcBef>
              <a:spcAft>
                <a:spcPts val="0"/>
              </a:spcAft>
              <a:buClr>
                <a:srgbClr val="000000"/>
              </a:buClr>
              <a:buSzPts val="900"/>
              <a:buFont typeface="Arial"/>
              <a:buNone/>
              <a:defRPr b="0" i="0" sz="900" u="none" cap="none" strike="noStrike">
                <a:solidFill>
                  <a:srgbClr val="000000"/>
                </a:solidFill>
                <a:latin typeface="Arial"/>
                <a:ea typeface="Arial"/>
                <a:cs typeface="Arial"/>
                <a:sym typeface="Arial"/>
              </a:defRPr>
            </a:lvl3pPr>
            <a:lvl4pPr lvl="3" marR="0" algn="l">
              <a:lnSpc>
                <a:spcPct val="100000"/>
              </a:lnSpc>
              <a:spcBef>
                <a:spcPts val="0"/>
              </a:spcBef>
              <a:spcAft>
                <a:spcPts val="0"/>
              </a:spcAft>
              <a:buClr>
                <a:srgbClr val="000000"/>
              </a:buClr>
              <a:buSzPts val="900"/>
              <a:buFont typeface="Arial"/>
              <a:buNone/>
              <a:defRPr b="0" i="0" sz="900" u="none" cap="none" strike="noStrike">
                <a:solidFill>
                  <a:srgbClr val="000000"/>
                </a:solidFill>
                <a:latin typeface="Arial"/>
                <a:ea typeface="Arial"/>
                <a:cs typeface="Arial"/>
                <a:sym typeface="Arial"/>
              </a:defRPr>
            </a:lvl4pPr>
            <a:lvl5pPr lvl="4" marR="0" algn="l">
              <a:lnSpc>
                <a:spcPct val="100000"/>
              </a:lnSpc>
              <a:spcBef>
                <a:spcPts val="0"/>
              </a:spcBef>
              <a:spcAft>
                <a:spcPts val="0"/>
              </a:spcAft>
              <a:buClr>
                <a:srgbClr val="000000"/>
              </a:buClr>
              <a:buSzPts val="900"/>
              <a:buFont typeface="Arial"/>
              <a:buNone/>
              <a:defRPr b="0" i="0" sz="900" u="none" cap="none" strike="noStrike">
                <a:solidFill>
                  <a:srgbClr val="000000"/>
                </a:solidFill>
                <a:latin typeface="Arial"/>
                <a:ea typeface="Arial"/>
                <a:cs typeface="Arial"/>
                <a:sym typeface="Arial"/>
              </a:defRPr>
            </a:lvl5pPr>
            <a:lvl6pPr lvl="5" marR="0" algn="l">
              <a:lnSpc>
                <a:spcPct val="100000"/>
              </a:lnSpc>
              <a:spcBef>
                <a:spcPts val="0"/>
              </a:spcBef>
              <a:spcAft>
                <a:spcPts val="0"/>
              </a:spcAft>
              <a:buClr>
                <a:srgbClr val="000000"/>
              </a:buClr>
              <a:buSzPts val="900"/>
              <a:buFont typeface="Arial"/>
              <a:buNone/>
              <a:defRPr b="0" i="0" sz="900" u="none" cap="none" strike="noStrike">
                <a:solidFill>
                  <a:srgbClr val="000000"/>
                </a:solidFill>
                <a:latin typeface="Arial"/>
                <a:ea typeface="Arial"/>
                <a:cs typeface="Arial"/>
                <a:sym typeface="Arial"/>
              </a:defRPr>
            </a:lvl6pPr>
            <a:lvl7pPr lvl="6" marR="0" algn="l">
              <a:lnSpc>
                <a:spcPct val="100000"/>
              </a:lnSpc>
              <a:spcBef>
                <a:spcPts val="0"/>
              </a:spcBef>
              <a:spcAft>
                <a:spcPts val="0"/>
              </a:spcAft>
              <a:buClr>
                <a:srgbClr val="000000"/>
              </a:buClr>
              <a:buSzPts val="900"/>
              <a:buFont typeface="Arial"/>
              <a:buNone/>
              <a:defRPr b="0" i="0" sz="900" u="none" cap="none" strike="noStrike">
                <a:solidFill>
                  <a:srgbClr val="000000"/>
                </a:solidFill>
                <a:latin typeface="Arial"/>
                <a:ea typeface="Arial"/>
                <a:cs typeface="Arial"/>
                <a:sym typeface="Arial"/>
              </a:defRPr>
            </a:lvl7pPr>
            <a:lvl8pPr lvl="7" marR="0" algn="l">
              <a:lnSpc>
                <a:spcPct val="100000"/>
              </a:lnSpc>
              <a:spcBef>
                <a:spcPts val="0"/>
              </a:spcBef>
              <a:spcAft>
                <a:spcPts val="0"/>
              </a:spcAft>
              <a:buClr>
                <a:srgbClr val="000000"/>
              </a:buClr>
              <a:buSzPts val="900"/>
              <a:buFont typeface="Arial"/>
              <a:buNone/>
              <a:defRPr b="0" i="0" sz="900" u="none" cap="none" strike="noStrike">
                <a:solidFill>
                  <a:srgbClr val="000000"/>
                </a:solidFill>
                <a:latin typeface="Arial"/>
                <a:ea typeface="Arial"/>
                <a:cs typeface="Arial"/>
                <a:sym typeface="Arial"/>
              </a:defRPr>
            </a:lvl8pPr>
            <a:lvl9pPr lvl="8" marR="0" algn="l">
              <a:lnSpc>
                <a:spcPct val="100000"/>
              </a:lnSpc>
              <a:spcBef>
                <a:spcPts val="0"/>
              </a:spcBef>
              <a:spcAft>
                <a:spcPts val="0"/>
              </a:spcAft>
              <a:buClr>
                <a:srgbClr val="000000"/>
              </a:buClr>
              <a:buSzPts val="900"/>
              <a:buFont typeface="Arial"/>
              <a:buNone/>
              <a:defRPr b="0" i="0" sz="900" u="none" cap="none" strike="noStrike">
                <a:solidFill>
                  <a:srgbClr val="000000"/>
                </a:solidFill>
                <a:latin typeface="Arial"/>
                <a:ea typeface="Arial"/>
                <a:cs typeface="Arial"/>
                <a:sym typeface="Arial"/>
              </a:defRPr>
            </a:lvl9pPr>
          </a:lstStyle>
          <a:p/>
        </p:txBody>
      </p:sp>
      <p:sp>
        <p:nvSpPr>
          <p:cNvPr id="1573" name="Google Shape;1573;g343d2673bcf_0_3854"/>
          <p:cNvSpPr txBox="1"/>
          <p:nvPr>
            <p:ph idx="12" type="sldNum"/>
          </p:nvPr>
        </p:nvSpPr>
        <p:spPr>
          <a:xfrm>
            <a:off x="8610600" y="6356351"/>
            <a:ext cx="2743200" cy="365100"/>
          </a:xfrm>
          <a:prstGeom prst="rect">
            <a:avLst/>
          </a:prstGeom>
          <a:noFill/>
          <a:ln>
            <a:noFill/>
          </a:ln>
        </p:spPr>
        <p:txBody>
          <a:bodyPr anchorCtr="0" anchor="ctr" bIns="30475" lIns="60950" spcFirstLastPara="1" rIns="60950" wrap="square" tIns="30475">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Montserrat"/>
                <a:ea typeface="Montserrat"/>
                <a:cs typeface="Montserrat"/>
                <a:sym typeface="Montserrat"/>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Montserrat"/>
                <a:ea typeface="Montserrat"/>
                <a:cs typeface="Montserrat"/>
                <a:sym typeface="Montserrat"/>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Montserrat"/>
                <a:ea typeface="Montserrat"/>
                <a:cs typeface="Montserrat"/>
                <a:sym typeface="Montserrat"/>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Montserrat"/>
                <a:ea typeface="Montserrat"/>
                <a:cs typeface="Montserrat"/>
                <a:sym typeface="Montserrat"/>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Montserrat"/>
                <a:ea typeface="Montserrat"/>
                <a:cs typeface="Montserrat"/>
                <a:sym typeface="Montserrat"/>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Montserrat"/>
                <a:ea typeface="Montserrat"/>
                <a:cs typeface="Montserrat"/>
                <a:sym typeface="Montserrat"/>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Montserrat"/>
                <a:ea typeface="Montserrat"/>
                <a:cs typeface="Montserrat"/>
                <a:sym typeface="Montserrat"/>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Montserrat"/>
                <a:ea typeface="Montserrat"/>
                <a:cs typeface="Montserrat"/>
                <a:sym typeface="Montserrat"/>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Montserrat"/>
                <a:ea typeface="Montserrat"/>
                <a:cs typeface="Montserrat"/>
                <a:sym typeface="Montserrat"/>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Slide - Transparent Blue">
  <p:cSld name="Section Slide - Transparent Blue">
    <p:spTree>
      <p:nvGrpSpPr>
        <p:cNvPr id="156" name="Shape 156"/>
        <p:cNvGrpSpPr/>
        <p:nvPr/>
      </p:nvGrpSpPr>
      <p:grpSpPr>
        <a:xfrm>
          <a:off x="0" y="0"/>
          <a:ext cx="0" cy="0"/>
          <a:chOff x="0" y="0"/>
          <a:chExt cx="0" cy="0"/>
        </a:xfrm>
      </p:grpSpPr>
      <p:sp>
        <p:nvSpPr>
          <p:cNvPr id="157" name="Google Shape;157;p29"/>
          <p:cNvSpPr/>
          <p:nvPr/>
        </p:nvSpPr>
        <p:spPr>
          <a:xfrm>
            <a:off x="0" y="0"/>
            <a:ext cx="12192000" cy="6858000"/>
          </a:xfrm>
          <a:prstGeom prst="rect">
            <a:avLst/>
          </a:prstGeom>
          <a:gradFill>
            <a:gsLst>
              <a:gs pos="0">
                <a:schemeClr val="accent2"/>
              </a:gs>
              <a:gs pos="100000">
                <a:srgbClr val="13294B">
                  <a:alpha val="74509"/>
                </a:srgbClr>
              </a:gs>
            </a:gsLst>
            <a:lin ang="0" scaled="0"/>
          </a:gra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900"/>
              <a:buFont typeface="Arial"/>
              <a:buNone/>
            </a:pPr>
            <a:r>
              <a:t/>
            </a:r>
            <a:endParaRPr b="0" i="0" sz="1900" u="none" cap="none" strike="noStrike">
              <a:solidFill>
                <a:schemeClr val="lt1"/>
              </a:solidFill>
              <a:latin typeface="Montserrat"/>
              <a:ea typeface="Montserrat"/>
              <a:cs typeface="Montserrat"/>
              <a:sym typeface="Montserrat"/>
            </a:endParaRPr>
          </a:p>
        </p:txBody>
      </p:sp>
      <p:pic>
        <p:nvPicPr>
          <p:cNvPr id="158" name="Google Shape;158;p29"/>
          <p:cNvPicPr preferRelativeResize="0"/>
          <p:nvPr/>
        </p:nvPicPr>
        <p:blipFill rotWithShape="1">
          <a:blip r:embed="rId2">
            <a:alphaModFix/>
          </a:blip>
          <a:srcRect b="0" l="0" r="0" t="0"/>
          <a:stretch/>
        </p:blipFill>
        <p:spPr>
          <a:xfrm>
            <a:off x="9449231" y="517236"/>
            <a:ext cx="2742770" cy="6340765"/>
          </a:xfrm>
          <a:prstGeom prst="rect">
            <a:avLst/>
          </a:prstGeom>
          <a:noFill/>
          <a:ln>
            <a:noFill/>
          </a:ln>
        </p:spPr>
      </p:pic>
      <p:sp>
        <p:nvSpPr>
          <p:cNvPr id="159" name="Google Shape;159;p29"/>
          <p:cNvSpPr txBox="1"/>
          <p:nvPr>
            <p:ph idx="1" type="body"/>
          </p:nvPr>
        </p:nvSpPr>
        <p:spPr>
          <a:xfrm>
            <a:off x="1293097" y="2701275"/>
            <a:ext cx="7823100" cy="1455600"/>
          </a:xfrm>
          <a:prstGeom prst="rect">
            <a:avLst/>
          </a:prstGeom>
          <a:noFill/>
          <a:ln>
            <a:noFill/>
          </a:ln>
        </p:spPr>
        <p:txBody>
          <a:bodyPr anchorCtr="0" anchor="ctr" bIns="45700" lIns="91425" spcFirstLastPara="1" rIns="91425" wrap="square" tIns="45700">
            <a:noAutofit/>
          </a:bodyPr>
          <a:lstStyle>
            <a:lvl1pPr indent="-228600" lvl="0" marL="457200" marR="0" rtl="0" algn="l">
              <a:lnSpc>
                <a:spcPct val="100000"/>
              </a:lnSpc>
              <a:spcBef>
                <a:spcPts val="1100"/>
              </a:spcBef>
              <a:spcAft>
                <a:spcPts val="0"/>
              </a:spcAft>
              <a:buClr>
                <a:schemeClr val="lt1"/>
              </a:buClr>
              <a:buSzPts val="4800"/>
              <a:buFont typeface="Arial"/>
              <a:buNone/>
              <a:defRPr b="1" i="0" sz="4800" u="none" cap="none" strike="noStrike">
                <a:solidFill>
                  <a:schemeClr val="lt1"/>
                </a:solidFill>
                <a:latin typeface="Montserrat"/>
                <a:ea typeface="Montserrat"/>
                <a:cs typeface="Montserrat"/>
                <a:sym typeface="Montserrat"/>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Montserrat"/>
                <a:ea typeface="Montserrat"/>
                <a:cs typeface="Montserrat"/>
                <a:sym typeface="Montserrat"/>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Montserrat"/>
                <a:ea typeface="Montserrat"/>
                <a:cs typeface="Montserrat"/>
                <a:sym typeface="Montserrat"/>
              </a:defRPr>
            </a:lvl3pPr>
            <a:lvl4pPr indent="-349250" lvl="3" marL="1828800" marR="0" rtl="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4pPr>
            <a:lvl5pPr indent="-349250" lvl="4" marL="2286000" marR="0" rtl="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5pPr>
            <a:lvl6pPr indent="-349250" lvl="5" marL="2743200" marR="0" rtl="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6pPr>
            <a:lvl7pPr indent="-349250" lvl="6" marL="3200400" marR="0" rtl="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7pPr>
            <a:lvl8pPr indent="-349250" lvl="7" marL="3657600" marR="0" rtl="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8pPr>
            <a:lvl9pPr indent="-349250" lvl="8" marL="4114800" marR="0" rtl="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9pPr>
          </a:lstStyle>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hank You Slide - Transparent Blue">
  <p:cSld name="Thank You Slide - Transparent Blue">
    <p:spTree>
      <p:nvGrpSpPr>
        <p:cNvPr id="160" name="Shape 160"/>
        <p:cNvGrpSpPr/>
        <p:nvPr/>
      </p:nvGrpSpPr>
      <p:grpSpPr>
        <a:xfrm>
          <a:off x="0" y="0"/>
          <a:ext cx="0" cy="0"/>
          <a:chOff x="0" y="0"/>
          <a:chExt cx="0" cy="0"/>
        </a:xfrm>
      </p:grpSpPr>
      <p:sp>
        <p:nvSpPr>
          <p:cNvPr id="161" name="Google Shape;161;p30"/>
          <p:cNvSpPr/>
          <p:nvPr/>
        </p:nvSpPr>
        <p:spPr>
          <a:xfrm>
            <a:off x="0" y="6340764"/>
            <a:ext cx="12192000" cy="517200"/>
          </a:xfrm>
          <a:prstGeom prst="rect">
            <a:avLst/>
          </a:prstGeom>
          <a:solidFill>
            <a:schemeClr val="accent3"/>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900"/>
              <a:buFont typeface="Arial"/>
              <a:buNone/>
            </a:pPr>
            <a:r>
              <a:t/>
            </a:r>
            <a:endParaRPr b="0" i="0" sz="1900" u="none" cap="none" strike="noStrike">
              <a:solidFill>
                <a:schemeClr val="lt1"/>
              </a:solidFill>
              <a:latin typeface="Montserrat"/>
              <a:ea typeface="Montserrat"/>
              <a:cs typeface="Montserrat"/>
              <a:sym typeface="Montserrat"/>
            </a:endParaRPr>
          </a:p>
        </p:txBody>
      </p:sp>
      <p:sp>
        <p:nvSpPr>
          <p:cNvPr id="162" name="Google Shape;162;p30"/>
          <p:cNvSpPr/>
          <p:nvPr/>
        </p:nvSpPr>
        <p:spPr>
          <a:xfrm>
            <a:off x="0" y="0"/>
            <a:ext cx="12192000" cy="6858000"/>
          </a:xfrm>
          <a:prstGeom prst="rect">
            <a:avLst/>
          </a:prstGeom>
          <a:gradFill>
            <a:gsLst>
              <a:gs pos="0">
                <a:schemeClr val="accent2"/>
              </a:gs>
              <a:gs pos="100000">
                <a:srgbClr val="13294B">
                  <a:alpha val="74509"/>
                </a:srgbClr>
              </a:gs>
            </a:gsLst>
            <a:lin ang="0" scaled="0"/>
          </a:gra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900"/>
              <a:buFont typeface="Arial"/>
              <a:buNone/>
            </a:pPr>
            <a:r>
              <a:t/>
            </a:r>
            <a:endParaRPr b="0" i="0" sz="1900" u="none" cap="none" strike="noStrike">
              <a:solidFill>
                <a:schemeClr val="lt1"/>
              </a:solidFill>
              <a:latin typeface="Montserrat"/>
              <a:ea typeface="Montserrat"/>
              <a:cs typeface="Montserrat"/>
              <a:sym typeface="Montserrat"/>
            </a:endParaRPr>
          </a:p>
        </p:txBody>
      </p:sp>
      <p:pic>
        <p:nvPicPr>
          <p:cNvPr id="163" name="Google Shape;163;p30"/>
          <p:cNvPicPr preferRelativeResize="0"/>
          <p:nvPr/>
        </p:nvPicPr>
        <p:blipFill rotWithShape="1">
          <a:blip r:embed="rId2">
            <a:alphaModFix/>
          </a:blip>
          <a:srcRect b="0" l="0" r="0" t="0"/>
          <a:stretch/>
        </p:blipFill>
        <p:spPr>
          <a:xfrm>
            <a:off x="9449231" y="517236"/>
            <a:ext cx="2742770" cy="6340765"/>
          </a:xfrm>
          <a:prstGeom prst="rect">
            <a:avLst/>
          </a:prstGeom>
          <a:noFill/>
          <a:ln>
            <a:noFill/>
          </a:ln>
        </p:spPr>
      </p:pic>
      <p:sp>
        <p:nvSpPr>
          <p:cNvPr id="164" name="Google Shape;164;p30"/>
          <p:cNvSpPr txBox="1"/>
          <p:nvPr>
            <p:ph idx="1" type="body"/>
          </p:nvPr>
        </p:nvSpPr>
        <p:spPr>
          <a:xfrm>
            <a:off x="2724732" y="6481145"/>
            <a:ext cx="6742500" cy="236400"/>
          </a:xfrm>
          <a:prstGeom prst="rect">
            <a:avLst/>
          </a:prstGeom>
          <a:noFill/>
          <a:ln>
            <a:noFill/>
          </a:ln>
        </p:spPr>
        <p:txBody>
          <a:bodyPr anchorCtr="0" anchor="t" bIns="45700" lIns="91425" spcFirstLastPara="1" rIns="91425" wrap="square" tIns="45700">
            <a:noAutofit/>
          </a:bodyPr>
          <a:lstStyle>
            <a:lvl1pPr indent="-228600" lvl="0" marL="457200" marR="0" rtl="0" algn="ctr">
              <a:lnSpc>
                <a:spcPct val="90000"/>
              </a:lnSpc>
              <a:spcBef>
                <a:spcPts val="1100"/>
              </a:spcBef>
              <a:spcAft>
                <a:spcPts val="0"/>
              </a:spcAft>
              <a:buClr>
                <a:schemeClr val="lt1"/>
              </a:buClr>
              <a:buSzPts val="900"/>
              <a:buFont typeface="Arial"/>
              <a:buNone/>
              <a:defRPr b="0" i="0" sz="900" u="none" cap="none" strike="noStrike">
                <a:solidFill>
                  <a:schemeClr val="lt1"/>
                </a:solidFill>
                <a:latin typeface="Montserrat"/>
                <a:ea typeface="Montserrat"/>
                <a:cs typeface="Montserrat"/>
                <a:sym typeface="Montserrat"/>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Montserrat"/>
                <a:ea typeface="Montserrat"/>
                <a:cs typeface="Montserrat"/>
                <a:sym typeface="Montserrat"/>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Montserrat"/>
                <a:ea typeface="Montserrat"/>
                <a:cs typeface="Montserrat"/>
                <a:sym typeface="Montserrat"/>
              </a:defRPr>
            </a:lvl3pPr>
            <a:lvl4pPr indent="-349250" lvl="3" marL="1828800" marR="0" rtl="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4pPr>
            <a:lvl5pPr indent="-349250" lvl="4" marL="2286000" marR="0" rtl="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5pPr>
            <a:lvl6pPr indent="-349250" lvl="5" marL="2743200" marR="0" rtl="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6pPr>
            <a:lvl7pPr indent="-349250" lvl="6" marL="3200400" marR="0" rtl="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7pPr>
            <a:lvl8pPr indent="-349250" lvl="7" marL="3657600" marR="0" rtl="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8pPr>
            <a:lvl9pPr indent="-349250" lvl="8" marL="4114800" marR="0" rtl="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9pPr>
          </a:lstStyle>
          <a:p/>
        </p:txBody>
      </p:sp>
      <p:pic>
        <p:nvPicPr>
          <p:cNvPr id="165" name="Google Shape;165;p30"/>
          <p:cNvPicPr preferRelativeResize="0"/>
          <p:nvPr/>
        </p:nvPicPr>
        <p:blipFill rotWithShape="1">
          <a:blip r:embed="rId3">
            <a:alphaModFix/>
          </a:blip>
          <a:srcRect b="0" l="0" r="0" t="0"/>
          <a:stretch/>
        </p:blipFill>
        <p:spPr>
          <a:xfrm>
            <a:off x="1531910" y="2778378"/>
            <a:ext cx="2318338" cy="668494"/>
          </a:xfrm>
          <a:prstGeom prst="rect">
            <a:avLst/>
          </a:prstGeom>
          <a:noFill/>
          <a:ln>
            <a:noFill/>
          </a:ln>
        </p:spPr>
      </p:pic>
      <p:sp>
        <p:nvSpPr>
          <p:cNvPr id="166" name="Google Shape;166;p30"/>
          <p:cNvSpPr txBox="1"/>
          <p:nvPr>
            <p:ph idx="2" type="body"/>
          </p:nvPr>
        </p:nvSpPr>
        <p:spPr>
          <a:xfrm>
            <a:off x="1835630" y="3861613"/>
            <a:ext cx="4197600" cy="256500"/>
          </a:xfrm>
          <a:prstGeom prst="rect">
            <a:avLst/>
          </a:prstGeom>
          <a:noFill/>
          <a:ln>
            <a:noFill/>
          </a:ln>
        </p:spPr>
        <p:txBody>
          <a:bodyPr anchorCtr="0" anchor="t" bIns="45700" lIns="91425" spcFirstLastPara="1" rIns="91425" wrap="square" tIns="45700">
            <a:noAutofit/>
          </a:bodyPr>
          <a:lstStyle>
            <a:lvl1pPr indent="-228600" lvl="0" marL="457200" marR="0" rtl="0" algn="l">
              <a:lnSpc>
                <a:spcPct val="90000"/>
              </a:lnSpc>
              <a:spcBef>
                <a:spcPts val="1100"/>
              </a:spcBef>
              <a:spcAft>
                <a:spcPts val="0"/>
              </a:spcAft>
              <a:buClr>
                <a:schemeClr val="lt1"/>
              </a:buClr>
              <a:buSzPts val="1500"/>
              <a:buFont typeface="Arial"/>
              <a:buNone/>
              <a:defRPr b="0" i="0" sz="1500" u="none" cap="none" strike="noStrike">
                <a:solidFill>
                  <a:schemeClr val="lt1"/>
                </a:solidFill>
                <a:latin typeface="Montserrat"/>
                <a:ea typeface="Montserrat"/>
                <a:cs typeface="Montserrat"/>
                <a:sym typeface="Montserrat"/>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Montserrat"/>
                <a:ea typeface="Montserrat"/>
                <a:cs typeface="Montserrat"/>
                <a:sym typeface="Montserrat"/>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Montserrat"/>
                <a:ea typeface="Montserrat"/>
                <a:cs typeface="Montserrat"/>
                <a:sym typeface="Montserrat"/>
              </a:defRPr>
            </a:lvl3pPr>
            <a:lvl4pPr indent="-349250" lvl="3" marL="1828800" marR="0" rtl="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4pPr>
            <a:lvl5pPr indent="-349250" lvl="4" marL="2286000" marR="0" rtl="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5pPr>
            <a:lvl6pPr indent="-349250" lvl="5" marL="2743200" marR="0" rtl="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6pPr>
            <a:lvl7pPr indent="-349250" lvl="6" marL="3200400" marR="0" rtl="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7pPr>
            <a:lvl8pPr indent="-349250" lvl="7" marL="3657600" marR="0" rtl="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8pPr>
            <a:lvl9pPr indent="-349250" lvl="8" marL="4114800" marR="0" rtl="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9pPr>
          </a:lstStyle>
          <a:p/>
        </p:txBody>
      </p:sp>
      <p:sp>
        <p:nvSpPr>
          <p:cNvPr id="167" name="Google Shape;167;p30"/>
          <p:cNvSpPr txBox="1"/>
          <p:nvPr>
            <p:ph idx="3" type="body"/>
          </p:nvPr>
        </p:nvSpPr>
        <p:spPr>
          <a:xfrm>
            <a:off x="1835630" y="4211023"/>
            <a:ext cx="4197600" cy="256500"/>
          </a:xfrm>
          <a:prstGeom prst="rect">
            <a:avLst/>
          </a:prstGeom>
          <a:noFill/>
          <a:ln>
            <a:noFill/>
          </a:ln>
        </p:spPr>
        <p:txBody>
          <a:bodyPr anchorCtr="0" anchor="t" bIns="45700" lIns="91425" spcFirstLastPara="1" rIns="91425" wrap="square" tIns="45700">
            <a:noAutofit/>
          </a:bodyPr>
          <a:lstStyle>
            <a:lvl1pPr indent="-228600" lvl="0" marL="457200" marR="0" rtl="0" algn="l">
              <a:lnSpc>
                <a:spcPct val="90000"/>
              </a:lnSpc>
              <a:spcBef>
                <a:spcPts val="1100"/>
              </a:spcBef>
              <a:spcAft>
                <a:spcPts val="0"/>
              </a:spcAft>
              <a:buClr>
                <a:schemeClr val="lt1"/>
              </a:buClr>
              <a:buSzPts val="1500"/>
              <a:buFont typeface="Arial"/>
              <a:buNone/>
              <a:defRPr b="0" i="0" sz="1500" u="none" cap="none" strike="noStrike">
                <a:solidFill>
                  <a:schemeClr val="lt1"/>
                </a:solidFill>
                <a:latin typeface="Montserrat"/>
                <a:ea typeface="Montserrat"/>
                <a:cs typeface="Montserrat"/>
                <a:sym typeface="Montserrat"/>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Montserrat"/>
                <a:ea typeface="Montserrat"/>
                <a:cs typeface="Montserrat"/>
                <a:sym typeface="Montserrat"/>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Montserrat"/>
                <a:ea typeface="Montserrat"/>
                <a:cs typeface="Montserrat"/>
                <a:sym typeface="Montserrat"/>
              </a:defRPr>
            </a:lvl3pPr>
            <a:lvl4pPr indent="-349250" lvl="3" marL="1828800" marR="0" rtl="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4pPr>
            <a:lvl5pPr indent="-349250" lvl="4" marL="2286000" marR="0" rtl="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5pPr>
            <a:lvl6pPr indent="-349250" lvl="5" marL="2743200" marR="0" rtl="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6pPr>
            <a:lvl7pPr indent="-349250" lvl="6" marL="3200400" marR="0" rtl="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7pPr>
            <a:lvl8pPr indent="-349250" lvl="7" marL="3657600" marR="0" rtl="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8pPr>
            <a:lvl9pPr indent="-349250" lvl="8" marL="4114800" marR="0" rtl="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9pPr>
          </a:lstStyle>
          <a:p/>
        </p:txBody>
      </p:sp>
      <p:sp>
        <p:nvSpPr>
          <p:cNvPr id="168" name="Google Shape;168;p30"/>
          <p:cNvSpPr txBox="1"/>
          <p:nvPr>
            <p:ph idx="4" type="body"/>
          </p:nvPr>
        </p:nvSpPr>
        <p:spPr>
          <a:xfrm>
            <a:off x="1835630" y="4560433"/>
            <a:ext cx="4197600" cy="256500"/>
          </a:xfrm>
          <a:prstGeom prst="rect">
            <a:avLst/>
          </a:prstGeom>
          <a:noFill/>
          <a:ln>
            <a:noFill/>
          </a:ln>
        </p:spPr>
        <p:txBody>
          <a:bodyPr anchorCtr="0" anchor="t" bIns="45700" lIns="91425" spcFirstLastPara="1" rIns="91425" wrap="square" tIns="45700">
            <a:noAutofit/>
          </a:bodyPr>
          <a:lstStyle>
            <a:lvl1pPr indent="-228600" lvl="0" marL="457200" marR="0" rtl="0" algn="l">
              <a:lnSpc>
                <a:spcPct val="90000"/>
              </a:lnSpc>
              <a:spcBef>
                <a:spcPts val="1100"/>
              </a:spcBef>
              <a:spcAft>
                <a:spcPts val="0"/>
              </a:spcAft>
              <a:buClr>
                <a:schemeClr val="lt1"/>
              </a:buClr>
              <a:buSzPts val="1500"/>
              <a:buFont typeface="Arial"/>
              <a:buNone/>
              <a:defRPr b="0" i="0" sz="1500" u="none" cap="none" strike="noStrike">
                <a:solidFill>
                  <a:schemeClr val="lt1"/>
                </a:solidFill>
                <a:latin typeface="Montserrat"/>
                <a:ea typeface="Montserrat"/>
                <a:cs typeface="Montserrat"/>
                <a:sym typeface="Montserrat"/>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Montserrat"/>
                <a:ea typeface="Montserrat"/>
                <a:cs typeface="Montserrat"/>
                <a:sym typeface="Montserrat"/>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Montserrat"/>
                <a:ea typeface="Montserrat"/>
                <a:cs typeface="Montserrat"/>
                <a:sym typeface="Montserrat"/>
              </a:defRPr>
            </a:lvl3pPr>
            <a:lvl4pPr indent="-349250" lvl="3" marL="1828800" marR="0" rtl="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4pPr>
            <a:lvl5pPr indent="-349250" lvl="4" marL="2286000" marR="0" rtl="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5pPr>
            <a:lvl6pPr indent="-349250" lvl="5" marL="2743200" marR="0" rtl="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6pPr>
            <a:lvl7pPr indent="-349250" lvl="6" marL="3200400" marR="0" rtl="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7pPr>
            <a:lvl8pPr indent="-349250" lvl="7" marL="3657600" marR="0" rtl="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8pPr>
            <a:lvl9pPr indent="-349250" lvl="8" marL="4114800" marR="0" rtl="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9pPr>
          </a:lstStyle>
          <a:p/>
        </p:txBody>
      </p:sp>
      <p:pic>
        <p:nvPicPr>
          <p:cNvPr id="169" name="Google Shape;169;p30"/>
          <p:cNvPicPr preferRelativeResize="0"/>
          <p:nvPr/>
        </p:nvPicPr>
        <p:blipFill rotWithShape="1">
          <a:blip r:embed="rId4">
            <a:alphaModFix/>
          </a:blip>
          <a:srcRect b="0" l="0" r="0" t="0"/>
          <a:stretch/>
        </p:blipFill>
        <p:spPr>
          <a:xfrm>
            <a:off x="1532127" y="3876068"/>
            <a:ext cx="227874" cy="227401"/>
          </a:xfrm>
          <a:prstGeom prst="rect">
            <a:avLst/>
          </a:prstGeom>
          <a:noFill/>
          <a:ln>
            <a:noFill/>
          </a:ln>
        </p:spPr>
      </p:pic>
      <p:pic>
        <p:nvPicPr>
          <p:cNvPr id="170" name="Google Shape;170;p30"/>
          <p:cNvPicPr preferRelativeResize="0"/>
          <p:nvPr/>
        </p:nvPicPr>
        <p:blipFill rotWithShape="1">
          <a:blip r:embed="rId5">
            <a:alphaModFix/>
          </a:blip>
          <a:srcRect b="0" l="0" r="0" t="0"/>
          <a:stretch/>
        </p:blipFill>
        <p:spPr>
          <a:xfrm>
            <a:off x="1531910" y="4225132"/>
            <a:ext cx="228100" cy="228100"/>
          </a:xfrm>
          <a:prstGeom prst="rect">
            <a:avLst/>
          </a:prstGeom>
          <a:noFill/>
          <a:ln>
            <a:noFill/>
          </a:ln>
        </p:spPr>
      </p:pic>
      <p:pic>
        <p:nvPicPr>
          <p:cNvPr id="171" name="Google Shape;171;p30"/>
          <p:cNvPicPr preferRelativeResize="0"/>
          <p:nvPr/>
        </p:nvPicPr>
        <p:blipFill rotWithShape="1">
          <a:blip r:embed="rId6">
            <a:alphaModFix/>
          </a:blip>
          <a:srcRect b="0" l="0" r="0" t="0"/>
          <a:stretch/>
        </p:blipFill>
        <p:spPr>
          <a:xfrm>
            <a:off x="1531910" y="4569069"/>
            <a:ext cx="239044" cy="239044"/>
          </a:xfrm>
          <a:prstGeom prst="rect">
            <a:avLst/>
          </a:prstGeom>
          <a:noFill/>
          <a:ln>
            <a:noFill/>
          </a:ln>
        </p:spPr>
      </p:pic>
      <p:sp>
        <p:nvSpPr>
          <p:cNvPr id="172" name="Google Shape;172;p30"/>
          <p:cNvSpPr txBox="1"/>
          <p:nvPr>
            <p:ph idx="5" type="body"/>
          </p:nvPr>
        </p:nvSpPr>
        <p:spPr>
          <a:xfrm>
            <a:off x="1417369" y="1471222"/>
            <a:ext cx="4604700" cy="549600"/>
          </a:xfrm>
          <a:prstGeom prst="rect">
            <a:avLst/>
          </a:prstGeom>
          <a:noFill/>
          <a:ln>
            <a:noFill/>
          </a:ln>
        </p:spPr>
        <p:txBody>
          <a:bodyPr anchorCtr="0" anchor="t" bIns="45700" lIns="91425" spcFirstLastPara="1" rIns="91425" wrap="square" tIns="45700">
            <a:noAutofit/>
          </a:bodyPr>
          <a:lstStyle>
            <a:lvl1pPr indent="-228600" lvl="0" marL="457200" marR="0" rtl="0" algn="l">
              <a:lnSpc>
                <a:spcPct val="90000"/>
              </a:lnSpc>
              <a:spcBef>
                <a:spcPts val="1100"/>
              </a:spcBef>
              <a:spcAft>
                <a:spcPts val="0"/>
              </a:spcAft>
              <a:buClr>
                <a:schemeClr val="lt1"/>
              </a:buClr>
              <a:buSzPts val="3600"/>
              <a:buFont typeface="Arial"/>
              <a:buNone/>
              <a:defRPr b="1" i="0" sz="3600" u="none" cap="none" strike="noStrike">
                <a:solidFill>
                  <a:schemeClr val="lt1"/>
                </a:solidFill>
                <a:latin typeface="Montserrat"/>
                <a:ea typeface="Montserrat"/>
                <a:cs typeface="Montserrat"/>
                <a:sym typeface="Montserrat"/>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Montserrat"/>
                <a:ea typeface="Montserrat"/>
                <a:cs typeface="Montserrat"/>
                <a:sym typeface="Montserrat"/>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Montserrat"/>
                <a:ea typeface="Montserrat"/>
                <a:cs typeface="Montserrat"/>
                <a:sym typeface="Montserrat"/>
              </a:defRPr>
            </a:lvl3pPr>
            <a:lvl4pPr indent="-349250" lvl="3" marL="1828800" marR="0" rtl="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4pPr>
            <a:lvl5pPr indent="-349250" lvl="4" marL="2286000" marR="0" rtl="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5pPr>
            <a:lvl6pPr indent="-349250" lvl="5" marL="2743200" marR="0" rtl="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6pPr>
            <a:lvl7pPr indent="-349250" lvl="6" marL="3200400" marR="0" rtl="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7pPr>
            <a:lvl8pPr indent="-349250" lvl="7" marL="3657600" marR="0" rtl="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8pPr>
            <a:lvl9pPr indent="-349250" lvl="8" marL="4114800" marR="0" rtl="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9pPr>
          </a:lstStyle>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 Transparent Blue">
  <p:cSld name="Title Slide - Transparent Blue">
    <p:spTree>
      <p:nvGrpSpPr>
        <p:cNvPr id="173" name="Shape 173"/>
        <p:cNvGrpSpPr/>
        <p:nvPr/>
      </p:nvGrpSpPr>
      <p:grpSpPr>
        <a:xfrm>
          <a:off x="0" y="0"/>
          <a:ext cx="0" cy="0"/>
          <a:chOff x="0" y="0"/>
          <a:chExt cx="0" cy="0"/>
        </a:xfrm>
      </p:grpSpPr>
      <p:sp>
        <p:nvSpPr>
          <p:cNvPr id="174" name="Google Shape;174;p31"/>
          <p:cNvSpPr/>
          <p:nvPr/>
        </p:nvSpPr>
        <p:spPr>
          <a:xfrm>
            <a:off x="0" y="6340764"/>
            <a:ext cx="12192000" cy="517200"/>
          </a:xfrm>
          <a:prstGeom prst="rect">
            <a:avLst/>
          </a:prstGeom>
          <a:solidFill>
            <a:schemeClr val="accent3"/>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900"/>
              <a:buFont typeface="Arial"/>
              <a:buNone/>
            </a:pPr>
            <a:r>
              <a:t/>
            </a:r>
            <a:endParaRPr b="0" i="0" sz="1900" u="none" cap="none" strike="noStrike">
              <a:solidFill>
                <a:schemeClr val="lt1"/>
              </a:solidFill>
              <a:latin typeface="Montserrat"/>
              <a:ea typeface="Montserrat"/>
              <a:cs typeface="Montserrat"/>
              <a:sym typeface="Montserrat"/>
            </a:endParaRPr>
          </a:p>
        </p:txBody>
      </p:sp>
      <p:sp>
        <p:nvSpPr>
          <p:cNvPr id="175" name="Google Shape;175;p31"/>
          <p:cNvSpPr/>
          <p:nvPr/>
        </p:nvSpPr>
        <p:spPr>
          <a:xfrm>
            <a:off x="0" y="0"/>
            <a:ext cx="12192000" cy="6858000"/>
          </a:xfrm>
          <a:prstGeom prst="rect">
            <a:avLst/>
          </a:prstGeom>
          <a:gradFill>
            <a:gsLst>
              <a:gs pos="0">
                <a:schemeClr val="accent2"/>
              </a:gs>
              <a:gs pos="100000">
                <a:srgbClr val="13294B">
                  <a:alpha val="74509"/>
                </a:srgbClr>
              </a:gs>
            </a:gsLst>
            <a:lin ang="0" scaled="0"/>
          </a:gra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900"/>
              <a:buFont typeface="Arial"/>
              <a:buNone/>
            </a:pPr>
            <a:r>
              <a:t/>
            </a:r>
            <a:endParaRPr b="0" i="0" sz="1900" u="none" cap="none" strike="noStrike">
              <a:solidFill>
                <a:schemeClr val="lt1"/>
              </a:solidFill>
              <a:latin typeface="Montserrat"/>
              <a:ea typeface="Montserrat"/>
              <a:cs typeface="Montserrat"/>
              <a:sym typeface="Montserrat"/>
            </a:endParaRPr>
          </a:p>
        </p:txBody>
      </p:sp>
      <p:pic>
        <p:nvPicPr>
          <p:cNvPr id="176" name="Google Shape;176;p31"/>
          <p:cNvPicPr preferRelativeResize="0"/>
          <p:nvPr/>
        </p:nvPicPr>
        <p:blipFill rotWithShape="1">
          <a:blip r:embed="rId2">
            <a:alphaModFix/>
          </a:blip>
          <a:srcRect b="0" l="0" r="0" t="0"/>
          <a:stretch/>
        </p:blipFill>
        <p:spPr>
          <a:xfrm>
            <a:off x="9449231" y="517236"/>
            <a:ext cx="2742770" cy="6340765"/>
          </a:xfrm>
          <a:prstGeom prst="rect">
            <a:avLst/>
          </a:prstGeom>
          <a:noFill/>
          <a:ln>
            <a:noFill/>
          </a:ln>
        </p:spPr>
      </p:pic>
      <p:sp>
        <p:nvSpPr>
          <p:cNvPr id="177" name="Google Shape;177;p31"/>
          <p:cNvSpPr txBox="1"/>
          <p:nvPr>
            <p:ph idx="1" type="body"/>
          </p:nvPr>
        </p:nvSpPr>
        <p:spPr>
          <a:xfrm>
            <a:off x="2724732" y="6481145"/>
            <a:ext cx="6742500" cy="236400"/>
          </a:xfrm>
          <a:prstGeom prst="rect">
            <a:avLst/>
          </a:prstGeom>
          <a:noFill/>
          <a:ln>
            <a:noFill/>
          </a:ln>
        </p:spPr>
        <p:txBody>
          <a:bodyPr anchorCtr="0" anchor="t" bIns="45700" lIns="91425" spcFirstLastPara="1" rIns="91425" wrap="square" tIns="45700">
            <a:noAutofit/>
          </a:bodyPr>
          <a:lstStyle>
            <a:lvl1pPr indent="-228600" lvl="0" marL="457200" marR="0" rtl="0" algn="ctr">
              <a:lnSpc>
                <a:spcPct val="90000"/>
              </a:lnSpc>
              <a:spcBef>
                <a:spcPts val="1100"/>
              </a:spcBef>
              <a:spcAft>
                <a:spcPts val="0"/>
              </a:spcAft>
              <a:buClr>
                <a:schemeClr val="lt1"/>
              </a:buClr>
              <a:buSzPts val="900"/>
              <a:buFont typeface="Arial"/>
              <a:buNone/>
              <a:defRPr b="0" i="0" sz="900" u="none" cap="none" strike="noStrike">
                <a:solidFill>
                  <a:schemeClr val="lt1"/>
                </a:solidFill>
                <a:latin typeface="Montserrat"/>
                <a:ea typeface="Montserrat"/>
                <a:cs typeface="Montserrat"/>
                <a:sym typeface="Montserrat"/>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Montserrat"/>
                <a:ea typeface="Montserrat"/>
                <a:cs typeface="Montserrat"/>
                <a:sym typeface="Montserrat"/>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Montserrat"/>
                <a:ea typeface="Montserrat"/>
                <a:cs typeface="Montserrat"/>
                <a:sym typeface="Montserrat"/>
              </a:defRPr>
            </a:lvl3pPr>
            <a:lvl4pPr indent="-349250" lvl="3" marL="1828800" marR="0" rtl="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4pPr>
            <a:lvl5pPr indent="-349250" lvl="4" marL="2286000" marR="0" rtl="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5pPr>
            <a:lvl6pPr indent="-349250" lvl="5" marL="2743200" marR="0" rtl="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6pPr>
            <a:lvl7pPr indent="-349250" lvl="6" marL="3200400" marR="0" rtl="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7pPr>
            <a:lvl8pPr indent="-349250" lvl="7" marL="3657600" marR="0" rtl="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8pPr>
            <a:lvl9pPr indent="-349250" lvl="8" marL="4114800" marR="0" rtl="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9pPr>
          </a:lstStyle>
          <a:p/>
        </p:txBody>
      </p:sp>
      <p:sp>
        <p:nvSpPr>
          <p:cNvPr id="178" name="Google Shape;178;p31"/>
          <p:cNvSpPr txBox="1"/>
          <p:nvPr>
            <p:ph idx="2" type="body"/>
          </p:nvPr>
        </p:nvSpPr>
        <p:spPr>
          <a:xfrm>
            <a:off x="1293097" y="2733953"/>
            <a:ext cx="7823100" cy="1455600"/>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00000"/>
              </a:lnSpc>
              <a:spcBef>
                <a:spcPts val="1100"/>
              </a:spcBef>
              <a:spcAft>
                <a:spcPts val="0"/>
              </a:spcAft>
              <a:buClr>
                <a:schemeClr val="lt1"/>
              </a:buClr>
              <a:buSzPts val="4800"/>
              <a:buFont typeface="Arial"/>
              <a:buNone/>
              <a:defRPr b="1" i="0" sz="4800" u="none" cap="none" strike="noStrike">
                <a:solidFill>
                  <a:schemeClr val="lt1"/>
                </a:solidFill>
                <a:latin typeface="Montserrat"/>
                <a:ea typeface="Montserrat"/>
                <a:cs typeface="Montserrat"/>
                <a:sym typeface="Montserrat"/>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Montserrat"/>
                <a:ea typeface="Montserrat"/>
                <a:cs typeface="Montserrat"/>
                <a:sym typeface="Montserrat"/>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Montserrat"/>
                <a:ea typeface="Montserrat"/>
                <a:cs typeface="Montserrat"/>
                <a:sym typeface="Montserrat"/>
              </a:defRPr>
            </a:lvl3pPr>
            <a:lvl4pPr indent="-349250" lvl="3" marL="1828800" marR="0" rtl="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4pPr>
            <a:lvl5pPr indent="-349250" lvl="4" marL="2286000" marR="0" rtl="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5pPr>
            <a:lvl6pPr indent="-349250" lvl="5" marL="2743200" marR="0" rtl="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6pPr>
            <a:lvl7pPr indent="-349250" lvl="6" marL="3200400" marR="0" rtl="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7pPr>
            <a:lvl8pPr indent="-349250" lvl="7" marL="3657600" marR="0" rtl="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8pPr>
            <a:lvl9pPr indent="-349250" lvl="8" marL="4114800" marR="0" rtl="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9pPr>
          </a:lstStyle>
          <a:p/>
        </p:txBody>
      </p:sp>
      <p:sp>
        <p:nvSpPr>
          <p:cNvPr id="179" name="Google Shape;179;p31"/>
          <p:cNvSpPr txBox="1"/>
          <p:nvPr>
            <p:ph idx="3" type="body"/>
          </p:nvPr>
        </p:nvSpPr>
        <p:spPr>
          <a:xfrm>
            <a:off x="1293097" y="5209853"/>
            <a:ext cx="7823100" cy="236400"/>
          </a:xfrm>
          <a:prstGeom prst="rect">
            <a:avLst/>
          </a:prstGeom>
          <a:noFill/>
          <a:ln>
            <a:noFill/>
          </a:ln>
        </p:spPr>
        <p:txBody>
          <a:bodyPr anchorCtr="0" anchor="t" bIns="45700" lIns="91425" spcFirstLastPara="1" rIns="91425" wrap="square" tIns="45700">
            <a:noAutofit/>
          </a:bodyPr>
          <a:lstStyle>
            <a:lvl1pPr indent="-228600" lvl="0" marL="457200" marR="0" rtl="0" algn="l">
              <a:lnSpc>
                <a:spcPct val="90000"/>
              </a:lnSpc>
              <a:spcBef>
                <a:spcPts val="1100"/>
              </a:spcBef>
              <a:spcAft>
                <a:spcPts val="0"/>
              </a:spcAft>
              <a:buClr>
                <a:schemeClr val="lt1"/>
              </a:buClr>
              <a:buSzPts val="1100"/>
              <a:buFont typeface="Arial"/>
              <a:buNone/>
              <a:defRPr b="0" i="0" sz="1100" u="none" cap="none" strike="noStrike">
                <a:solidFill>
                  <a:schemeClr val="lt1"/>
                </a:solidFill>
                <a:latin typeface="Montserrat"/>
                <a:ea typeface="Montserrat"/>
                <a:cs typeface="Montserrat"/>
                <a:sym typeface="Montserrat"/>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Montserrat"/>
                <a:ea typeface="Montserrat"/>
                <a:cs typeface="Montserrat"/>
                <a:sym typeface="Montserrat"/>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Montserrat"/>
                <a:ea typeface="Montserrat"/>
                <a:cs typeface="Montserrat"/>
                <a:sym typeface="Montserrat"/>
              </a:defRPr>
            </a:lvl3pPr>
            <a:lvl4pPr indent="-349250" lvl="3" marL="1828800" marR="0" rtl="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4pPr>
            <a:lvl5pPr indent="-349250" lvl="4" marL="2286000" marR="0" rtl="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5pPr>
            <a:lvl6pPr indent="-349250" lvl="5" marL="2743200" marR="0" rtl="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6pPr>
            <a:lvl7pPr indent="-349250" lvl="6" marL="3200400" marR="0" rtl="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7pPr>
            <a:lvl8pPr indent="-349250" lvl="7" marL="3657600" marR="0" rtl="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8pPr>
            <a:lvl9pPr indent="-349250" lvl="8" marL="4114800" marR="0" rtl="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9pPr>
          </a:lstStyle>
          <a:p/>
        </p:txBody>
      </p:sp>
      <p:sp>
        <p:nvSpPr>
          <p:cNvPr id="180" name="Google Shape;180;p31"/>
          <p:cNvSpPr txBox="1"/>
          <p:nvPr>
            <p:ph idx="4" type="body"/>
          </p:nvPr>
        </p:nvSpPr>
        <p:spPr>
          <a:xfrm>
            <a:off x="1293097" y="4324191"/>
            <a:ext cx="7823100" cy="388500"/>
          </a:xfrm>
          <a:prstGeom prst="rect">
            <a:avLst/>
          </a:prstGeom>
          <a:noFill/>
          <a:ln>
            <a:noFill/>
          </a:ln>
        </p:spPr>
        <p:txBody>
          <a:bodyPr anchorCtr="0" anchor="t" bIns="45700" lIns="91425" spcFirstLastPara="1" rIns="91425" wrap="square" tIns="45700">
            <a:noAutofit/>
          </a:bodyPr>
          <a:lstStyle>
            <a:lvl1pPr indent="-228600" lvl="0" marL="457200" marR="0" rtl="0" algn="l">
              <a:lnSpc>
                <a:spcPct val="90000"/>
              </a:lnSpc>
              <a:spcBef>
                <a:spcPts val="1100"/>
              </a:spcBef>
              <a:spcAft>
                <a:spcPts val="0"/>
              </a:spcAft>
              <a:buClr>
                <a:schemeClr val="accent1"/>
              </a:buClr>
              <a:buSzPts val="2800"/>
              <a:buFont typeface="Arial"/>
              <a:buNone/>
              <a:defRPr b="0" i="0" sz="2800" u="none" cap="none" strike="noStrike">
                <a:solidFill>
                  <a:schemeClr val="accent1"/>
                </a:solidFill>
                <a:latin typeface="Montserrat"/>
                <a:ea typeface="Montserrat"/>
                <a:cs typeface="Montserrat"/>
                <a:sym typeface="Montserrat"/>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Montserrat"/>
                <a:ea typeface="Montserrat"/>
                <a:cs typeface="Montserrat"/>
                <a:sym typeface="Montserrat"/>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Montserrat"/>
                <a:ea typeface="Montserrat"/>
                <a:cs typeface="Montserrat"/>
                <a:sym typeface="Montserrat"/>
              </a:defRPr>
            </a:lvl3pPr>
            <a:lvl4pPr indent="-349250" lvl="3" marL="1828800" marR="0" rtl="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4pPr>
            <a:lvl5pPr indent="-349250" lvl="4" marL="2286000" marR="0" rtl="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5pPr>
            <a:lvl6pPr indent="-349250" lvl="5" marL="2743200" marR="0" rtl="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6pPr>
            <a:lvl7pPr indent="-349250" lvl="6" marL="3200400" marR="0" rtl="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7pPr>
            <a:lvl8pPr indent="-349250" lvl="7" marL="3657600" marR="0" rtl="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8pPr>
            <a:lvl9pPr indent="-349250" lvl="8" marL="4114800" marR="0" rtl="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9pPr>
          </a:lstStyle>
          <a:p/>
        </p:txBody>
      </p:sp>
      <p:pic>
        <p:nvPicPr>
          <p:cNvPr id="181" name="Google Shape;181;p31"/>
          <p:cNvPicPr preferRelativeResize="0"/>
          <p:nvPr/>
        </p:nvPicPr>
        <p:blipFill rotWithShape="1">
          <a:blip r:embed="rId3">
            <a:alphaModFix/>
          </a:blip>
          <a:srcRect b="0" l="0" r="0" t="0"/>
          <a:stretch/>
        </p:blipFill>
        <p:spPr>
          <a:xfrm>
            <a:off x="1403927" y="982394"/>
            <a:ext cx="3215867" cy="927302"/>
          </a:xfrm>
          <a:prstGeom prst="rect">
            <a:avLst/>
          </a:prstGeom>
          <a:noFill/>
          <a:ln>
            <a:noFill/>
          </a:ln>
        </p:spPr>
      </p:pic>
    </p:spTree>
  </p:cSld>
  <p:clrMapOvr>
    <a:masterClrMapping/>
  </p:clrMapOvr>
</p:sldLayout>
</file>

<file path=ppt/slideMasters/_rels/slideMaster1.xml.rels><?xml version="1.0" encoding="UTF-8" standalone="yes"?><Relationships xmlns="http://schemas.openxmlformats.org/package/2006/relationships"><Relationship Id="rId20" Type="http://schemas.openxmlformats.org/officeDocument/2006/relationships/slideLayout" Target="../slideLayouts/slideLayout19.xml"/><Relationship Id="rId22" Type="http://schemas.openxmlformats.org/officeDocument/2006/relationships/slideLayout" Target="../slideLayouts/slideLayout21.xml"/><Relationship Id="rId21" Type="http://schemas.openxmlformats.org/officeDocument/2006/relationships/slideLayout" Target="../slideLayouts/slideLayout20.xml"/><Relationship Id="rId24" Type="http://schemas.openxmlformats.org/officeDocument/2006/relationships/slideLayout" Target="../slideLayouts/slideLayout23.xml"/><Relationship Id="rId23" Type="http://schemas.openxmlformats.org/officeDocument/2006/relationships/slideLayout" Target="../slideLayouts/slideLayout22.xml"/><Relationship Id="rId1" Type="http://schemas.openxmlformats.org/officeDocument/2006/relationships/image" Target="../media/image3.jpg"/><Relationship Id="rId2" Type="http://schemas.openxmlformats.org/officeDocument/2006/relationships/slideLayout" Target="../slideLayouts/slideLayout1.xml"/><Relationship Id="rId3" Type="http://schemas.openxmlformats.org/officeDocument/2006/relationships/slideLayout" Target="../slideLayouts/slideLayout2.xml"/><Relationship Id="rId4" Type="http://schemas.openxmlformats.org/officeDocument/2006/relationships/slideLayout" Target="../slideLayouts/slideLayout3.xml"/><Relationship Id="rId9" Type="http://schemas.openxmlformats.org/officeDocument/2006/relationships/slideLayout" Target="../slideLayouts/slideLayout8.xml"/><Relationship Id="rId26" Type="http://schemas.openxmlformats.org/officeDocument/2006/relationships/slideLayout" Target="../slideLayouts/slideLayout25.xml"/><Relationship Id="rId25" Type="http://schemas.openxmlformats.org/officeDocument/2006/relationships/slideLayout" Target="../slideLayouts/slideLayout24.xml"/><Relationship Id="rId28" Type="http://schemas.openxmlformats.org/officeDocument/2006/relationships/theme" Target="../theme/theme3.xml"/><Relationship Id="rId27" Type="http://schemas.openxmlformats.org/officeDocument/2006/relationships/slideLayout" Target="../slideLayouts/slideLayout26.xml"/><Relationship Id="rId5" Type="http://schemas.openxmlformats.org/officeDocument/2006/relationships/slideLayout" Target="../slideLayouts/slideLayout4.xml"/><Relationship Id="rId6" Type="http://schemas.openxmlformats.org/officeDocument/2006/relationships/slideLayout" Target="../slideLayouts/slideLayout5.xml"/><Relationship Id="rId7" Type="http://schemas.openxmlformats.org/officeDocument/2006/relationships/slideLayout" Target="../slideLayouts/slideLayout6.xml"/><Relationship Id="rId8" Type="http://schemas.openxmlformats.org/officeDocument/2006/relationships/slideLayout" Target="../slideLayouts/slideLayout7.xml"/><Relationship Id="rId11" Type="http://schemas.openxmlformats.org/officeDocument/2006/relationships/slideLayout" Target="../slideLayouts/slideLayout10.xml"/><Relationship Id="rId10" Type="http://schemas.openxmlformats.org/officeDocument/2006/relationships/slideLayout" Target="../slideLayouts/slideLayout9.xml"/><Relationship Id="rId13" Type="http://schemas.openxmlformats.org/officeDocument/2006/relationships/slideLayout" Target="../slideLayouts/slideLayout12.xml"/><Relationship Id="rId12" Type="http://schemas.openxmlformats.org/officeDocument/2006/relationships/slideLayout" Target="../slideLayouts/slideLayout11.xml"/><Relationship Id="rId15" Type="http://schemas.openxmlformats.org/officeDocument/2006/relationships/slideLayout" Target="../slideLayouts/slideLayout14.xml"/><Relationship Id="rId14" Type="http://schemas.openxmlformats.org/officeDocument/2006/relationships/slideLayout" Target="../slideLayouts/slideLayout13.xml"/><Relationship Id="rId17" Type="http://schemas.openxmlformats.org/officeDocument/2006/relationships/slideLayout" Target="../slideLayouts/slideLayout16.xml"/><Relationship Id="rId16" Type="http://schemas.openxmlformats.org/officeDocument/2006/relationships/slideLayout" Target="../slideLayouts/slideLayout15.xml"/><Relationship Id="rId19" Type="http://schemas.openxmlformats.org/officeDocument/2006/relationships/slideLayout" Target="../slideLayouts/slideLayout18.xml"/><Relationship Id="rId18" Type="http://schemas.openxmlformats.org/officeDocument/2006/relationships/slideLayout" Target="../slideLayouts/slideLayout17.xml"/></Relationships>
</file>

<file path=ppt/slideMasters/_rels/slideMaster2.xml.rels><?xml version="1.0" encoding="UTF-8" standalone="yes"?><Relationships xmlns="http://schemas.openxmlformats.org/package/2006/relationships"><Relationship Id="rId40" Type="http://schemas.openxmlformats.org/officeDocument/2006/relationships/slideLayout" Target="../slideLayouts/slideLayout65.xml"/><Relationship Id="rId20" Type="http://schemas.openxmlformats.org/officeDocument/2006/relationships/slideLayout" Target="../slideLayouts/slideLayout45.xml"/><Relationship Id="rId42" Type="http://schemas.openxmlformats.org/officeDocument/2006/relationships/theme" Target="../theme/theme1.xml"/><Relationship Id="rId41" Type="http://schemas.openxmlformats.org/officeDocument/2006/relationships/slideLayout" Target="../slideLayouts/slideLayout66.xml"/><Relationship Id="rId22" Type="http://schemas.openxmlformats.org/officeDocument/2006/relationships/slideLayout" Target="../slideLayouts/slideLayout47.xml"/><Relationship Id="rId21" Type="http://schemas.openxmlformats.org/officeDocument/2006/relationships/slideLayout" Target="../slideLayouts/slideLayout46.xml"/><Relationship Id="rId24" Type="http://schemas.openxmlformats.org/officeDocument/2006/relationships/slideLayout" Target="../slideLayouts/slideLayout49.xml"/><Relationship Id="rId23" Type="http://schemas.openxmlformats.org/officeDocument/2006/relationships/slideLayout" Target="../slideLayouts/slideLayout48.xml"/><Relationship Id="rId1" Type="http://schemas.openxmlformats.org/officeDocument/2006/relationships/image" Target="../media/image3.jpg"/><Relationship Id="rId2" Type="http://schemas.openxmlformats.org/officeDocument/2006/relationships/slideLayout" Target="../slideLayouts/slideLayout27.xml"/><Relationship Id="rId3" Type="http://schemas.openxmlformats.org/officeDocument/2006/relationships/slideLayout" Target="../slideLayouts/slideLayout28.xml"/><Relationship Id="rId4" Type="http://schemas.openxmlformats.org/officeDocument/2006/relationships/slideLayout" Target="../slideLayouts/slideLayout29.xml"/><Relationship Id="rId9" Type="http://schemas.openxmlformats.org/officeDocument/2006/relationships/slideLayout" Target="../slideLayouts/slideLayout34.xml"/><Relationship Id="rId26" Type="http://schemas.openxmlformats.org/officeDocument/2006/relationships/slideLayout" Target="../slideLayouts/slideLayout51.xml"/><Relationship Id="rId25" Type="http://schemas.openxmlformats.org/officeDocument/2006/relationships/slideLayout" Target="../slideLayouts/slideLayout50.xml"/><Relationship Id="rId28" Type="http://schemas.openxmlformats.org/officeDocument/2006/relationships/slideLayout" Target="../slideLayouts/slideLayout53.xml"/><Relationship Id="rId27" Type="http://schemas.openxmlformats.org/officeDocument/2006/relationships/slideLayout" Target="../slideLayouts/slideLayout52.xml"/><Relationship Id="rId5" Type="http://schemas.openxmlformats.org/officeDocument/2006/relationships/slideLayout" Target="../slideLayouts/slideLayout30.xml"/><Relationship Id="rId6" Type="http://schemas.openxmlformats.org/officeDocument/2006/relationships/slideLayout" Target="../slideLayouts/slideLayout31.xml"/><Relationship Id="rId29" Type="http://schemas.openxmlformats.org/officeDocument/2006/relationships/slideLayout" Target="../slideLayouts/slideLayout54.xml"/><Relationship Id="rId7" Type="http://schemas.openxmlformats.org/officeDocument/2006/relationships/slideLayout" Target="../slideLayouts/slideLayout32.xml"/><Relationship Id="rId8" Type="http://schemas.openxmlformats.org/officeDocument/2006/relationships/slideLayout" Target="../slideLayouts/slideLayout33.xml"/><Relationship Id="rId31" Type="http://schemas.openxmlformats.org/officeDocument/2006/relationships/slideLayout" Target="../slideLayouts/slideLayout56.xml"/><Relationship Id="rId30" Type="http://schemas.openxmlformats.org/officeDocument/2006/relationships/slideLayout" Target="../slideLayouts/slideLayout55.xml"/><Relationship Id="rId11" Type="http://schemas.openxmlformats.org/officeDocument/2006/relationships/slideLayout" Target="../slideLayouts/slideLayout36.xml"/><Relationship Id="rId33" Type="http://schemas.openxmlformats.org/officeDocument/2006/relationships/slideLayout" Target="../slideLayouts/slideLayout58.xml"/><Relationship Id="rId10" Type="http://schemas.openxmlformats.org/officeDocument/2006/relationships/slideLayout" Target="../slideLayouts/slideLayout35.xml"/><Relationship Id="rId32" Type="http://schemas.openxmlformats.org/officeDocument/2006/relationships/slideLayout" Target="../slideLayouts/slideLayout57.xml"/><Relationship Id="rId13" Type="http://schemas.openxmlformats.org/officeDocument/2006/relationships/slideLayout" Target="../slideLayouts/slideLayout38.xml"/><Relationship Id="rId35" Type="http://schemas.openxmlformats.org/officeDocument/2006/relationships/slideLayout" Target="../slideLayouts/slideLayout60.xml"/><Relationship Id="rId12" Type="http://schemas.openxmlformats.org/officeDocument/2006/relationships/slideLayout" Target="../slideLayouts/slideLayout37.xml"/><Relationship Id="rId34" Type="http://schemas.openxmlformats.org/officeDocument/2006/relationships/slideLayout" Target="../slideLayouts/slideLayout59.xml"/><Relationship Id="rId15" Type="http://schemas.openxmlformats.org/officeDocument/2006/relationships/slideLayout" Target="../slideLayouts/slideLayout40.xml"/><Relationship Id="rId37" Type="http://schemas.openxmlformats.org/officeDocument/2006/relationships/slideLayout" Target="../slideLayouts/slideLayout62.xml"/><Relationship Id="rId14" Type="http://schemas.openxmlformats.org/officeDocument/2006/relationships/slideLayout" Target="../slideLayouts/slideLayout39.xml"/><Relationship Id="rId36" Type="http://schemas.openxmlformats.org/officeDocument/2006/relationships/slideLayout" Target="../slideLayouts/slideLayout61.xml"/><Relationship Id="rId17" Type="http://schemas.openxmlformats.org/officeDocument/2006/relationships/slideLayout" Target="../slideLayouts/slideLayout42.xml"/><Relationship Id="rId39" Type="http://schemas.openxmlformats.org/officeDocument/2006/relationships/slideLayout" Target="../slideLayouts/slideLayout64.xml"/><Relationship Id="rId16" Type="http://schemas.openxmlformats.org/officeDocument/2006/relationships/slideLayout" Target="../slideLayouts/slideLayout41.xml"/><Relationship Id="rId38" Type="http://schemas.openxmlformats.org/officeDocument/2006/relationships/slideLayout" Target="../slideLayouts/slideLayout63.xml"/><Relationship Id="rId19" Type="http://schemas.openxmlformats.org/officeDocument/2006/relationships/slideLayout" Target="../slideLayouts/slideLayout44.xml"/><Relationship Id="rId18" Type="http://schemas.openxmlformats.org/officeDocument/2006/relationships/slideLayout" Target="../slideLayouts/slideLayout43.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1">
            <a:alphaModFix/>
          </a:blip>
          <a:stretch>
            <a:fillRect/>
          </a:stretch>
        </a:blipFill>
      </p:bgPr>
    </p:bg>
    <p:spTree>
      <p:nvGrpSpPr>
        <p:cNvPr id="9" name="Shape 9"/>
        <p:cNvGrpSpPr/>
        <p:nvPr/>
      </p:nvGrpSpPr>
      <p:grpSpPr>
        <a:xfrm>
          <a:off x="0" y="0"/>
          <a:ext cx="0" cy="0"/>
          <a:chOff x="0" y="0"/>
          <a:chExt cx="0" cy="0"/>
        </a:xfrm>
      </p:grpSpPr>
    </p:spTree>
  </p:cSld>
  <p:clrMap accent1="accent1" accent2="accent2" accent3="accent3" accent4="accent4" accent5="accent5" accent6="accent6" bg1="lt1" bg2="dk2" tx1="dk1" tx2="lt2" folHlink="folHlink" hlink="hlink"/>
  <p:sldLayoutIdLst>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 id="2147483661" r:id="rId14"/>
    <p:sldLayoutId id="2147483662" r:id="rId15"/>
    <p:sldLayoutId id="2147483663" r:id="rId16"/>
    <p:sldLayoutId id="2147483664" r:id="rId17"/>
    <p:sldLayoutId id="2147483665" r:id="rId18"/>
    <p:sldLayoutId id="2147483666" r:id="rId19"/>
    <p:sldLayoutId id="2147483667" r:id="rId20"/>
    <p:sldLayoutId id="2147483668" r:id="rId21"/>
    <p:sldLayoutId id="2147483669" r:id="rId22"/>
    <p:sldLayoutId id="2147483670" r:id="rId23"/>
    <p:sldLayoutId id="2147483671" r:id="rId24"/>
    <p:sldLayoutId id="2147483672" r:id="rId25"/>
    <p:sldLayoutId id="2147483673" r:id="rId26"/>
    <p:sldLayoutId id="2147483674" r:id="rId27"/>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1">
            <a:alphaModFix/>
          </a:blip>
          <a:stretch>
            <a:fillRect/>
          </a:stretch>
        </a:blipFill>
      </p:bgPr>
    </p:bg>
    <p:spTree>
      <p:nvGrpSpPr>
        <p:cNvPr id="671" name="Shape 671"/>
        <p:cNvGrpSpPr/>
        <p:nvPr/>
      </p:nvGrpSpPr>
      <p:grpSpPr>
        <a:xfrm>
          <a:off x="0" y="0"/>
          <a:ext cx="0" cy="0"/>
          <a:chOff x="0" y="0"/>
          <a:chExt cx="0" cy="0"/>
        </a:xfrm>
      </p:grpSpPr>
    </p:spTree>
  </p:cSld>
  <p:clrMap accent1="accent1" accent2="accent2" accent3="accent3" accent4="accent4" accent5="accent5" accent6="accent6" bg1="lt1" bg2="dk2" tx1="dk1" tx2="lt2" folHlink="folHlink" hlink="hlink"/>
  <p:sldLayoutIdLst>
    <p:sldLayoutId id="2147483676" r:id="rId2"/>
    <p:sldLayoutId id="2147483677" r:id="rId3"/>
    <p:sldLayoutId id="2147483678" r:id="rId4"/>
    <p:sldLayoutId id="2147483679" r:id="rId5"/>
    <p:sldLayoutId id="2147483680" r:id="rId6"/>
    <p:sldLayoutId id="2147483681" r:id="rId7"/>
    <p:sldLayoutId id="2147483682" r:id="rId8"/>
    <p:sldLayoutId id="2147483683" r:id="rId9"/>
    <p:sldLayoutId id="2147483684" r:id="rId10"/>
    <p:sldLayoutId id="2147483685" r:id="rId11"/>
    <p:sldLayoutId id="2147483686" r:id="rId12"/>
    <p:sldLayoutId id="2147483687" r:id="rId13"/>
    <p:sldLayoutId id="2147483688" r:id="rId14"/>
    <p:sldLayoutId id="2147483689" r:id="rId15"/>
    <p:sldLayoutId id="2147483690" r:id="rId16"/>
    <p:sldLayoutId id="2147483691" r:id="rId17"/>
    <p:sldLayoutId id="2147483692" r:id="rId18"/>
    <p:sldLayoutId id="2147483693" r:id="rId19"/>
    <p:sldLayoutId id="2147483694" r:id="rId20"/>
    <p:sldLayoutId id="2147483695" r:id="rId21"/>
    <p:sldLayoutId id="2147483696" r:id="rId22"/>
    <p:sldLayoutId id="2147483697" r:id="rId23"/>
    <p:sldLayoutId id="2147483698" r:id="rId24"/>
    <p:sldLayoutId id="2147483699" r:id="rId25"/>
    <p:sldLayoutId id="2147483700" r:id="rId26"/>
    <p:sldLayoutId id="2147483701" r:id="rId27"/>
    <p:sldLayoutId id="2147483702" r:id="rId28"/>
    <p:sldLayoutId id="2147483703" r:id="rId29"/>
    <p:sldLayoutId id="2147483704" r:id="rId30"/>
    <p:sldLayoutId id="2147483705" r:id="rId31"/>
    <p:sldLayoutId id="2147483706" r:id="rId32"/>
    <p:sldLayoutId id="2147483707" r:id="rId33"/>
    <p:sldLayoutId id="2147483708" r:id="rId34"/>
    <p:sldLayoutId id="2147483709" r:id="rId35"/>
    <p:sldLayoutId id="2147483710" r:id="rId36"/>
    <p:sldLayoutId id="2147483711" r:id="rId37"/>
    <p:sldLayoutId id="2147483712" r:id="rId38"/>
    <p:sldLayoutId id="2147483713" r:id="rId39"/>
    <p:sldLayoutId id="2147483714" r:id="rId40"/>
    <p:sldLayoutId id="2147483715" r:id="rId4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52.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8.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2.xml"/><Relationship Id="rId3" Type="http://schemas.openxmlformats.org/officeDocument/2006/relationships/image" Target="../media/image54.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4.xml"/><Relationship Id="rId3" Type="http://schemas.openxmlformats.org/officeDocument/2006/relationships/image" Target="../media/image57.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5.xml"/><Relationship Id="rId3" Type="http://schemas.openxmlformats.org/officeDocument/2006/relationships/image" Target="../media/image70.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8.xml"/><Relationship Id="rId3" Type="http://schemas.openxmlformats.org/officeDocument/2006/relationships/image" Target="../media/image59.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9.xml"/><Relationship Id="rId3" Type="http://schemas.openxmlformats.org/officeDocument/2006/relationships/image" Target="../media/image60.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0.xml"/><Relationship Id="rId3" Type="http://schemas.openxmlformats.org/officeDocument/2006/relationships/image" Target="../media/image66.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1.xml"/><Relationship Id="rId3" Type="http://schemas.openxmlformats.org/officeDocument/2006/relationships/image" Target="../media/image61.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9.xml"/><Relationship Id="rId2" Type="http://schemas.openxmlformats.org/officeDocument/2006/relationships/notesSlide" Target="../notesSlides/notesSlide23.xml"/><Relationship Id="rId3" Type="http://schemas.openxmlformats.org/officeDocument/2006/relationships/image" Target="../media/image62.png"/><Relationship Id="rId4" Type="http://schemas.openxmlformats.org/officeDocument/2006/relationships/image" Target="../media/image68.png"/><Relationship Id="rId5" Type="http://schemas.openxmlformats.org/officeDocument/2006/relationships/image" Target="../media/image64.png"/><Relationship Id="rId6" Type="http://schemas.openxmlformats.org/officeDocument/2006/relationships/image" Target="../media/image67.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5.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8.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9.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30.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 Id="rId3" Type="http://schemas.openxmlformats.org/officeDocument/2006/relationships/image" Target="../media/image51.png"/><Relationship Id="rId4" Type="http://schemas.openxmlformats.org/officeDocument/2006/relationships/image" Target="../media/image58.png"/><Relationship Id="rId5" Type="http://schemas.openxmlformats.org/officeDocument/2006/relationships/image" Target="../media/image49.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0.xml"/><Relationship Id="rId2" Type="http://schemas.openxmlformats.org/officeDocument/2006/relationships/notesSlide" Target="../notesSlides/notesSlide6.xml"/><Relationship Id="rId3" Type="http://schemas.openxmlformats.org/officeDocument/2006/relationships/image" Target="../media/image65.png"/><Relationship Id="rId4" Type="http://schemas.openxmlformats.org/officeDocument/2006/relationships/image" Target="../media/image55.png"/><Relationship Id="rId5" Type="http://schemas.openxmlformats.org/officeDocument/2006/relationships/image" Target="../media/image47.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0.xml"/><Relationship Id="rId2" Type="http://schemas.openxmlformats.org/officeDocument/2006/relationships/notesSlide" Target="../notesSlides/notesSlide7.xml"/><Relationship Id="rId3" Type="http://schemas.openxmlformats.org/officeDocument/2006/relationships/image" Target="../media/image69.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51.xml"/><Relationship Id="rId2" Type="http://schemas.openxmlformats.org/officeDocument/2006/relationships/notesSlide" Target="../notesSlides/notesSlide8.xml"/><Relationship Id="rId3" Type="http://schemas.openxmlformats.org/officeDocument/2006/relationships/image" Target="../media/image53.png"/><Relationship Id="rId4" Type="http://schemas.openxmlformats.org/officeDocument/2006/relationships/image" Target="../media/image50.png"/><Relationship Id="rId5" Type="http://schemas.openxmlformats.org/officeDocument/2006/relationships/image" Target="../media/image48.png"/><Relationship Id="rId6" Type="http://schemas.openxmlformats.org/officeDocument/2006/relationships/image" Target="../media/image56.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0.xml"/><Relationship Id="rId2" Type="http://schemas.openxmlformats.org/officeDocument/2006/relationships/notesSlide" Target="../notesSlides/notesSlide9.xml"/><Relationship Id="rId3" Type="http://schemas.openxmlformats.org/officeDocument/2006/relationships/image" Target="../media/image63.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77" name="Shape 1577"/>
        <p:cNvGrpSpPr/>
        <p:nvPr/>
      </p:nvGrpSpPr>
      <p:grpSpPr>
        <a:xfrm>
          <a:off x="0" y="0"/>
          <a:ext cx="0" cy="0"/>
          <a:chOff x="0" y="0"/>
          <a:chExt cx="0" cy="0"/>
        </a:xfrm>
      </p:grpSpPr>
      <p:sp>
        <p:nvSpPr>
          <p:cNvPr id="1578" name="Google Shape;1578;p1"/>
          <p:cNvSpPr txBox="1"/>
          <p:nvPr>
            <p:ph idx="1" type="body"/>
          </p:nvPr>
        </p:nvSpPr>
        <p:spPr>
          <a:xfrm>
            <a:off x="1293097" y="2355267"/>
            <a:ext cx="7823100" cy="1455600"/>
          </a:xfrm>
          <a:prstGeom prst="rect">
            <a:avLst/>
          </a:prstGeom>
          <a:noFill/>
          <a:ln>
            <a:noFill/>
          </a:ln>
        </p:spPr>
        <p:txBody>
          <a:bodyPr anchorCtr="0" anchor="t" bIns="45700" lIns="91425" spcFirstLastPara="1" rIns="91425" wrap="square" tIns="45700">
            <a:noAutofit/>
          </a:bodyPr>
          <a:lstStyle/>
          <a:p>
            <a:pPr indent="-228600" lvl="0" marL="457200" rtl="0" algn="l">
              <a:lnSpc>
                <a:spcPct val="100000"/>
              </a:lnSpc>
              <a:spcBef>
                <a:spcPts val="0"/>
              </a:spcBef>
              <a:spcAft>
                <a:spcPts val="0"/>
              </a:spcAft>
              <a:buSzPts val="4800"/>
              <a:buNone/>
            </a:pPr>
            <a:r>
              <a:rPr lang="en-US"/>
              <a:t>Taking the Paper </a:t>
            </a:r>
            <a:endParaRPr/>
          </a:p>
          <a:p>
            <a:pPr indent="-228600" lvl="0" marL="457200" rtl="0" algn="l">
              <a:lnSpc>
                <a:spcPct val="100000"/>
              </a:lnSpc>
              <a:spcBef>
                <a:spcPts val="0"/>
              </a:spcBef>
              <a:spcAft>
                <a:spcPts val="0"/>
              </a:spcAft>
              <a:buSzPts val="4800"/>
              <a:buNone/>
            </a:pPr>
            <a:r>
              <a:rPr lang="en-US"/>
              <a:t>Out Of Work</a:t>
            </a:r>
            <a:endParaRPr/>
          </a:p>
        </p:txBody>
      </p:sp>
      <p:sp>
        <p:nvSpPr>
          <p:cNvPr id="1579" name="Google Shape;1579;p1"/>
          <p:cNvSpPr txBox="1"/>
          <p:nvPr>
            <p:ph idx="3" type="body"/>
          </p:nvPr>
        </p:nvSpPr>
        <p:spPr>
          <a:xfrm>
            <a:off x="1293097" y="3945505"/>
            <a:ext cx="7823100" cy="388500"/>
          </a:xfrm>
          <a:prstGeom prst="rect">
            <a:avLst/>
          </a:prstGeom>
          <a:noFill/>
          <a:ln>
            <a:noFill/>
          </a:ln>
        </p:spPr>
        <p:txBody>
          <a:bodyPr anchorCtr="0" anchor="t" bIns="45700" lIns="91425" spcFirstLastPara="1" rIns="91425" wrap="square" tIns="45700">
            <a:noAutofit/>
          </a:bodyPr>
          <a:lstStyle/>
          <a:p>
            <a:pPr indent="-228600" lvl="0" marL="457200" marR="0" rtl="0" algn="l">
              <a:lnSpc>
                <a:spcPct val="90000"/>
              </a:lnSpc>
              <a:spcBef>
                <a:spcPts val="1100"/>
              </a:spcBef>
              <a:spcAft>
                <a:spcPts val="0"/>
              </a:spcAft>
              <a:buClr>
                <a:schemeClr val="lt1"/>
              </a:buClr>
              <a:buSzPts val="2800"/>
              <a:buFont typeface="Arial"/>
              <a:buNone/>
            </a:pPr>
            <a:r>
              <a:rPr lang="en-US"/>
              <a:t>Stephen Young | President/CEO</a:t>
            </a:r>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68" name="Shape 1668"/>
        <p:cNvGrpSpPr/>
        <p:nvPr/>
      </p:nvGrpSpPr>
      <p:grpSpPr>
        <a:xfrm>
          <a:off x="0" y="0"/>
          <a:ext cx="0" cy="0"/>
          <a:chOff x="0" y="0"/>
          <a:chExt cx="0" cy="0"/>
        </a:xfrm>
      </p:grpSpPr>
      <p:sp>
        <p:nvSpPr>
          <p:cNvPr id="1669" name="Google Shape;1669;g343d2673bcf_0_1066"/>
          <p:cNvSpPr txBox="1"/>
          <p:nvPr>
            <p:ph idx="1" type="body"/>
          </p:nvPr>
        </p:nvSpPr>
        <p:spPr>
          <a:xfrm>
            <a:off x="539188" y="551701"/>
            <a:ext cx="11113500" cy="584400"/>
          </a:xfrm>
          <a:prstGeom prst="rect">
            <a:avLst/>
          </a:prstGeom>
        </p:spPr>
        <p:txBody>
          <a:bodyPr anchorCtr="0" anchor="t" bIns="45700" lIns="91425" spcFirstLastPara="1" rIns="91425" wrap="square" tIns="45700">
            <a:noAutofit/>
          </a:bodyPr>
          <a:lstStyle/>
          <a:p>
            <a:pPr indent="0" lvl="0" marL="0" rtl="0" algn="l">
              <a:spcBef>
                <a:spcPts val="1000"/>
              </a:spcBef>
              <a:spcAft>
                <a:spcPts val="0"/>
              </a:spcAft>
              <a:buNone/>
            </a:pPr>
            <a:r>
              <a:rPr lang="en-US"/>
              <a:t>Where We Can Help</a:t>
            </a:r>
            <a:endParaRPr/>
          </a:p>
        </p:txBody>
      </p:sp>
      <p:sp>
        <p:nvSpPr>
          <p:cNvPr id="1670" name="Google Shape;1670;g343d2673bcf_0_1066"/>
          <p:cNvSpPr txBox="1"/>
          <p:nvPr>
            <p:ph idx="2" type="body"/>
          </p:nvPr>
        </p:nvSpPr>
        <p:spPr>
          <a:xfrm>
            <a:off x="8191500" y="3800603"/>
            <a:ext cx="3188100" cy="625800"/>
          </a:xfrm>
          <a:prstGeom prst="rect">
            <a:avLst/>
          </a:prstGeom>
        </p:spPr>
        <p:txBody>
          <a:bodyPr anchorCtr="0" anchor="t" bIns="45700" lIns="91425" spcFirstLastPara="1" rIns="91425" wrap="square" tIns="45700">
            <a:noAutofit/>
          </a:bodyPr>
          <a:lstStyle/>
          <a:p>
            <a:pPr indent="0" lvl="0" marL="0" rtl="0" algn="ctr">
              <a:spcBef>
                <a:spcPts val="1000"/>
              </a:spcBef>
              <a:spcAft>
                <a:spcPts val="0"/>
              </a:spcAft>
              <a:buNone/>
            </a:pPr>
            <a:r>
              <a:rPr lang="en-US"/>
              <a:t>Contract Management</a:t>
            </a:r>
            <a:endParaRPr/>
          </a:p>
        </p:txBody>
      </p:sp>
      <p:sp>
        <p:nvSpPr>
          <p:cNvPr id="1671" name="Google Shape;1671;g343d2673bcf_0_1066"/>
          <p:cNvSpPr txBox="1"/>
          <p:nvPr>
            <p:ph idx="3" type="body"/>
          </p:nvPr>
        </p:nvSpPr>
        <p:spPr>
          <a:xfrm>
            <a:off x="8191499" y="4542341"/>
            <a:ext cx="3188100" cy="940800"/>
          </a:xfrm>
          <a:prstGeom prst="rect">
            <a:avLst/>
          </a:prstGeom>
        </p:spPr>
        <p:txBody>
          <a:bodyPr anchorCtr="0" anchor="ctr" bIns="45700" lIns="91425" spcFirstLastPara="1" rIns="91425" wrap="square" tIns="45700">
            <a:noAutofit/>
          </a:bodyPr>
          <a:lstStyle/>
          <a:p>
            <a:pPr indent="0" lvl="0" marL="0" rtl="0" algn="ctr">
              <a:spcBef>
                <a:spcPts val="0"/>
              </a:spcBef>
              <a:spcAft>
                <a:spcPts val="0"/>
              </a:spcAft>
              <a:buNone/>
            </a:pPr>
            <a:r>
              <a:rPr lang="en-US">
                <a:solidFill>
                  <a:schemeClr val="dk1"/>
                </a:solidFill>
              </a:rPr>
              <a:t>It’s time to start digitally, protecting the flow of information where you’re are most vulnerable to risk. Square 9 will ensure you’re working with the correct version while managing expirees and renewals for you automatically.</a:t>
            </a:r>
            <a:endParaRPr>
              <a:solidFill>
                <a:schemeClr val="dk1"/>
              </a:solidFill>
            </a:endParaRPr>
          </a:p>
        </p:txBody>
      </p:sp>
      <p:sp>
        <p:nvSpPr>
          <p:cNvPr id="1672" name="Google Shape;1672;g343d2673bcf_0_1066"/>
          <p:cNvSpPr txBox="1"/>
          <p:nvPr>
            <p:ph idx="4" type="body"/>
          </p:nvPr>
        </p:nvSpPr>
        <p:spPr>
          <a:xfrm>
            <a:off x="4501952" y="1908303"/>
            <a:ext cx="3188100" cy="625800"/>
          </a:xfrm>
          <a:prstGeom prst="rect">
            <a:avLst/>
          </a:prstGeom>
        </p:spPr>
        <p:txBody>
          <a:bodyPr anchorCtr="0" anchor="t" bIns="45700" lIns="91425" spcFirstLastPara="1" rIns="91425" wrap="square" tIns="45700">
            <a:noAutofit/>
          </a:bodyPr>
          <a:lstStyle/>
          <a:p>
            <a:pPr indent="0" lvl="0" marL="0" rtl="0" algn="ctr">
              <a:spcBef>
                <a:spcPts val="1000"/>
              </a:spcBef>
              <a:spcAft>
                <a:spcPts val="0"/>
              </a:spcAft>
              <a:buNone/>
            </a:pPr>
            <a:r>
              <a:rPr lang="en-US"/>
              <a:t>Human Resources Automation</a:t>
            </a:r>
            <a:endParaRPr/>
          </a:p>
        </p:txBody>
      </p:sp>
      <p:sp>
        <p:nvSpPr>
          <p:cNvPr id="1673" name="Google Shape;1673;g343d2673bcf_0_1066"/>
          <p:cNvSpPr txBox="1"/>
          <p:nvPr>
            <p:ph idx="5" type="body"/>
          </p:nvPr>
        </p:nvSpPr>
        <p:spPr>
          <a:xfrm>
            <a:off x="4501950" y="2650054"/>
            <a:ext cx="3188100" cy="1371600"/>
          </a:xfrm>
          <a:prstGeom prst="rect">
            <a:avLst/>
          </a:prstGeom>
        </p:spPr>
        <p:txBody>
          <a:bodyPr anchorCtr="0" anchor="ctr" bIns="45700" lIns="91425" spcFirstLastPara="1" rIns="91425" wrap="square" tIns="45700">
            <a:noAutofit/>
          </a:bodyPr>
          <a:lstStyle/>
          <a:p>
            <a:pPr indent="0" lvl="0" marL="0" rtl="0" algn="ctr">
              <a:spcBef>
                <a:spcPts val="0"/>
              </a:spcBef>
              <a:spcAft>
                <a:spcPts val="0"/>
              </a:spcAft>
              <a:buNone/>
            </a:pPr>
            <a:r>
              <a:rPr lang="en-US">
                <a:solidFill>
                  <a:schemeClr val="dk1"/>
                </a:solidFill>
              </a:rPr>
              <a:t>From onboarding to their final day on the job, Square 9 manages the flow of employee information. With web forms to capture  critical data and a SOC 2 and HIPAA compliant repository for secure access, we documents their journey every step of the way.</a:t>
            </a:r>
            <a:endParaRPr/>
          </a:p>
        </p:txBody>
      </p:sp>
      <p:sp>
        <p:nvSpPr>
          <p:cNvPr id="1674" name="Google Shape;1674;g343d2673bcf_0_1066"/>
          <p:cNvSpPr txBox="1"/>
          <p:nvPr>
            <p:ph idx="6" type="body"/>
          </p:nvPr>
        </p:nvSpPr>
        <p:spPr>
          <a:xfrm>
            <a:off x="812798" y="3800603"/>
            <a:ext cx="3188100" cy="625800"/>
          </a:xfrm>
          <a:prstGeom prst="rect">
            <a:avLst/>
          </a:prstGeom>
        </p:spPr>
        <p:txBody>
          <a:bodyPr anchorCtr="0" anchor="t" bIns="45700" lIns="91425" spcFirstLastPara="1" rIns="91425" wrap="square" tIns="45700">
            <a:noAutofit/>
          </a:bodyPr>
          <a:lstStyle/>
          <a:p>
            <a:pPr indent="0" lvl="0" marL="0" rtl="0" algn="ctr">
              <a:spcBef>
                <a:spcPts val="1000"/>
              </a:spcBef>
              <a:spcAft>
                <a:spcPts val="0"/>
              </a:spcAft>
              <a:buNone/>
            </a:pPr>
            <a:r>
              <a:rPr lang="en-US"/>
              <a:t>Accounts Payable Automation</a:t>
            </a:r>
            <a:endParaRPr/>
          </a:p>
        </p:txBody>
      </p:sp>
      <p:sp>
        <p:nvSpPr>
          <p:cNvPr id="1675" name="Google Shape;1675;g343d2673bcf_0_1066"/>
          <p:cNvSpPr txBox="1"/>
          <p:nvPr>
            <p:ph idx="7" type="body"/>
          </p:nvPr>
        </p:nvSpPr>
        <p:spPr>
          <a:xfrm>
            <a:off x="812797" y="4542341"/>
            <a:ext cx="3188100" cy="940800"/>
          </a:xfrm>
          <a:prstGeom prst="rect">
            <a:avLst/>
          </a:prstGeom>
        </p:spPr>
        <p:txBody>
          <a:bodyPr anchorCtr="0" anchor="ctr" bIns="45700" lIns="91425" spcFirstLastPara="1" rIns="91425" wrap="square" tIns="45700">
            <a:noAutofit/>
          </a:bodyPr>
          <a:lstStyle/>
          <a:p>
            <a:pPr indent="0" lvl="0" marL="0" rtl="0" algn="ctr">
              <a:spcBef>
                <a:spcPts val="0"/>
              </a:spcBef>
              <a:spcAft>
                <a:spcPts val="0"/>
              </a:spcAft>
              <a:buNone/>
            </a:pPr>
            <a:r>
              <a:rPr lang="en-US">
                <a:solidFill>
                  <a:schemeClr val="dk1"/>
                </a:solidFill>
              </a:rPr>
              <a:t>With AI driven data extraction, Square intelligently handles every task along the AP path including the hands-off generation of an approved bill in your accounting or ERP solution. </a:t>
            </a:r>
            <a:endParaRPr/>
          </a:p>
        </p:txBody>
      </p:sp>
      <p:sp>
        <p:nvSpPr>
          <p:cNvPr id="1676" name="Google Shape;1676;g343d2673bcf_0_1066"/>
          <p:cNvSpPr txBox="1"/>
          <p:nvPr>
            <p:ph idx="8" type="body"/>
          </p:nvPr>
        </p:nvSpPr>
        <p:spPr>
          <a:xfrm>
            <a:off x="1964807" y="2513268"/>
            <a:ext cx="884100" cy="583800"/>
          </a:xfrm>
          <a:prstGeom prst="rect">
            <a:avLst/>
          </a:prstGeom>
        </p:spPr>
        <p:txBody>
          <a:bodyPr anchorCtr="0" anchor="t" bIns="45700" lIns="91425" spcFirstLastPara="1" rIns="91425" wrap="square" tIns="45700">
            <a:noAutofit/>
          </a:bodyPr>
          <a:lstStyle/>
          <a:p>
            <a:pPr indent="0" lvl="0" marL="0" rtl="0" algn="ctr">
              <a:spcBef>
                <a:spcPts val="1000"/>
              </a:spcBef>
              <a:spcAft>
                <a:spcPts val="0"/>
              </a:spcAft>
              <a:buNone/>
            </a:pPr>
            <a:r>
              <a:rPr lang="en-US"/>
              <a:t>1</a:t>
            </a:r>
            <a:endParaRPr/>
          </a:p>
        </p:txBody>
      </p:sp>
      <p:sp>
        <p:nvSpPr>
          <p:cNvPr id="1677" name="Google Shape;1677;g343d2673bcf_0_1066"/>
          <p:cNvSpPr txBox="1"/>
          <p:nvPr>
            <p:ph idx="9" type="body"/>
          </p:nvPr>
        </p:nvSpPr>
        <p:spPr>
          <a:xfrm>
            <a:off x="5659841" y="4395913"/>
            <a:ext cx="884100" cy="583800"/>
          </a:xfrm>
          <a:prstGeom prst="rect">
            <a:avLst/>
          </a:prstGeom>
        </p:spPr>
        <p:txBody>
          <a:bodyPr anchorCtr="0" anchor="t" bIns="45700" lIns="91425" spcFirstLastPara="1" rIns="91425" wrap="square" tIns="45700">
            <a:noAutofit/>
          </a:bodyPr>
          <a:lstStyle/>
          <a:p>
            <a:pPr indent="0" lvl="0" marL="0" rtl="0" algn="ctr">
              <a:spcBef>
                <a:spcPts val="1000"/>
              </a:spcBef>
              <a:spcAft>
                <a:spcPts val="0"/>
              </a:spcAft>
              <a:buNone/>
            </a:pPr>
            <a:r>
              <a:rPr lang="en-US"/>
              <a:t>2</a:t>
            </a:r>
            <a:endParaRPr/>
          </a:p>
        </p:txBody>
      </p:sp>
      <p:sp>
        <p:nvSpPr>
          <p:cNvPr id="1678" name="Google Shape;1678;g343d2673bcf_0_1066"/>
          <p:cNvSpPr txBox="1"/>
          <p:nvPr>
            <p:ph idx="13" type="body"/>
          </p:nvPr>
        </p:nvSpPr>
        <p:spPr>
          <a:xfrm>
            <a:off x="9343115" y="2511053"/>
            <a:ext cx="884100" cy="583800"/>
          </a:xfrm>
          <a:prstGeom prst="rect">
            <a:avLst/>
          </a:prstGeom>
        </p:spPr>
        <p:txBody>
          <a:bodyPr anchorCtr="0" anchor="t" bIns="45700" lIns="91425" spcFirstLastPara="1" rIns="91425" wrap="square" tIns="45700">
            <a:noAutofit/>
          </a:bodyPr>
          <a:lstStyle/>
          <a:p>
            <a:pPr indent="0" lvl="0" marL="0" rtl="0" algn="ctr">
              <a:spcBef>
                <a:spcPts val="1000"/>
              </a:spcBef>
              <a:spcAft>
                <a:spcPts val="0"/>
              </a:spcAft>
              <a:buNone/>
            </a:pPr>
            <a:r>
              <a:rPr lang="en-US"/>
              <a:t>3</a:t>
            </a:r>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83" name="Shape 1683"/>
        <p:cNvGrpSpPr/>
        <p:nvPr/>
      </p:nvGrpSpPr>
      <p:grpSpPr>
        <a:xfrm>
          <a:off x="0" y="0"/>
          <a:ext cx="0" cy="0"/>
          <a:chOff x="0" y="0"/>
          <a:chExt cx="0" cy="0"/>
        </a:xfrm>
      </p:grpSpPr>
      <p:sp>
        <p:nvSpPr>
          <p:cNvPr id="1684" name="Google Shape;1684;g343d2673bcf_0_1993"/>
          <p:cNvSpPr txBox="1"/>
          <p:nvPr>
            <p:ph idx="1" type="body"/>
          </p:nvPr>
        </p:nvSpPr>
        <p:spPr>
          <a:xfrm>
            <a:off x="1293097" y="2701275"/>
            <a:ext cx="7823100" cy="1455600"/>
          </a:xfrm>
          <a:prstGeom prst="rect">
            <a:avLst/>
          </a:prstGeom>
        </p:spPr>
        <p:txBody>
          <a:bodyPr anchorCtr="0" anchor="ctr" bIns="45700" lIns="91425" spcFirstLastPara="1" rIns="91425" wrap="square" tIns="45700">
            <a:noAutofit/>
          </a:bodyPr>
          <a:lstStyle/>
          <a:p>
            <a:pPr indent="0" lvl="0" marL="0" rtl="0" algn="l">
              <a:spcBef>
                <a:spcPts val="1100"/>
              </a:spcBef>
              <a:spcAft>
                <a:spcPts val="0"/>
              </a:spcAft>
              <a:buNone/>
            </a:pPr>
            <a:r>
              <a:rPr lang="en-US"/>
              <a:t>Go To Market Strategy</a:t>
            </a:r>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88" name="Shape 1688"/>
        <p:cNvGrpSpPr/>
        <p:nvPr/>
      </p:nvGrpSpPr>
      <p:grpSpPr>
        <a:xfrm>
          <a:off x="0" y="0"/>
          <a:ext cx="0" cy="0"/>
          <a:chOff x="0" y="0"/>
          <a:chExt cx="0" cy="0"/>
        </a:xfrm>
      </p:grpSpPr>
      <p:sp>
        <p:nvSpPr>
          <p:cNvPr id="1689" name="Google Shape;1689;p6"/>
          <p:cNvSpPr txBox="1"/>
          <p:nvPr>
            <p:ph idx="1" type="body"/>
          </p:nvPr>
        </p:nvSpPr>
        <p:spPr>
          <a:xfrm>
            <a:off x="539188" y="551701"/>
            <a:ext cx="11113500" cy="584400"/>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SzPts val="3600"/>
              <a:buNone/>
            </a:pPr>
            <a:r>
              <a:rPr lang="en-US"/>
              <a:t>Square 9’s Go To Market Strategy</a:t>
            </a:r>
            <a:endParaRPr/>
          </a:p>
        </p:txBody>
      </p:sp>
      <p:sp>
        <p:nvSpPr>
          <p:cNvPr id="1690" name="Google Shape;1690;p6"/>
          <p:cNvSpPr txBox="1"/>
          <p:nvPr>
            <p:ph idx="2" type="body"/>
          </p:nvPr>
        </p:nvSpPr>
        <p:spPr>
          <a:xfrm>
            <a:off x="539193" y="1739275"/>
            <a:ext cx="8514271" cy="2941367"/>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0"/>
              </a:spcBef>
              <a:spcAft>
                <a:spcPts val="0"/>
              </a:spcAft>
              <a:buSzPts val="1300"/>
              <a:buNone/>
            </a:pPr>
            <a:r>
              <a:rPr lang="en-US" sz="1600"/>
              <a:t>Growing Reseller Profitability Requires More Than Just a Strong Product</a:t>
            </a:r>
            <a:endParaRPr/>
          </a:p>
          <a:p>
            <a:pPr indent="0" lvl="0" marL="0" rtl="0" algn="l">
              <a:lnSpc>
                <a:spcPct val="90000"/>
              </a:lnSpc>
              <a:spcBef>
                <a:spcPts val="1000"/>
              </a:spcBef>
              <a:spcAft>
                <a:spcPts val="0"/>
              </a:spcAft>
              <a:buSzPts val="1300"/>
              <a:buNone/>
            </a:pPr>
            <a:r>
              <a:t/>
            </a:r>
            <a:endParaRPr sz="1600"/>
          </a:p>
          <a:p>
            <a:pPr indent="-285750" lvl="0" marL="342900" rtl="0" algn="l">
              <a:lnSpc>
                <a:spcPct val="90000"/>
              </a:lnSpc>
              <a:spcBef>
                <a:spcPts val="1000"/>
              </a:spcBef>
              <a:spcAft>
                <a:spcPts val="0"/>
              </a:spcAft>
              <a:buSzPts val="2700"/>
              <a:buFont typeface="Arial"/>
              <a:buChar char="•"/>
            </a:pPr>
            <a:r>
              <a:rPr lang="en-US" sz="1600"/>
              <a:t>Unparalleled Pre-Sales and Post Sales Support Programs</a:t>
            </a:r>
            <a:endParaRPr/>
          </a:p>
          <a:p>
            <a:pPr indent="-285750" lvl="0" marL="342900" rtl="0" algn="l">
              <a:lnSpc>
                <a:spcPct val="90000"/>
              </a:lnSpc>
              <a:spcBef>
                <a:spcPts val="1000"/>
              </a:spcBef>
              <a:spcAft>
                <a:spcPts val="0"/>
              </a:spcAft>
              <a:buSzPts val="2700"/>
              <a:buFont typeface="Arial"/>
              <a:buChar char="•"/>
            </a:pPr>
            <a:r>
              <a:rPr lang="en-US" sz="1600"/>
              <a:t>In House Professional Services with Delivery Guarantee</a:t>
            </a:r>
            <a:endParaRPr/>
          </a:p>
          <a:p>
            <a:pPr indent="-285750" lvl="0" marL="342900" rtl="0" algn="l">
              <a:lnSpc>
                <a:spcPct val="90000"/>
              </a:lnSpc>
              <a:spcBef>
                <a:spcPts val="1000"/>
              </a:spcBef>
              <a:spcAft>
                <a:spcPts val="0"/>
              </a:spcAft>
              <a:buSzPts val="2700"/>
              <a:buFont typeface="Arial"/>
              <a:buChar char="•"/>
            </a:pPr>
            <a:r>
              <a:rPr lang="en-US" sz="1600"/>
              <a:t>Easily adopted Solutions that deliver rapid ROI</a:t>
            </a:r>
            <a:endParaRPr/>
          </a:p>
          <a:p>
            <a:pPr indent="-285750" lvl="0" marL="342900" rtl="0" algn="l">
              <a:lnSpc>
                <a:spcPct val="90000"/>
              </a:lnSpc>
              <a:spcBef>
                <a:spcPts val="1000"/>
              </a:spcBef>
              <a:spcAft>
                <a:spcPts val="0"/>
              </a:spcAft>
              <a:buSzPts val="2700"/>
              <a:buFont typeface="Arial"/>
              <a:buChar char="•"/>
            </a:pPr>
            <a:r>
              <a:rPr lang="en-US" sz="1600"/>
              <a:t>Free online education program</a:t>
            </a:r>
            <a:endParaRPr/>
          </a:p>
          <a:p>
            <a:pPr indent="0" lvl="0" marL="0" rtl="0" algn="l">
              <a:lnSpc>
                <a:spcPct val="90000"/>
              </a:lnSpc>
              <a:spcBef>
                <a:spcPts val="1000"/>
              </a:spcBef>
              <a:spcAft>
                <a:spcPts val="0"/>
              </a:spcAft>
              <a:buSzPts val="1300"/>
              <a:buNone/>
            </a:pPr>
            <a:r>
              <a:t/>
            </a:r>
            <a:endParaRPr sz="1600"/>
          </a:p>
          <a:p>
            <a:pPr indent="0" lvl="0" marL="0" rtl="0" algn="l">
              <a:lnSpc>
                <a:spcPct val="90000"/>
              </a:lnSpc>
              <a:spcBef>
                <a:spcPts val="0"/>
              </a:spcBef>
              <a:spcAft>
                <a:spcPts val="0"/>
              </a:spcAft>
              <a:buSzPts val="1300"/>
              <a:buNone/>
            </a:pPr>
            <a:r>
              <a:rPr lang="en-US" sz="1600"/>
              <a:t>Square 9 sets itself apart through a unique level of products, service and support.</a:t>
            </a:r>
            <a:endParaRPr/>
          </a:p>
        </p:txBody>
      </p:sp>
      <p:pic>
        <p:nvPicPr>
          <p:cNvPr id="1691" name="Google Shape;1691;p6"/>
          <p:cNvPicPr preferRelativeResize="0"/>
          <p:nvPr/>
        </p:nvPicPr>
        <p:blipFill rotWithShape="1">
          <a:blip r:embed="rId3">
            <a:alphaModFix/>
          </a:blip>
          <a:srcRect b="0" l="0" r="0" t="0"/>
          <a:stretch/>
        </p:blipFill>
        <p:spPr>
          <a:xfrm>
            <a:off x="3751728" y="4925085"/>
            <a:ext cx="3438161" cy="973173"/>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96" name="Shape 1696"/>
        <p:cNvGrpSpPr/>
        <p:nvPr/>
      </p:nvGrpSpPr>
      <p:grpSpPr>
        <a:xfrm>
          <a:off x="0" y="0"/>
          <a:ext cx="0" cy="0"/>
          <a:chOff x="0" y="0"/>
          <a:chExt cx="0" cy="0"/>
        </a:xfrm>
      </p:grpSpPr>
      <p:sp>
        <p:nvSpPr>
          <p:cNvPr id="1697" name="Google Shape;1697;g343d2673bcf_0_1998"/>
          <p:cNvSpPr txBox="1"/>
          <p:nvPr>
            <p:ph idx="1" type="body"/>
          </p:nvPr>
        </p:nvSpPr>
        <p:spPr>
          <a:xfrm>
            <a:off x="1293097" y="2701275"/>
            <a:ext cx="7823100" cy="1455600"/>
          </a:xfrm>
          <a:prstGeom prst="rect">
            <a:avLst/>
          </a:prstGeom>
        </p:spPr>
        <p:txBody>
          <a:bodyPr anchorCtr="0" anchor="ctr" bIns="45700" lIns="91425" spcFirstLastPara="1" rIns="91425" wrap="square" tIns="45700">
            <a:noAutofit/>
          </a:bodyPr>
          <a:lstStyle/>
          <a:p>
            <a:pPr indent="0" lvl="0" marL="0" rtl="0" algn="l">
              <a:spcBef>
                <a:spcPts val="1100"/>
              </a:spcBef>
              <a:spcAft>
                <a:spcPts val="0"/>
              </a:spcAft>
              <a:buNone/>
            </a:pPr>
            <a:r>
              <a:rPr lang="en-US"/>
              <a:t>Product Review</a:t>
            </a:r>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02" name="Shape 1702"/>
        <p:cNvGrpSpPr/>
        <p:nvPr/>
      </p:nvGrpSpPr>
      <p:grpSpPr>
        <a:xfrm>
          <a:off x="0" y="0"/>
          <a:ext cx="0" cy="0"/>
          <a:chOff x="0" y="0"/>
          <a:chExt cx="0" cy="0"/>
        </a:xfrm>
      </p:grpSpPr>
      <p:sp>
        <p:nvSpPr>
          <p:cNvPr id="1703" name="Google Shape;1703;g34701843ec6_0_3"/>
          <p:cNvSpPr txBox="1"/>
          <p:nvPr>
            <p:ph idx="1" type="body"/>
          </p:nvPr>
        </p:nvSpPr>
        <p:spPr>
          <a:xfrm>
            <a:off x="539188" y="551701"/>
            <a:ext cx="11113500" cy="584400"/>
          </a:xfrm>
          <a:prstGeom prst="rect">
            <a:avLst/>
          </a:prstGeom>
        </p:spPr>
        <p:txBody>
          <a:bodyPr anchorCtr="0" anchor="t" bIns="45700" lIns="91425" spcFirstLastPara="1" rIns="91425" wrap="square" tIns="45700">
            <a:noAutofit/>
          </a:bodyPr>
          <a:lstStyle/>
          <a:p>
            <a:pPr indent="0" lvl="0" marL="0" rtl="0" algn="l">
              <a:spcBef>
                <a:spcPts val="1100"/>
              </a:spcBef>
              <a:spcAft>
                <a:spcPts val="0"/>
              </a:spcAft>
              <a:buNone/>
            </a:pPr>
            <a:r>
              <a:rPr lang="en-US"/>
              <a:t>Generative AI Data Extraction</a:t>
            </a:r>
            <a:endParaRPr/>
          </a:p>
        </p:txBody>
      </p:sp>
      <p:sp>
        <p:nvSpPr>
          <p:cNvPr id="1704" name="Google Shape;1704;g34701843ec6_0_3"/>
          <p:cNvSpPr txBox="1"/>
          <p:nvPr>
            <p:ph idx="2" type="body"/>
          </p:nvPr>
        </p:nvSpPr>
        <p:spPr>
          <a:xfrm>
            <a:off x="539200" y="1543575"/>
            <a:ext cx="9136500" cy="2952300"/>
          </a:xfrm>
          <a:prstGeom prst="rect">
            <a:avLst/>
          </a:prstGeom>
        </p:spPr>
        <p:txBody>
          <a:bodyPr anchorCtr="0" anchor="t" bIns="45700" lIns="91425" spcFirstLastPara="1" rIns="91425" wrap="square" tIns="45700">
            <a:noAutofit/>
          </a:bodyPr>
          <a:lstStyle/>
          <a:p>
            <a:pPr indent="0" lvl="0" marL="0" rtl="0" algn="l">
              <a:lnSpc>
                <a:spcPct val="115000"/>
              </a:lnSpc>
              <a:spcBef>
                <a:spcPts val="400"/>
              </a:spcBef>
              <a:spcAft>
                <a:spcPts val="0"/>
              </a:spcAft>
              <a:buClr>
                <a:schemeClr val="dk1"/>
              </a:buClr>
              <a:buSzPts val="1100"/>
              <a:buFont typeface="Arial"/>
              <a:buNone/>
            </a:pPr>
            <a:r>
              <a:rPr lang="en-US" sz="1600">
                <a:solidFill>
                  <a:schemeClr val="dk1"/>
                </a:solidFill>
              </a:rPr>
              <a:t>InquireAI inserts a ChatGPT type of experience into your Automated Document Processing (ADP) Workflows allowing you to extract information simply by asking for it</a:t>
            </a:r>
            <a:endParaRPr sz="1600">
              <a:solidFill>
                <a:schemeClr val="dk1"/>
              </a:solidFill>
            </a:endParaRPr>
          </a:p>
          <a:p>
            <a:pPr indent="-330200" lvl="0" marL="457200" rtl="0" algn="l">
              <a:lnSpc>
                <a:spcPct val="115000"/>
              </a:lnSpc>
              <a:spcBef>
                <a:spcPts val="500"/>
              </a:spcBef>
              <a:spcAft>
                <a:spcPts val="0"/>
              </a:spcAft>
              <a:buClr>
                <a:schemeClr val="dk1"/>
              </a:buClr>
              <a:buSzPts val="1600"/>
              <a:buChar char="●"/>
            </a:pPr>
            <a:r>
              <a:rPr lang="en-US" sz="1600">
                <a:solidFill>
                  <a:schemeClr val="dk1"/>
                </a:solidFill>
              </a:rPr>
              <a:t>Uses simple, natural language prompts</a:t>
            </a:r>
            <a:endParaRPr sz="1600">
              <a:solidFill>
                <a:schemeClr val="dk1"/>
              </a:solidFill>
            </a:endParaRPr>
          </a:p>
          <a:p>
            <a:pPr indent="-330200" lvl="0" marL="457200" rtl="0" algn="l">
              <a:lnSpc>
                <a:spcPct val="115000"/>
              </a:lnSpc>
              <a:spcBef>
                <a:spcPts val="0"/>
              </a:spcBef>
              <a:spcAft>
                <a:spcPts val="0"/>
              </a:spcAft>
              <a:buClr>
                <a:schemeClr val="dk1"/>
              </a:buClr>
              <a:buSzPts val="1600"/>
              <a:buChar char="●"/>
            </a:pPr>
            <a:r>
              <a:rPr lang="en-US" sz="1600">
                <a:solidFill>
                  <a:schemeClr val="dk1"/>
                </a:solidFill>
              </a:rPr>
              <a:t>Requires no extensive training or product knowledge.</a:t>
            </a:r>
            <a:endParaRPr sz="1600">
              <a:solidFill>
                <a:schemeClr val="dk1"/>
              </a:solidFill>
            </a:endParaRPr>
          </a:p>
          <a:p>
            <a:pPr indent="-330200" lvl="0" marL="457200" rtl="0" algn="l">
              <a:lnSpc>
                <a:spcPct val="115000"/>
              </a:lnSpc>
              <a:spcBef>
                <a:spcPts val="0"/>
              </a:spcBef>
              <a:spcAft>
                <a:spcPts val="0"/>
              </a:spcAft>
              <a:buClr>
                <a:schemeClr val="dk1"/>
              </a:buClr>
              <a:buSzPts val="1600"/>
              <a:buChar char="●"/>
            </a:pPr>
            <a:r>
              <a:rPr lang="en-US" sz="1600">
                <a:solidFill>
                  <a:schemeClr val="dk1"/>
                </a:solidFill>
              </a:rPr>
              <a:t>Far Greater Flexibility than even LLM AI Models</a:t>
            </a:r>
            <a:endParaRPr sz="1600">
              <a:solidFill>
                <a:schemeClr val="dk1"/>
              </a:solidFill>
            </a:endParaRPr>
          </a:p>
          <a:p>
            <a:pPr indent="-330200" lvl="0" marL="457200" rtl="0" algn="l">
              <a:lnSpc>
                <a:spcPct val="115000"/>
              </a:lnSpc>
              <a:spcBef>
                <a:spcPts val="0"/>
              </a:spcBef>
              <a:spcAft>
                <a:spcPts val="0"/>
              </a:spcAft>
              <a:buClr>
                <a:schemeClr val="dk1"/>
              </a:buClr>
              <a:buSzPts val="1600"/>
              <a:buChar char="●"/>
            </a:pPr>
            <a:r>
              <a:rPr lang="en-US" sz="1600">
                <a:solidFill>
                  <a:schemeClr val="dk1"/>
                </a:solidFill>
              </a:rPr>
              <a:t>Allows you to contextually summarize the document</a:t>
            </a:r>
            <a:endParaRPr sz="1600">
              <a:solidFill>
                <a:schemeClr val="dk1"/>
              </a:solidFill>
            </a:endParaRPr>
          </a:p>
          <a:p>
            <a:pPr indent="-330200" lvl="0" marL="457200" rtl="0" algn="l">
              <a:lnSpc>
                <a:spcPct val="115000"/>
              </a:lnSpc>
              <a:spcBef>
                <a:spcPts val="0"/>
              </a:spcBef>
              <a:spcAft>
                <a:spcPts val="0"/>
              </a:spcAft>
              <a:buClr>
                <a:schemeClr val="dk1"/>
              </a:buClr>
              <a:buSzPts val="1600"/>
              <a:buChar char="●"/>
            </a:pPr>
            <a:r>
              <a:rPr lang="en-US" sz="1600">
                <a:solidFill>
                  <a:schemeClr val="dk1"/>
                </a:solidFill>
              </a:rPr>
              <a:t>Works on both printed and handwritten information.</a:t>
            </a:r>
            <a:endParaRPr sz="1500"/>
          </a:p>
        </p:txBody>
      </p:sp>
      <p:pic>
        <p:nvPicPr>
          <p:cNvPr id="1705" name="Google Shape;1705;g34701843ec6_0_3"/>
          <p:cNvPicPr preferRelativeResize="0"/>
          <p:nvPr/>
        </p:nvPicPr>
        <p:blipFill>
          <a:blip r:embed="rId3">
            <a:alphaModFix/>
          </a:blip>
          <a:stretch>
            <a:fillRect/>
          </a:stretch>
        </p:blipFill>
        <p:spPr>
          <a:xfrm>
            <a:off x="2578000" y="4254625"/>
            <a:ext cx="4572000" cy="1762125"/>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09" name="Shape 1709"/>
        <p:cNvGrpSpPr/>
        <p:nvPr/>
      </p:nvGrpSpPr>
      <p:grpSpPr>
        <a:xfrm>
          <a:off x="0" y="0"/>
          <a:ext cx="0" cy="0"/>
          <a:chOff x="0" y="0"/>
          <a:chExt cx="0" cy="0"/>
        </a:xfrm>
      </p:grpSpPr>
      <p:sp>
        <p:nvSpPr>
          <p:cNvPr id="1710" name="Google Shape;1710;g343d2673bcf_0_2013"/>
          <p:cNvSpPr txBox="1"/>
          <p:nvPr>
            <p:ph idx="1" type="body"/>
          </p:nvPr>
        </p:nvSpPr>
        <p:spPr>
          <a:xfrm>
            <a:off x="539188" y="551701"/>
            <a:ext cx="11113500" cy="584400"/>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1100"/>
              </a:spcBef>
              <a:spcAft>
                <a:spcPts val="0"/>
              </a:spcAft>
              <a:buSzPts val="3600"/>
              <a:buNone/>
            </a:pPr>
            <a:r>
              <a:rPr lang="en-US"/>
              <a:t>The Solutions Delivery Network</a:t>
            </a:r>
            <a:endParaRPr/>
          </a:p>
        </p:txBody>
      </p:sp>
      <p:sp>
        <p:nvSpPr>
          <p:cNvPr id="1711" name="Google Shape;1711;g343d2673bcf_0_2013"/>
          <p:cNvSpPr txBox="1"/>
          <p:nvPr>
            <p:ph idx="2" type="body"/>
          </p:nvPr>
        </p:nvSpPr>
        <p:spPr>
          <a:xfrm>
            <a:off x="539188" y="2741440"/>
            <a:ext cx="3987600" cy="1375200"/>
          </a:xfrm>
          <a:prstGeom prst="rect">
            <a:avLst/>
          </a:prstGeom>
          <a:noFill/>
          <a:ln>
            <a:noFill/>
          </a:ln>
        </p:spPr>
        <p:txBody>
          <a:bodyPr anchorCtr="0" anchor="t" bIns="45700" lIns="91425" spcFirstLastPara="1" rIns="91425" wrap="square" tIns="45700">
            <a:noAutofit/>
          </a:bodyPr>
          <a:lstStyle/>
          <a:p>
            <a:pPr indent="0" lvl="0" marL="76200" rtl="0" algn="l">
              <a:lnSpc>
                <a:spcPct val="90000"/>
              </a:lnSpc>
              <a:spcBef>
                <a:spcPts val="0"/>
              </a:spcBef>
              <a:spcAft>
                <a:spcPts val="0"/>
              </a:spcAft>
              <a:buClr>
                <a:schemeClr val="dk1"/>
              </a:buClr>
              <a:buSzPts val="2400"/>
              <a:buNone/>
            </a:pPr>
            <a:r>
              <a:rPr lang="en-US" sz="1600">
                <a:solidFill>
                  <a:schemeClr val="dk1"/>
                </a:solidFill>
              </a:rPr>
              <a:t>Simplifies the capture, retrieval, organization, and distribution of business information while improving productivity.</a:t>
            </a:r>
            <a:endParaRPr/>
          </a:p>
        </p:txBody>
      </p:sp>
      <p:pic>
        <p:nvPicPr>
          <p:cNvPr id="1712" name="Google Shape;1712;g343d2673bcf_0_2013"/>
          <p:cNvPicPr preferRelativeResize="0"/>
          <p:nvPr/>
        </p:nvPicPr>
        <p:blipFill rotWithShape="1">
          <a:blip r:embed="rId3">
            <a:alphaModFix/>
          </a:blip>
          <a:srcRect b="0" l="0" r="0" t="0"/>
          <a:stretch/>
        </p:blipFill>
        <p:spPr>
          <a:xfrm>
            <a:off x="4762118" y="1822728"/>
            <a:ext cx="4569433" cy="3212539"/>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16" name="Shape 1716"/>
        <p:cNvGrpSpPr/>
        <p:nvPr/>
      </p:nvGrpSpPr>
      <p:grpSpPr>
        <a:xfrm>
          <a:off x="0" y="0"/>
          <a:ext cx="0" cy="0"/>
          <a:chOff x="0" y="0"/>
          <a:chExt cx="0" cy="0"/>
        </a:xfrm>
      </p:grpSpPr>
      <p:sp>
        <p:nvSpPr>
          <p:cNvPr id="1717" name="Google Shape;1717;p13"/>
          <p:cNvSpPr txBox="1"/>
          <p:nvPr>
            <p:ph idx="1" type="body"/>
          </p:nvPr>
        </p:nvSpPr>
        <p:spPr>
          <a:xfrm>
            <a:off x="539188" y="551701"/>
            <a:ext cx="11113500" cy="584400"/>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0"/>
              </a:spcBef>
              <a:spcAft>
                <a:spcPts val="0"/>
              </a:spcAft>
              <a:buSzPts val="3600"/>
              <a:buNone/>
            </a:pPr>
            <a:r>
              <a:rPr lang="en-US"/>
              <a:t>Business Essentials</a:t>
            </a:r>
            <a:endParaRPr/>
          </a:p>
        </p:txBody>
      </p:sp>
      <p:sp>
        <p:nvSpPr>
          <p:cNvPr id="1718" name="Google Shape;1718;p13"/>
          <p:cNvSpPr txBox="1"/>
          <p:nvPr>
            <p:ph idx="2" type="body"/>
          </p:nvPr>
        </p:nvSpPr>
        <p:spPr>
          <a:xfrm>
            <a:off x="539193" y="1739275"/>
            <a:ext cx="8514271" cy="2941367"/>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0"/>
              </a:spcBef>
              <a:spcAft>
                <a:spcPts val="0"/>
              </a:spcAft>
              <a:buSzPts val="1300"/>
              <a:buNone/>
            </a:pPr>
            <a:r>
              <a:rPr lang="en-US" sz="1600"/>
              <a:t>Available through the Solutions Delivery Network</a:t>
            </a:r>
            <a:endParaRPr/>
          </a:p>
          <a:p>
            <a:pPr indent="0" lvl="0" marL="0" rtl="0" algn="l">
              <a:lnSpc>
                <a:spcPct val="90000"/>
              </a:lnSpc>
              <a:spcBef>
                <a:spcPts val="0"/>
              </a:spcBef>
              <a:spcAft>
                <a:spcPts val="0"/>
              </a:spcAft>
              <a:buSzPts val="1300"/>
              <a:buNone/>
            </a:pPr>
            <a:r>
              <a:t/>
            </a:r>
            <a:endParaRPr sz="1600"/>
          </a:p>
          <a:p>
            <a:pPr indent="0" lvl="0" marL="0" rtl="0" algn="l">
              <a:lnSpc>
                <a:spcPct val="90000"/>
              </a:lnSpc>
              <a:spcBef>
                <a:spcPts val="0"/>
              </a:spcBef>
              <a:spcAft>
                <a:spcPts val="0"/>
              </a:spcAft>
              <a:buSzPts val="1300"/>
              <a:buNone/>
            </a:pPr>
            <a:r>
              <a:rPr lang="en-US" sz="1600"/>
              <a:t>Addressing areas common to every business that benefit from ECM automation</a:t>
            </a:r>
            <a:endParaRPr/>
          </a:p>
          <a:p>
            <a:pPr indent="0" lvl="0" marL="0" rtl="0" algn="l">
              <a:lnSpc>
                <a:spcPct val="90000"/>
              </a:lnSpc>
              <a:spcBef>
                <a:spcPts val="0"/>
              </a:spcBef>
              <a:spcAft>
                <a:spcPts val="0"/>
              </a:spcAft>
              <a:buSzPts val="1300"/>
              <a:buNone/>
            </a:pPr>
            <a:r>
              <a:t/>
            </a:r>
            <a:endParaRPr sz="1600"/>
          </a:p>
          <a:p>
            <a:pPr indent="-285750" lvl="0" marL="285750" rtl="0" algn="l">
              <a:lnSpc>
                <a:spcPct val="90000"/>
              </a:lnSpc>
              <a:spcBef>
                <a:spcPts val="0"/>
              </a:spcBef>
              <a:spcAft>
                <a:spcPts val="0"/>
              </a:spcAft>
              <a:buSzPts val="1300"/>
              <a:buFont typeface="Arial"/>
              <a:buChar char="•"/>
            </a:pPr>
            <a:r>
              <a:rPr lang="en-US" sz="1600"/>
              <a:t> Accounts Receivable</a:t>
            </a:r>
            <a:endParaRPr/>
          </a:p>
          <a:p>
            <a:pPr indent="-285750" lvl="0" marL="285750" rtl="0" algn="l">
              <a:lnSpc>
                <a:spcPct val="90000"/>
              </a:lnSpc>
              <a:spcBef>
                <a:spcPts val="0"/>
              </a:spcBef>
              <a:spcAft>
                <a:spcPts val="0"/>
              </a:spcAft>
              <a:buSzPts val="1300"/>
              <a:buFont typeface="Arial"/>
              <a:buChar char="•"/>
            </a:pPr>
            <a:r>
              <a:rPr lang="en-US" sz="1600"/>
              <a:t> Accounts Payable</a:t>
            </a:r>
            <a:endParaRPr/>
          </a:p>
          <a:p>
            <a:pPr indent="-285750" lvl="0" marL="285750" rtl="0" algn="l">
              <a:lnSpc>
                <a:spcPct val="90000"/>
              </a:lnSpc>
              <a:spcBef>
                <a:spcPts val="0"/>
              </a:spcBef>
              <a:spcAft>
                <a:spcPts val="0"/>
              </a:spcAft>
              <a:buSzPts val="1300"/>
              <a:buFont typeface="Arial"/>
              <a:buChar char="•"/>
            </a:pPr>
            <a:r>
              <a:rPr lang="en-US" sz="1600"/>
              <a:t> Contracts Management </a:t>
            </a:r>
            <a:endParaRPr/>
          </a:p>
          <a:p>
            <a:pPr indent="-285750" lvl="0" marL="285750" rtl="0" algn="l">
              <a:lnSpc>
                <a:spcPct val="90000"/>
              </a:lnSpc>
              <a:spcBef>
                <a:spcPts val="0"/>
              </a:spcBef>
              <a:spcAft>
                <a:spcPts val="0"/>
              </a:spcAft>
              <a:buSzPts val="1300"/>
              <a:buFont typeface="Arial"/>
              <a:buChar char="•"/>
            </a:pPr>
            <a:r>
              <a:rPr lang="en-US" sz="1600"/>
              <a:t> Human Resources</a:t>
            </a:r>
            <a:endParaRPr/>
          </a:p>
          <a:p>
            <a:pPr indent="0" lvl="0" marL="0" rtl="0" algn="l">
              <a:lnSpc>
                <a:spcPct val="90000"/>
              </a:lnSpc>
              <a:spcBef>
                <a:spcPts val="0"/>
              </a:spcBef>
              <a:spcAft>
                <a:spcPts val="0"/>
              </a:spcAft>
              <a:buSzPts val="1300"/>
              <a:buNone/>
            </a:pPr>
            <a:r>
              <a:t/>
            </a:r>
            <a:endParaRPr sz="1600"/>
          </a:p>
          <a:p>
            <a:pPr indent="0" lvl="0" marL="0" rtl="0" algn="l">
              <a:lnSpc>
                <a:spcPct val="90000"/>
              </a:lnSpc>
              <a:spcBef>
                <a:spcPts val="0"/>
              </a:spcBef>
              <a:spcAft>
                <a:spcPts val="0"/>
              </a:spcAft>
              <a:buSzPts val="1300"/>
              <a:buNone/>
            </a:pPr>
            <a:r>
              <a:rPr lang="en-US" sz="1600">
                <a:extLst>
                  <a:ext uri="http://customooxmlschemas.google.com/">
                    <go:slidesCustomData xmlns:go="http://customooxmlschemas.google.com/" textRoundtripDataId="0"/>
                  </a:ext>
                </a:extLst>
              </a:rPr>
              <a:t>Ranging from $126 - $375 per month for three concurrent users depending on the required level of automation</a:t>
            </a:r>
            <a:r>
              <a:rPr lang="en-US" sz="1600"/>
              <a:t>.</a:t>
            </a:r>
            <a:endParaRPr/>
          </a:p>
          <a:p>
            <a:pPr indent="0" lvl="0" marL="0" rtl="0" algn="l">
              <a:lnSpc>
                <a:spcPct val="90000"/>
              </a:lnSpc>
              <a:spcBef>
                <a:spcPts val="0"/>
              </a:spcBef>
              <a:spcAft>
                <a:spcPts val="0"/>
              </a:spcAft>
              <a:buSzPts val="1300"/>
              <a:buNone/>
            </a:pPr>
            <a:r>
              <a:t/>
            </a:r>
            <a:endParaRPr sz="1600"/>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23" name="Shape 1723"/>
        <p:cNvGrpSpPr/>
        <p:nvPr/>
      </p:nvGrpSpPr>
      <p:grpSpPr>
        <a:xfrm>
          <a:off x="0" y="0"/>
          <a:ext cx="0" cy="0"/>
          <a:chOff x="0" y="0"/>
          <a:chExt cx="0" cy="0"/>
        </a:xfrm>
      </p:grpSpPr>
      <p:sp>
        <p:nvSpPr>
          <p:cNvPr id="1724" name="Google Shape;1724;g343d2673bcf_0_2003"/>
          <p:cNvSpPr txBox="1"/>
          <p:nvPr>
            <p:ph idx="1" type="body"/>
          </p:nvPr>
        </p:nvSpPr>
        <p:spPr>
          <a:xfrm>
            <a:off x="1293097" y="2701275"/>
            <a:ext cx="7823100" cy="1455600"/>
          </a:xfrm>
          <a:prstGeom prst="rect">
            <a:avLst/>
          </a:prstGeom>
        </p:spPr>
        <p:txBody>
          <a:bodyPr anchorCtr="0" anchor="ctr" bIns="45700" lIns="91425" spcFirstLastPara="1" rIns="91425" wrap="square" tIns="45700">
            <a:noAutofit/>
          </a:bodyPr>
          <a:lstStyle/>
          <a:p>
            <a:pPr indent="0" lvl="0" marL="0" rtl="0" algn="l">
              <a:spcBef>
                <a:spcPts val="1100"/>
              </a:spcBef>
              <a:spcAft>
                <a:spcPts val="0"/>
              </a:spcAft>
              <a:buNone/>
            </a:pPr>
            <a:r>
              <a:rPr lang="en-US"/>
              <a:t>Resources</a:t>
            </a:r>
            <a:endParaRPr/>
          </a:p>
        </p:txBody>
      </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28" name="Shape 1728"/>
        <p:cNvGrpSpPr/>
        <p:nvPr/>
      </p:nvGrpSpPr>
      <p:grpSpPr>
        <a:xfrm>
          <a:off x="0" y="0"/>
          <a:ext cx="0" cy="0"/>
          <a:chOff x="0" y="0"/>
          <a:chExt cx="0" cy="0"/>
        </a:xfrm>
      </p:grpSpPr>
      <p:sp>
        <p:nvSpPr>
          <p:cNvPr id="1729" name="Google Shape;1729;p9"/>
          <p:cNvSpPr txBox="1"/>
          <p:nvPr>
            <p:ph idx="1" type="body"/>
          </p:nvPr>
        </p:nvSpPr>
        <p:spPr>
          <a:xfrm>
            <a:off x="539188" y="551701"/>
            <a:ext cx="11113500" cy="584400"/>
          </a:xfrm>
          <a:prstGeom prst="rect">
            <a:avLst/>
          </a:prstGeom>
          <a:noFill/>
          <a:ln>
            <a:noFill/>
          </a:ln>
        </p:spPr>
        <p:txBody>
          <a:bodyPr anchorCtr="0" anchor="b" bIns="45700" lIns="91425" spcFirstLastPara="1" rIns="91425" wrap="square" tIns="45700">
            <a:noAutofit/>
          </a:bodyPr>
          <a:lstStyle/>
          <a:p>
            <a:pPr indent="0" lvl="0" marL="0" rtl="0" algn="l">
              <a:lnSpc>
                <a:spcPct val="90000"/>
              </a:lnSpc>
              <a:spcBef>
                <a:spcPts val="1100"/>
              </a:spcBef>
              <a:spcAft>
                <a:spcPts val="0"/>
              </a:spcAft>
              <a:buSzPts val="3600"/>
              <a:buNone/>
            </a:pPr>
            <a:r>
              <a:rPr lang="en-US"/>
              <a:t>Reseller Portal</a:t>
            </a:r>
            <a:endParaRPr/>
          </a:p>
        </p:txBody>
      </p:sp>
      <p:sp>
        <p:nvSpPr>
          <p:cNvPr id="1730" name="Google Shape;1730;p9"/>
          <p:cNvSpPr txBox="1"/>
          <p:nvPr>
            <p:ph idx="2" type="body"/>
          </p:nvPr>
        </p:nvSpPr>
        <p:spPr>
          <a:xfrm>
            <a:off x="539188" y="2808837"/>
            <a:ext cx="5395500" cy="1240325"/>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1100"/>
              </a:spcBef>
              <a:spcAft>
                <a:spcPts val="0"/>
              </a:spcAft>
              <a:buSzPts val="1300"/>
              <a:buNone/>
            </a:pPr>
            <a:r>
              <a:rPr lang="en-US" sz="1600"/>
              <a:t>Square 9’s Reseller Portal houses a variety of marketing materials including battle cards, brochures, presentations, and proposals to help you drive business growth.</a:t>
            </a:r>
            <a:endParaRPr/>
          </a:p>
        </p:txBody>
      </p:sp>
      <p:pic>
        <p:nvPicPr>
          <p:cNvPr id="1731" name="Google Shape;1731;p9"/>
          <p:cNvPicPr preferRelativeResize="0"/>
          <p:nvPr/>
        </p:nvPicPr>
        <p:blipFill rotWithShape="1">
          <a:blip r:embed="rId3">
            <a:alphaModFix/>
          </a:blip>
          <a:srcRect b="0" l="0" r="0" t="0"/>
          <a:stretch/>
        </p:blipFill>
        <p:spPr>
          <a:xfrm>
            <a:off x="6192072" y="1353492"/>
            <a:ext cx="5589593" cy="4151014"/>
          </a:xfrm>
          <a:prstGeom prst="rect">
            <a:avLst/>
          </a:prstGeom>
          <a:noFill/>
          <a:ln>
            <a:noFill/>
          </a:ln>
        </p:spPr>
      </p:pic>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35" name="Shape 1735"/>
        <p:cNvGrpSpPr/>
        <p:nvPr/>
      </p:nvGrpSpPr>
      <p:grpSpPr>
        <a:xfrm>
          <a:off x="0" y="0"/>
          <a:ext cx="0" cy="0"/>
          <a:chOff x="0" y="0"/>
          <a:chExt cx="0" cy="0"/>
        </a:xfrm>
      </p:grpSpPr>
      <p:sp>
        <p:nvSpPr>
          <p:cNvPr id="1736" name="Google Shape;1736;p10"/>
          <p:cNvSpPr txBox="1"/>
          <p:nvPr>
            <p:ph idx="1" type="body"/>
          </p:nvPr>
        </p:nvSpPr>
        <p:spPr>
          <a:xfrm>
            <a:off x="539188" y="551701"/>
            <a:ext cx="11113500" cy="584400"/>
          </a:xfrm>
          <a:prstGeom prst="rect">
            <a:avLst/>
          </a:prstGeom>
          <a:noFill/>
          <a:ln>
            <a:noFill/>
          </a:ln>
        </p:spPr>
        <p:txBody>
          <a:bodyPr anchorCtr="0" anchor="b" bIns="45700" lIns="91425" spcFirstLastPara="1" rIns="91425" wrap="square" tIns="45700">
            <a:noAutofit/>
          </a:bodyPr>
          <a:lstStyle/>
          <a:p>
            <a:pPr indent="0" lvl="0" marL="0" rtl="0" algn="l">
              <a:lnSpc>
                <a:spcPct val="90000"/>
              </a:lnSpc>
              <a:spcBef>
                <a:spcPts val="1100"/>
              </a:spcBef>
              <a:spcAft>
                <a:spcPts val="0"/>
              </a:spcAft>
              <a:buSzPts val="3600"/>
              <a:buNone/>
            </a:pPr>
            <a:r>
              <a:rPr lang="en-US"/>
              <a:t>Integrations Page</a:t>
            </a:r>
            <a:endParaRPr/>
          </a:p>
        </p:txBody>
      </p:sp>
      <p:sp>
        <p:nvSpPr>
          <p:cNvPr id="1737" name="Google Shape;1737;p10"/>
          <p:cNvSpPr txBox="1"/>
          <p:nvPr>
            <p:ph idx="2" type="body"/>
          </p:nvPr>
        </p:nvSpPr>
        <p:spPr>
          <a:xfrm>
            <a:off x="539194" y="1739275"/>
            <a:ext cx="4766137" cy="3879300"/>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1100"/>
              </a:spcBef>
              <a:spcAft>
                <a:spcPts val="0"/>
              </a:spcAft>
              <a:buSzPts val="1300"/>
              <a:buNone/>
            </a:pPr>
            <a:r>
              <a:rPr lang="en-US" sz="1600"/>
              <a:t>Square 9 integrates with top business solutions. All these are listed on the integration page with details how our integrations with these platforms help improve your customers’ business processes. Some of Square 9’s integration pages are:</a:t>
            </a:r>
            <a:endParaRPr/>
          </a:p>
          <a:p>
            <a:pPr indent="-285750" lvl="0" marL="285750" rtl="0" algn="l">
              <a:lnSpc>
                <a:spcPct val="90000"/>
              </a:lnSpc>
              <a:spcBef>
                <a:spcPts val="1100"/>
              </a:spcBef>
              <a:spcAft>
                <a:spcPts val="0"/>
              </a:spcAft>
              <a:buSzPts val="1300"/>
              <a:buFont typeface="Arial"/>
              <a:buChar char="•"/>
            </a:pPr>
            <a:r>
              <a:rPr lang="en-US" sz="1600"/>
              <a:t>AgVantage</a:t>
            </a:r>
            <a:endParaRPr sz="1600"/>
          </a:p>
          <a:p>
            <a:pPr indent="-285750" lvl="0" marL="285750" rtl="0" algn="l">
              <a:lnSpc>
                <a:spcPct val="90000"/>
              </a:lnSpc>
              <a:spcBef>
                <a:spcPts val="1100"/>
              </a:spcBef>
              <a:spcAft>
                <a:spcPts val="0"/>
              </a:spcAft>
              <a:buSzPts val="1300"/>
              <a:buFont typeface="Arial"/>
              <a:buChar char="•"/>
            </a:pPr>
            <a:r>
              <a:rPr lang="en-US" sz="1600"/>
              <a:t>GlobalAutomation for Dynamics 365 Business Central</a:t>
            </a:r>
            <a:endParaRPr/>
          </a:p>
          <a:p>
            <a:pPr indent="-285750" lvl="0" marL="285750" rtl="0" algn="l">
              <a:lnSpc>
                <a:spcPct val="90000"/>
              </a:lnSpc>
              <a:spcBef>
                <a:spcPts val="1100"/>
              </a:spcBef>
              <a:spcAft>
                <a:spcPts val="0"/>
              </a:spcAft>
              <a:buSzPts val="1300"/>
              <a:buFont typeface="Arial"/>
              <a:buChar char="•"/>
            </a:pPr>
            <a:r>
              <a:rPr lang="en-US" sz="1600"/>
              <a:t>GlobalAutomation for QuickBooks Online</a:t>
            </a:r>
            <a:endParaRPr/>
          </a:p>
          <a:p>
            <a:pPr indent="-285750" lvl="0" marL="285750" rtl="0" algn="l">
              <a:lnSpc>
                <a:spcPct val="90000"/>
              </a:lnSpc>
              <a:spcBef>
                <a:spcPts val="1100"/>
              </a:spcBef>
              <a:spcAft>
                <a:spcPts val="0"/>
              </a:spcAft>
              <a:buSzPts val="1300"/>
              <a:buFont typeface="Arial"/>
              <a:buChar char="•"/>
            </a:pPr>
            <a:r>
              <a:rPr lang="en-US" sz="1600"/>
              <a:t>NetSuite</a:t>
            </a:r>
            <a:endParaRPr/>
          </a:p>
          <a:p>
            <a:pPr indent="-285750" lvl="0" marL="285750" rtl="0" algn="l">
              <a:lnSpc>
                <a:spcPct val="90000"/>
              </a:lnSpc>
              <a:spcBef>
                <a:spcPts val="1100"/>
              </a:spcBef>
              <a:spcAft>
                <a:spcPts val="0"/>
              </a:spcAft>
              <a:buSzPts val="1300"/>
              <a:buFont typeface="Arial"/>
              <a:buChar char="•"/>
            </a:pPr>
            <a:r>
              <a:rPr lang="en-US" sz="1600"/>
              <a:t>PDI</a:t>
            </a:r>
            <a:endParaRPr/>
          </a:p>
          <a:p>
            <a:pPr indent="-228600" lvl="0" marL="457200" marR="0" rtl="0" algn="l">
              <a:lnSpc>
                <a:spcPct val="90000"/>
              </a:lnSpc>
              <a:spcBef>
                <a:spcPts val="1100"/>
              </a:spcBef>
              <a:spcAft>
                <a:spcPts val="0"/>
              </a:spcAft>
              <a:buClr>
                <a:schemeClr val="accent6"/>
              </a:buClr>
              <a:buSzPts val="1300"/>
              <a:buFont typeface="Arial"/>
              <a:buNone/>
            </a:pPr>
            <a:r>
              <a:t/>
            </a:r>
            <a:endParaRPr sz="1600"/>
          </a:p>
        </p:txBody>
      </p:sp>
      <p:pic>
        <p:nvPicPr>
          <p:cNvPr id="1738" name="Google Shape;1738;p10"/>
          <p:cNvPicPr preferRelativeResize="0"/>
          <p:nvPr/>
        </p:nvPicPr>
        <p:blipFill rotWithShape="1">
          <a:blip r:embed="rId3">
            <a:alphaModFix/>
          </a:blip>
          <a:srcRect b="0" l="0" r="0" t="0"/>
          <a:stretch/>
        </p:blipFill>
        <p:spPr>
          <a:xfrm>
            <a:off x="5592495" y="2091778"/>
            <a:ext cx="6599505" cy="3174293"/>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83" name="Shape 1583"/>
        <p:cNvGrpSpPr/>
        <p:nvPr/>
      </p:nvGrpSpPr>
      <p:grpSpPr>
        <a:xfrm>
          <a:off x="0" y="0"/>
          <a:ext cx="0" cy="0"/>
          <a:chOff x="0" y="0"/>
          <a:chExt cx="0" cy="0"/>
        </a:xfrm>
      </p:grpSpPr>
      <p:sp>
        <p:nvSpPr>
          <p:cNvPr id="1584" name="Google Shape;1584;p2"/>
          <p:cNvSpPr txBox="1"/>
          <p:nvPr>
            <p:ph idx="1" type="body"/>
          </p:nvPr>
        </p:nvSpPr>
        <p:spPr>
          <a:xfrm>
            <a:off x="5537918" y="968676"/>
            <a:ext cx="1217700" cy="632100"/>
          </a:xfrm>
          <a:prstGeom prst="rect">
            <a:avLst/>
          </a:prstGeom>
          <a:noFill/>
          <a:ln>
            <a:noFill/>
          </a:ln>
        </p:spPr>
        <p:txBody>
          <a:bodyPr anchorCtr="0" anchor="t" bIns="45700" lIns="91425" spcFirstLastPara="1" rIns="91425" wrap="square" tIns="45700">
            <a:noAutofit/>
          </a:bodyPr>
          <a:lstStyle/>
          <a:p>
            <a:pPr indent="-228600" lvl="0" marL="457200" marR="0" rtl="0" algn="l">
              <a:lnSpc>
                <a:spcPct val="90000"/>
              </a:lnSpc>
              <a:spcBef>
                <a:spcPts val="1100"/>
              </a:spcBef>
              <a:spcAft>
                <a:spcPts val="0"/>
              </a:spcAft>
              <a:buClr>
                <a:schemeClr val="accent1"/>
              </a:buClr>
              <a:buSzPts val="4400"/>
              <a:buFont typeface="Arial"/>
              <a:buNone/>
            </a:pPr>
            <a:r>
              <a:rPr lang="en-US"/>
              <a:t>01</a:t>
            </a:r>
            <a:endParaRPr/>
          </a:p>
        </p:txBody>
      </p:sp>
      <p:sp>
        <p:nvSpPr>
          <p:cNvPr id="1585" name="Google Shape;1585;p2"/>
          <p:cNvSpPr txBox="1"/>
          <p:nvPr>
            <p:ph idx="2" type="body"/>
          </p:nvPr>
        </p:nvSpPr>
        <p:spPr>
          <a:xfrm>
            <a:off x="5537916" y="1612241"/>
            <a:ext cx="1532839" cy="434100"/>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1100"/>
              </a:spcBef>
              <a:spcAft>
                <a:spcPts val="0"/>
              </a:spcAft>
              <a:buSzPts val="1500"/>
              <a:buNone/>
            </a:pPr>
            <a:r>
              <a:rPr lang="en-US" sz="1400"/>
              <a:t>What is Intelligent Information Management</a:t>
            </a:r>
            <a:endParaRPr/>
          </a:p>
          <a:p>
            <a:pPr indent="0" lvl="0" marL="0" rtl="0" algn="l">
              <a:lnSpc>
                <a:spcPct val="90000"/>
              </a:lnSpc>
              <a:spcBef>
                <a:spcPts val="1100"/>
              </a:spcBef>
              <a:spcAft>
                <a:spcPts val="0"/>
              </a:spcAft>
              <a:buSzPts val="1500"/>
              <a:buNone/>
            </a:pPr>
            <a:r>
              <a:t/>
            </a:r>
            <a:endParaRPr sz="1400"/>
          </a:p>
        </p:txBody>
      </p:sp>
      <p:sp>
        <p:nvSpPr>
          <p:cNvPr id="1586" name="Google Shape;1586;p2"/>
          <p:cNvSpPr txBox="1"/>
          <p:nvPr>
            <p:ph idx="4" type="body"/>
          </p:nvPr>
        </p:nvSpPr>
        <p:spPr>
          <a:xfrm>
            <a:off x="7666900" y="968676"/>
            <a:ext cx="1217700" cy="632100"/>
          </a:xfrm>
          <a:prstGeom prst="rect">
            <a:avLst/>
          </a:prstGeom>
          <a:noFill/>
          <a:ln>
            <a:noFill/>
          </a:ln>
        </p:spPr>
        <p:txBody>
          <a:bodyPr anchorCtr="0" anchor="t" bIns="45700" lIns="91425" spcFirstLastPara="1" rIns="91425" wrap="square" tIns="45700">
            <a:noAutofit/>
          </a:bodyPr>
          <a:lstStyle/>
          <a:p>
            <a:pPr indent="-228600" lvl="0" marL="457200" marR="0" rtl="0" algn="l">
              <a:lnSpc>
                <a:spcPct val="90000"/>
              </a:lnSpc>
              <a:spcBef>
                <a:spcPts val="1100"/>
              </a:spcBef>
              <a:spcAft>
                <a:spcPts val="0"/>
              </a:spcAft>
              <a:buClr>
                <a:schemeClr val="accent2"/>
              </a:buClr>
              <a:buSzPts val="4400"/>
              <a:buFont typeface="Arial"/>
              <a:buNone/>
            </a:pPr>
            <a:r>
              <a:rPr lang="en-US"/>
              <a:t>02</a:t>
            </a:r>
            <a:endParaRPr/>
          </a:p>
        </p:txBody>
      </p:sp>
      <p:sp>
        <p:nvSpPr>
          <p:cNvPr id="1587" name="Google Shape;1587;p2"/>
          <p:cNvSpPr txBox="1"/>
          <p:nvPr>
            <p:ph idx="5" type="body"/>
          </p:nvPr>
        </p:nvSpPr>
        <p:spPr>
          <a:xfrm>
            <a:off x="7666898" y="1612241"/>
            <a:ext cx="1413727" cy="434100"/>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1100"/>
              </a:spcBef>
              <a:spcAft>
                <a:spcPts val="0"/>
              </a:spcAft>
              <a:buSzPts val="1500"/>
              <a:buNone/>
            </a:pPr>
            <a:r>
              <a:rPr lang="en-US" sz="1400"/>
              <a:t>Who We Are</a:t>
            </a:r>
            <a:endParaRPr/>
          </a:p>
          <a:p>
            <a:pPr indent="0" lvl="0" marL="0" rtl="0" algn="l">
              <a:lnSpc>
                <a:spcPct val="90000"/>
              </a:lnSpc>
              <a:spcBef>
                <a:spcPts val="1100"/>
              </a:spcBef>
              <a:spcAft>
                <a:spcPts val="0"/>
              </a:spcAft>
              <a:buSzPts val="1500"/>
              <a:buNone/>
            </a:pPr>
            <a:r>
              <a:t/>
            </a:r>
            <a:endParaRPr sz="1400"/>
          </a:p>
        </p:txBody>
      </p:sp>
      <p:sp>
        <p:nvSpPr>
          <p:cNvPr id="1588" name="Google Shape;1588;p2"/>
          <p:cNvSpPr txBox="1"/>
          <p:nvPr>
            <p:ph idx="7" type="body"/>
          </p:nvPr>
        </p:nvSpPr>
        <p:spPr>
          <a:xfrm>
            <a:off x="9795882" y="968676"/>
            <a:ext cx="1217700" cy="632100"/>
          </a:xfrm>
          <a:prstGeom prst="rect">
            <a:avLst/>
          </a:prstGeom>
          <a:noFill/>
          <a:ln>
            <a:noFill/>
          </a:ln>
        </p:spPr>
        <p:txBody>
          <a:bodyPr anchorCtr="0" anchor="t" bIns="45700" lIns="91425" spcFirstLastPara="1" rIns="91425" wrap="square" tIns="45700">
            <a:noAutofit/>
          </a:bodyPr>
          <a:lstStyle/>
          <a:p>
            <a:pPr indent="-228600" lvl="0" marL="457200" marR="0" rtl="0" algn="l">
              <a:lnSpc>
                <a:spcPct val="90000"/>
              </a:lnSpc>
              <a:spcBef>
                <a:spcPts val="1100"/>
              </a:spcBef>
              <a:spcAft>
                <a:spcPts val="0"/>
              </a:spcAft>
              <a:buClr>
                <a:schemeClr val="accent1"/>
              </a:buClr>
              <a:buSzPts val="4400"/>
              <a:buFont typeface="Arial"/>
              <a:buNone/>
            </a:pPr>
            <a:r>
              <a:rPr lang="en-US"/>
              <a:t>03</a:t>
            </a:r>
            <a:endParaRPr/>
          </a:p>
        </p:txBody>
      </p:sp>
      <p:sp>
        <p:nvSpPr>
          <p:cNvPr id="1589" name="Google Shape;1589;p2"/>
          <p:cNvSpPr txBox="1"/>
          <p:nvPr>
            <p:ph idx="8" type="body"/>
          </p:nvPr>
        </p:nvSpPr>
        <p:spPr>
          <a:xfrm>
            <a:off x="9795880" y="1612241"/>
            <a:ext cx="1413727" cy="434100"/>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1100"/>
              </a:spcBef>
              <a:spcAft>
                <a:spcPts val="0"/>
              </a:spcAft>
              <a:buSzPts val="1500"/>
              <a:buNone/>
            </a:pPr>
            <a:r>
              <a:rPr lang="en-US" sz="1400"/>
              <a:t>Go To Market Strategy</a:t>
            </a:r>
            <a:endParaRPr/>
          </a:p>
          <a:p>
            <a:pPr indent="0" lvl="0" marL="0" rtl="0" algn="l">
              <a:lnSpc>
                <a:spcPct val="90000"/>
              </a:lnSpc>
              <a:spcBef>
                <a:spcPts val="1100"/>
              </a:spcBef>
              <a:spcAft>
                <a:spcPts val="0"/>
              </a:spcAft>
              <a:buSzPts val="1500"/>
              <a:buNone/>
            </a:pPr>
            <a:r>
              <a:t/>
            </a:r>
            <a:endParaRPr sz="1400"/>
          </a:p>
        </p:txBody>
      </p:sp>
      <p:sp>
        <p:nvSpPr>
          <p:cNvPr id="1590" name="Google Shape;1590;p2"/>
          <p:cNvSpPr txBox="1"/>
          <p:nvPr>
            <p:ph idx="13" type="body"/>
          </p:nvPr>
        </p:nvSpPr>
        <p:spPr>
          <a:xfrm>
            <a:off x="5537918" y="3629665"/>
            <a:ext cx="1217700" cy="632100"/>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1100"/>
              </a:spcBef>
              <a:spcAft>
                <a:spcPts val="0"/>
              </a:spcAft>
              <a:buSzPts val="4400"/>
              <a:buNone/>
            </a:pPr>
            <a:r>
              <a:rPr lang="en-US"/>
              <a:t>04</a:t>
            </a:r>
            <a:endParaRPr/>
          </a:p>
        </p:txBody>
      </p:sp>
      <p:sp>
        <p:nvSpPr>
          <p:cNvPr id="1591" name="Google Shape;1591;p2"/>
          <p:cNvSpPr txBox="1"/>
          <p:nvPr>
            <p:ph idx="14" type="body"/>
          </p:nvPr>
        </p:nvSpPr>
        <p:spPr>
          <a:xfrm>
            <a:off x="5537916" y="4273230"/>
            <a:ext cx="1433251" cy="434100"/>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1100"/>
              </a:spcBef>
              <a:spcAft>
                <a:spcPts val="0"/>
              </a:spcAft>
              <a:buSzPts val="1500"/>
              <a:buNone/>
            </a:pPr>
            <a:r>
              <a:rPr lang="en-US" sz="1400"/>
              <a:t>Product Review</a:t>
            </a:r>
            <a:endParaRPr/>
          </a:p>
          <a:p>
            <a:pPr indent="0" lvl="0" marL="0" rtl="0" algn="l">
              <a:lnSpc>
                <a:spcPct val="90000"/>
              </a:lnSpc>
              <a:spcBef>
                <a:spcPts val="1100"/>
              </a:spcBef>
              <a:spcAft>
                <a:spcPts val="0"/>
              </a:spcAft>
              <a:buSzPts val="1500"/>
              <a:buNone/>
            </a:pPr>
            <a:r>
              <a:t/>
            </a:r>
            <a:endParaRPr sz="1400"/>
          </a:p>
        </p:txBody>
      </p:sp>
      <p:sp>
        <p:nvSpPr>
          <p:cNvPr id="1592" name="Google Shape;1592;p2"/>
          <p:cNvSpPr txBox="1"/>
          <p:nvPr>
            <p:ph idx="16" type="body"/>
          </p:nvPr>
        </p:nvSpPr>
        <p:spPr>
          <a:xfrm>
            <a:off x="7666900" y="3629665"/>
            <a:ext cx="1217700" cy="632100"/>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1100"/>
              </a:spcBef>
              <a:spcAft>
                <a:spcPts val="0"/>
              </a:spcAft>
              <a:buSzPts val="4400"/>
              <a:buNone/>
            </a:pPr>
            <a:r>
              <a:rPr lang="en-US"/>
              <a:t>05</a:t>
            </a:r>
            <a:endParaRPr/>
          </a:p>
        </p:txBody>
      </p:sp>
      <p:sp>
        <p:nvSpPr>
          <p:cNvPr id="1593" name="Google Shape;1593;p2"/>
          <p:cNvSpPr txBox="1"/>
          <p:nvPr>
            <p:ph idx="17" type="body"/>
          </p:nvPr>
        </p:nvSpPr>
        <p:spPr>
          <a:xfrm>
            <a:off x="7666899" y="4273230"/>
            <a:ext cx="1217700" cy="434100"/>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1100"/>
              </a:spcBef>
              <a:spcAft>
                <a:spcPts val="0"/>
              </a:spcAft>
              <a:buSzPts val="1500"/>
              <a:buNone/>
            </a:pPr>
            <a:r>
              <a:rPr lang="en-US" sz="1400"/>
              <a:t>Resources</a:t>
            </a:r>
            <a:endParaRPr/>
          </a:p>
          <a:p>
            <a:pPr indent="0" lvl="0" marL="0" rtl="0" algn="l">
              <a:lnSpc>
                <a:spcPct val="90000"/>
              </a:lnSpc>
              <a:spcBef>
                <a:spcPts val="1100"/>
              </a:spcBef>
              <a:spcAft>
                <a:spcPts val="0"/>
              </a:spcAft>
              <a:buSzPts val="1500"/>
              <a:buNone/>
            </a:pPr>
            <a:r>
              <a:t/>
            </a:r>
            <a:endParaRPr sz="1400"/>
          </a:p>
        </p:txBody>
      </p:sp>
      <p:sp>
        <p:nvSpPr>
          <p:cNvPr id="1594" name="Google Shape;1594;p2"/>
          <p:cNvSpPr txBox="1"/>
          <p:nvPr>
            <p:ph idx="19" type="body"/>
          </p:nvPr>
        </p:nvSpPr>
        <p:spPr>
          <a:xfrm>
            <a:off x="9795882" y="3629665"/>
            <a:ext cx="1217700" cy="632100"/>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1100"/>
              </a:spcBef>
              <a:spcAft>
                <a:spcPts val="0"/>
              </a:spcAft>
              <a:buSzPts val="4400"/>
              <a:buNone/>
            </a:pPr>
            <a:r>
              <a:rPr lang="en-US"/>
              <a:t>06</a:t>
            </a:r>
            <a:endParaRPr/>
          </a:p>
        </p:txBody>
      </p:sp>
      <p:sp>
        <p:nvSpPr>
          <p:cNvPr id="1595" name="Google Shape;1595;p2"/>
          <p:cNvSpPr txBox="1"/>
          <p:nvPr>
            <p:ph idx="20" type="body"/>
          </p:nvPr>
        </p:nvSpPr>
        <p:spPr>
          <a:xfrm>
            <a:off x="9795880" y="4273230"/>
            <a:ext cx="1511897" cy="434100"/>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1100"/>
              </a:spcBef>
              <a:spcAft>
                <a:spcPts val="0"/>
              </a:spcAft>
              <a:buSzPts val="1500"/>
              <a:buNone/>
            </a:pPr>
            <a:r>
              <a:rPr lang="en-US" sz="1400"/>
              <a:t>The Reseller Program</a:t>
            </a:r>
            <a:endParaRPr/>
          </a:p>
          <a:p>
            <a:pPr indent="0" lvl="0" marL="0" rtl="0" algn="l">
              <a:lnSpc>
                <a:spcPct val="90000"/>
              </a:lnSpc>
              <a:spcBef>
                <a:spcPts val="1100"/>
              </a:spcBef>
              <a:spcAft>
                <a:spcPts val="0"/>
              </a:spcAft>
              <a:buSzPts val="1500"/>
              <a:buNone/>
            </a:pPr>
            <a:r>
              <a:t/>
            </a:r>
            <a:endParaRPr sz="1400"/>
          </a:p>
        </p:txBody>
      </p:sp>
      <p:sp>
        <p:nvSpPr>
          <p:cNvPr id="1596" name="Google Shape;1596;p2"/>
          <p:cNvSpPr txBox="1"/>
          <p:nvPr>
            <p:ph idx="22" type="body"/>
          </p:nvPr>
        </p:nvSpPr>
        <p:spPr>
          <a:xfrm>
            <a:off x="539187" y="1770899"/>
            <a:ext cx="3252900" cy="1046100"/>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1100"/>
              </a:spcBef>
              <a:spcAft>
                <a:spcPts val="0"/>
              </a:spcAft>
              <a:buSzPts val="3600"/>
              <a:buNone/>
            </a:pPr>
            <a:r>
              <a:rPr lang="en-US"/>
              <a:t>Agenda</a:t>
            </a:r>
            <a:endParaRPr/>
          </a:p>
        </p:txBody>
      </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42" name="Shape 1742"/>
        <p:cNvGrpSpPr/>
        <p:nvPr/>
      </p:nvGrpSpPr>
      <p:grpSpPr>
        <a:xfrm>
          <a:off x="0" y="0"/>
          <a:ext cx="0" cy="0"/>
          <a:chOff x="0" y="0"/>
          <a:chExt cx="0" cy="0"/>
        </a:xfrm>
      </p:grpSpPr>
      <p:sp>
        <p:nvSpPr>
          <p:cNvPr id="1743" name="Google Shape;1743;p11"/>
          <p:cNvSpPr txBox="1"/>
          <p:nvPr>
            <p:ph idx="1" type="body"/>
          </p:nvPr>
        </p:nvSpPr>
        <p:spPr>
          <a:xfrm>
            <a:off x="539188" y="551701"/>
            <a:ext cx="11113500" cy="584400"/>
          </a:xfrm>
          <a:prstGeom prst="rect">
            <a:avLst/>
          </a:prstGeom>
          <a:noFill/>
          <a:ln>
            <a:noFill/>
          </a:ln>
        </p:spPr>
        <p:txBody>
          <a:bodyPr anchorCtr="0" anchor="b" bIns="45700" lIns="91425" spcFirstLastPara="1" rIns="91425" wrap="square" tIns="45700">
            <a:noAutofit/>
          </a:bodyPr>
          <a:lstStyle/>
          <a:p>
            <a:pPr indent="0" lvl="0" marL="0" rtl="0" algn="l">
              <a:lnSpc>
                <a:spcPct val="90000"/>
              </a:lnSpc>
              <a:spcBef>
                <a:spcPts val="1100"/>
              </a:spcBef>
              <a:spcAft>
                <a:spcPts val="0"/>
              </a:spcAft>
              <a:buSzPts val="3600"/>
              <a:buNone/>
            </a:pPr>
            <a:r>
              <a:rPr lang="en-US"/>
              <a:t>Interactive Demos</a:t>
            </a:r>
            <a:endParaRPr/>
          </a:p>
        </p:txBody>
      </p:sp>
      <p:sp>
        <p:nvSpPr>
          <p:cNvPr id="1744" name="Google Shape;1744;p11"/>
          <p:cNvSpPr txBox="1"/>
          <p:nvPr>
            <p:ph idx="2" type="body"/>
          </p:nvPr>
        </p:nvSpPr>
        <p:spPr>
          <a:xfrm>
            <a:off x="539193" y="1739275"/>
            <a:ext cx="5356867" cy="3879300"/>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0"/>
              </a:spcBef>
              <a:spcAft>
                <a:spcPts val="0"/>
              </a:spcAft>
              <a:buSzPts val="1300"/>
              <a:buNone/>
            </a:pPr>
            <a:r>
              <a:rPr lang="en-US" sz="1600"/>
              <a:t>Square 9’s Product Library offer free to use guided tours through the Square 9 Platform including:</a:t>
            </a:r>
            <a:endParaRPr/>
          </a:p>
          <a:p>
            <a:pPr indent="-285750" lvl="0" marL="285750" rtl="0" algn="l">
              <a:lnSpc>
                <a:spcPct val="90000"/>
              </a:lnSpc>
              <a:spcBef>
                <a:spcPts val="1000"/>
              </a:spcBef>
              <a:spcAft>
                <a:spcPts val="0"/>
              </a:spcAft>
              <a:buSzPts val="1300"/>
              <a:buFont typeface="Arial"/>
              <a:buChar char="•"/>
            </a:pPr>
            <a:r>
              <a:rPr lang="en-US" sz="1600"/>
              <a:t>Document Capture Automation</a:t>
            </a:r>
            <a:endParaRPr/>
          </a:p>
          <a:p>
            <a:pPr indent="-285750" lvl="0" marL="285750" rtl="0" algn="l">
              <a:lnSpc>
                <a:spcPct val="90000"/>
              </a:lnSpc>
              <a:spcBef>
                <a:spcPts val="1000"/>
              </a:spcBef>
              <a:spcAft>
                <a:spcPts val="0"/>
              </a:spcAft>
              <a:buSzPts val="1300"/>
              <a:buFont typeface="Arial"/>
              <a:buChar char="•"/>
            </a:pPr>
            <a:r>
              <a:rPr lang="en-US" sz="1600"/>
              <a:t>Enterprise Content Management</a:t>
            </a:r>
            <a:endParaRPr/>
          </a:p>
          <a:p>
            <a:pPr indent="-285750" lvl="0" marL="285750" rtl="0" algn="l">
              <a:lnSpc>
                <a:spcPct val="90000"/>
              </a:lnSpc>
              <a:spcBef>
                <a:spcPts val="1000"/>
              </a:spcBef>
              <a:spcAft>
                <a:spcPts val="0"/>
              </a:spcAft>
              <a:buSzPts val="1300"/>
              <a:buFont typeface="Arial"/>
              <a:buChar char="•"/>
            </a:pPr>
            <a:r>
              <a:rPr lang="en-US" sz="1600"/>
              <a:t>Web Forms</a:t>
            </a:r>
            <a:endParaRPr/>
          </a:p>
          <a:p>
            <a:pPr indent="0" lvl="0" marL="0" rtl="0" algn="l">
              <a:lnSpc>
                <a:spcPct val="90000"/>
              </a:lnSpc>
              <a:spcBef>
                <a:spcPts val="1000"/>
              </a:spcBef>
              <a:spcAft>
                <a:spcPts val="0"/>
              </a:spcAft>
              <a:buSzPts val="1300"/>
              <a:buNone/>
            </a:pPr>
            <a:br>
              <a:rPr lang="en-US" sz="1600"/>
            </a:br>
            <a:r>
              <a:rPr lang="en-US" sz="1600"/>
              <a:t>Additional demos are geared toward integrations and departments :</a:t>
            </a:r>
            <a:endParaRPr/>
          </a:p>
          <a:p>
            <a:pPr indent="-285750" lvl="0" marL="285750" rtl="0" algn="l">
              <a:lnSpc>
                <a:spcPct val="90000"/>
              </a:lnSpc>
              <a:spcBef>
                <a:spcPts val="1000"/>
              </a:spcBef>
              <a:spcAft>
                <a:spcPts val="0"/>
              </a:spcAft>
              <a:buSzPts val="1300"/>
              <a:buFont typeface="Arial"/>
              <a:buChar char="•"/>
            </a:pPr>
            <a:r>
              <a:rPr lang="en-US" sz="1600"/>
              <a:t>GlobalAutomation for MS Dynamics 365 Business Central </a:t>
            </a:r>
            <a:endParaRPr/>
          </a:p>
          <a:p>
            <a:pPr indent="-285750" lvl="0" marL="285750" rtl="0" algn="l">
              <a:lnSpc>
                <a:spcPct val="90000"/>
              </a:lnSpc>
              <a:spcBef>
                <a:spcPts val="1000"/>
              </a:spcBef>
              <a:spcAft>
                <a:spcPts val="0"/>
              </a:spcAft>
              <a:buSzPts val="1300"/>
              <a:buFont typeface="Arial"/>
              <a:buChar char="•"/>
            </a:pPr>
            <a:r>
              <a:rPr lang="en-US" sz="1600"/>
              <a:t>GlobalAutomation for QuickBooks  </a:t>
            </a:r>
            <a:endParaRPr/>
          </a:p>
          <a:p>
            <a:pPr indent="-285750" lvl="0" marL="285750" rtl="0" algn="l">
              <a:lnSpc>
                <a:spcPct val="90000"/>
              </a:lnSpc>
              <a:spcBef>
                <a:spcPts val="1000"/>
              </a:spcBef>
              <a:spcAft>
                <a:spcPts val="0"/>
              </a:spcAft>
              <a:buSzPts val="1300"/>
              <a:buFont typeface="Arial"/>
              <a:buChar char="•"/>
            </a:pPr>
            <a:r>
              <a:rPr lang="en-US" sz="1600"/>
              <a:t>HR Onboarding </a:t>
            </a:r>
            <a:endParaRPr/>
          </a:p>
          <a:p>
            <a:pPr indent="-228600" lvl="0" marL="457200" rtl="0" algn="l">
              <a:lnSpc>
                <a:spcPct val="90000"/>
              </a:lnSpc>
              <a:spcBef>
                <a:spcPts val="1000"/>
              </a:spcBef>
              <a:spcAft>
                <a:spcPts val="0"/>
              </a:spcAft>
              <a:buSzPts val="1300"/>
              <a:buNone/>
            </a:pPr>
            <a:br>
              <a:rPr lang="en-US" sz="1600"/>
            </a:br>
            <a:br>
              <a:rPr lang="en-US" sz="1600"/>
            </a:br>
            <a:endParaRPr sz="1600"/>
          </a:p>
          <a:p>
            <a:pPr indent="-228600" lvl="0" marL="457200" rtl="0" algn="l">
              <a:lnSpc>
                <a:spcPct val="90000"/>
              </a:lnSpc>
              <a:spcBef>
                <a:spcPts val="1000"/>
              </a:spcBef>
              <a:spcAft>
                <a:spcPts val="1000"/>
              </a:spcAft>
              <a:buSzPts val="1300"/>
              <a:buNone/>
            </a:pPr>
            <a:r>
              <a:t/>
            </a:r>
            <a:endParaRPr sz="1600"/>
          </a:p>
        </p:txBody>
      </p:sp>
      <p:pic>
        <p:nvPicPr>
          <p:cNvPr id="1745" name="Google Shape;1745;p11"/>
          <p:cNvPicPr preferRelativeResize="0"/>
          <p:nvPr/>
        </p:nvPicPr>
        <p:blipFill rotWithShape="1">
          <a:blip r:embed="rId3">
            <a:alphaModFix/>
          </a:blip>
          <a:srcRect b="0" l="0" r="0" t="0"/>
          <a:stretch/>
        </p:blipFill>
        <p:spPr>
          <a:xfrm>
            <a:off x="6295940" y="2298955"/>
            <a:ext cx="5896060" cy="2759940"/>
          </a:xfrm>
          <a:prstGeom prst="rect">
            <a:avLst/>
          </a:prstGeom>
          <a:noFill/>
          <a:ln>
            <a:noFill/>
          </a:ln>
        </p:spPr>
      </p:pic>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49" name="Shape 1749"/>
        <p:cNvGrpSpPr/>
        <p:nvPr/>
      </p:nvGrpSpPr>
      <p:grpSpPr>
        <a:xfrm>
          <a:off x="0" y="0"/>
          <a:ext cx="0" cy="0"/>
          <a:chOff x="0" y="0"/>
          <a:chExt cx="0" cy="0"/>
        </a:xfrm>
      </p:grpSpPr>
      <p:sp>
        <p:nvSpPr>
          <p:cNvPr id="1750" name="Google Shape;1750;p12"/>
          <p:cNvSpPr txBox="1"/>
          <p:nvPr>
            <p:ph idx="1" type="body"/>
          </p:nvPr>
        </p:nvSpPr>
        <p:spPr>
          <a:xfrm>
            <a:off x="539188" y="551701"/>
            <a:ext cx="11113500" cy="584400"/>
          </a:xfrm>
          <a:prstGeom prst="rect">
            <a:avLst/>
          </a:prstGeom>
          <a:noFill/>
          <a:ln>
            <a:noFill/>
          </a:ln>
        </p:spPr>
        <p:txBody>
          <a:bodyPr anchorCtr="0" anchor="b" bIns="45700" lIns="91425" spcFirstLastPara="1" rIns="91425" wrap="square" tIns="45700">
            <a:noAutofit/>
          </a:bodyPr>
          <a:lstStyle/>
          <a:p>
            <a:pPr indent="0" lvl="0" marL="0" rtl="0" algn="l">
              <a:lnSpc>
                <a:spcPct val="90000"/>
              </a:lnSpc>
              <a:spcBef>
                <a:spcPts val="1100"/>
              </a:spcBef>
              <a:spcAft>
                <a:spcPts val="0"/>
              </a:spcAft>
              <a:buSzPts val="3600"/>
              <a:buNone/>
            </a:pPr>
            <a:r>
              <a:rPr lang="en-US"/>
              <a:t>Reseller E-Learning</a:t>
            </a:r>
            <a:endParaRPr/>
          </a:p>
        </p:txBody>
      </p:sp>
      <p:sp>
        <p:nvSpPr>
          <p:cNvPr id="1751" name="Google Shape;1751;p12"/>
          <p:cNvSpPr txBox="1"/>
          <p:nvPr>
            <p:ph idx="2" type="body"/>
          </p:nvPr>
        </p:nvSpPr>
        <p:spPr>
          <a:xfrm>
            <a:off x="539194" y="1739275"/>
            <a:ext cx="8124972" cy="3879300"/>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1100"/>
              </a:spcBef>
              <a:spcAft>
                <a:spcPts val="0"/>
              </a:spcAft>
              <a:buSzPts val="1300"/>
              <a:buNone/>
            </a:pPr>
            <a:r>
              <a:rPr lang="en-US" sz="1600"/>
              <a:t>Customized learning tracks for Reseller Technical Professionals or Sales Professionals will help you learn how to design and manage solutions or uniquely convey the Square 9 platform’s value proposition.</a:t>
            </a:r>
            <a:endParaRPr/>
          </a:p>
        </p:txBody>
      </p:sp>
      <p:pic>
        <p:nvPicPr>
          <p:cNvPr id="1752" name="Google Shape;1752;p12"/>
          <p:cNvPicPr preferRelativeResize="0"/>
          <p:nvPr/>
        </p:nvPicPr>
        <p:blipFill rotWithShape="1">
          <a:blip r:embed="rId3">
            <a:alphaModFix/>
          </a:blip>
          <a:srcRect b="0" l="0" r="0" t="0"/>
          <a:stretch/>
        </p:blipFill>
        <p:spPr>
          <a:xfrm>
            <a:off x="539188" y="3073226"/>
            <a:ext cx="7484198" cy="2747855"/>
          </a:xfrm>
          <a:prstGeom prst="rect">
            <a:avLst/>
          </a:prstGeom>
          <a:noFill/>
          <a:ln>
            <a:noFill/>
          </a:ln>
        </p:spPr>
      </p:pic>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57" name="Shape 1757"/>
        <p:cNvGrpSpPr/>
        <p:nvPr/>
      </p:nvGrpSpPr>
      <p:grpSpPr>
        <a:xfrm>
          <a:off x="0" y="0"/>
          <a:ext cx="0" cy="0"/>
          <a:chOff x="0" y="0"/>
          <a:chExt cx="0" cy="0"/>
        </a:xfrm>
      </p:grpSpPr>
      <p:sp>
        <p:nvSpPr>
          <p:cNvPr id="1758" name="Google Shape;1758;g343d2673bcf_0_2008"/>
          <p:cNvSpPr txBox="1"/>
          <p:nvPr>
            <p:ph idx="1" type="body"/>
          </p:nvPr>
        </p:nvSpPr>
        <p:spPr>
          <a:xfrm>
            <a:off x="1293097" y="2701275"/>
            <a:ext cx="7823100" cy="1455600"/>
          </a:xfrm>
          <a:prstGeom prst="rect">
            <a:avLst/>
          </a:prstGeom>
        </p:spPr>
        <p:txBody>
          <a:bodyPr anchorCtr="0" anchor="ctr" bIns="45700" lIns="91425" spcFirstLastPara="1" rIns="91425" wrap="square" tIns="45700">
            <a:noAutofit/>
          </a:bodyPr>
          <a:lstStyle/>
          <a:p>
            <a:pPr indent="0" lvl="0" marL="0" rtl="0" algn="l">
              <a:spcBef>
                <a:spcPts val="1100"/>
              </a:spcBef>
              <a:spcAft>
                <a:spcPts val="0"/>
              </a:spcAft>
              <a:buNone/>
            </a:pPr>
            <a:r>
              <a:rPr lang="en-US"/>
              <a:t>The Reseller Program</a:t>
            </a:r>
            <a:endParaRPr/>
          </a:p>
        </p:txBody>
      </p:sp>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63" name="Shape 1763"/>
        <p:cNvGrpSpPr/>
        <p:nvPr/>
      </p:nvGrpSpPr>
      <p:grpSpPr>
        <a:xfrm>
          <a:off x="0" y="0"/>
          <a:ext cx="0" cy="0"/>
          <a:chOff x="0" y="0"/>
          <a:chExt cx="0" cy="0"/>
        </a:xfrm>
      </p:grpSpPr>
      <p:sp>
        <p:nvSpPr>
          <p:cNvPr id="1764" name="Google Shape;1764;g343d2673bcf_0_2944"/>
          <p:cNvSpPr txBox="1"/>
          <p:nvPr>
            <p:ph idx="1" type="body"/>
          </p:nvPr>
        </p:nvSpPr>
        <p:spPr>
          <a:xfrm>
            <a:off x="539200" y="551700"/>
            <a:ext cx="11446200" cy="584400"/>
          </a:xfrm>
          <a:prstGeom prst="rect">
            <a:avLst/>
          </a:prstGeom>
        </p:spPr>
        <p:txBody>
          <a:bodyPr anchorCtr="0" anchor="t" bIns="45700" lIns="91425" spcFirstLastPara="1" rIns="91425" wrap="square" tIns="45700">
            <a:noAutofit/>
          </a:bodyPr>
          <a:lstStyle/>
          <a:p>
            <a:pPr indent="0" lvl="0" marL="0" rtl="0" algn="l">
              <a:spcBef>
                <a:spcPts val="1100"/>
              </a:spcBef>
              <a:spcAft>
                <a:spcPts val="0"/>
              </a:spcAft>
              <a:buNone/>
            </a:pPr>
            <a:r>
              <a:rPr lang="en-US"/>
              <a:t>Partnering with Square 9</a:t>
            </a:r>
            <a:endParaRPr/>
          </a:p>
        </p:txBody>
      </p:sp>
      <p:sp>
        <p:nvSpPr>
          <p:cNvPr id="1765" name="Google Shape;1765;g343d2673bcf_0_2944"/>
          <p:cNvSpPr txBox="1"/>
          <p:nvPr>
            <p:ph idx="2" type="body"/>
          </p:nvPr>
        </p:nvSpPr>
        <p:spPr>
          <a:xfrm>
            <a:off x="539199" y="1489350"/>
            <a:ext cx="9865500" cy="3879300"/>
          </a:xfrm>
          <a:prstGeom prst="rect">
            <a:avLst/>
          </a:prstGeom>
        </p:spPr>
        <p:txBody>
          <a:bodyPr anchorCtr="0" anchor="t" bIns="45700" lIns="91425" spcFirstLastPara="1" rIns="91425" wrap="square" tIns="45700">
            <a:noAutofit/>
          </a:bodyPr>
          <a:lstStyle/>
          <a:p>
            <a:pPr indent="0" lvl="0" marL="0" rtl="0" algn="l">
              <a:spcBef>
                <a:spcPts val="1100"/>
              </a:spcBef>
              <a:spcAft>
                <a:spcPts val="0"/>
              </a:spcAft>
              <a:buNone/>
            </a:pPr>
            <a:r>
              <a:rPr b="1" lang="en-US">
                <a:solidFill>
                  <a:schemeClr val="accent2"/>
                </a:solidFill>
                <a:latin typeface="Montserrat Medium"/>
                <a:ea typeface="Montserrat Medium"/>
                <a:cs typeface="Montserrat Medium"/>
                <a:sym typeface="Montserrat Medium"/>
              </a:rPr>
              <a:t>Ensure Project Success. Grow with Confidence.</a:t>
            </a:r>
            <a:endParaRPr b="1" sz="400"/>
          </a:p>
          <a:p>
            <a:pPr indent="0" lvl="0" marL="0" rtl="0" algn="l">
              <a:spcBef>
                <a:spcPts val="1100"/>
              </a:spcBef>
              <a:spcAft>
                <a:spcPts val="0"/>
              </a:spcAft>
              <a:buNone/>
            </a:pPr>
            <a:r>
              <a:t/>
            </a:r>
            <a:endParaRPr/>
          </a:p>
        </p:txBody>
      </p:sp>
      <p:pic>
        <p:nvPicPr>
          <p:cNvPr id="1766" name="Google Shape;1766;g343d2673bcf_0_2944"/>
          <p:cNvPicPr preferRelativeResize="0"/>
          <p:nvPr/>
        </p:nvPicPr>
        <p:blipFill>
          <a:blip r:embed="rId3">
            <a:alphaModFix/>
          </a:blip>
          <a:stretch>
            <a:fillRect/>
          </a:stretch>
        </p:blipFill>
        <p:spPr>
          <a:xfrm>
            <a:off x="605997" y="3027246"/>
            <a:ext cx="795303" cy="795306"/>
          </a:xfrm>
          <a:prstGeom prst="rect">
            <a:avLst/>
          </a:prstGeom>
          <a:noFill/>
          <a:ln>
            <a:noFill/>
          </a:ln>
        </p:spPr>
      </p:pic>
      <p:pic>
        <p:nvPicPr>
          <p:cNvPr id="1767" name="Google Shape;1767;g343d2673bcf_0_2944"/>
          <p:cNvPicPr preferRelativeResize="0"/>
          <p:nvPr/>
        </p:nvPicPr>
        <p:blipFill>
          <a:blip r:embed="rId4">
            <a:alphaModFix/>
          </a:blip>
          <a:stretch>
            <a:fillRect/>
          </a:stretch>
        </p:blipFill>
        <p:spPr>
          <a:xfrm>
            <a:off x="606000" y="5179459"/>
            <a:ext cx="795303" cy="792316"/>
          </a:xfrm>
          <a:prstGeom prst="rect">
            <a:avLst/>
          </a:prstGeom>
          <a:noFill/>
          <a:ln>
            <a:noFill/>
          </a:ln>
        </p:spPr>
      </p:pic>
      <p:pic>
        <p:nvPicPr>
          <p:cNvPr id="1768" name="Google Shape;1768;g343d2673bcf_0_2944"/>
          <p:cNvPicPr preferRelativeResize="0"/>
          <p:nvPr/>
        </p:nvPicPr>
        <p:blipFill>
          <a:blip r:embed="rId5">
            <a:alphaModFix/>
          </a:blip>
          <a:stretch>
            <a:fillRect/>
          </a:stretch>
        </p:blipFill>
        <p:spPr>
          <a:xfrm>
            <a:off x="606000" y="1949650"/>
            <a:ext cx="795303" cy="795306"/>
          </a:xfrm>
          <a:prstGeom prst="rect">
            <a:avLst/>
          </a:prstGeom>
          <a:noFill/>
          <a:ln>
            <a:noFill/>
          </a:ln>
        </p:spPr>
      </p:pic>
      <p:pic>
        <p:nvPicPr>
          <p:cNvPr id="1769" name="Google Shape;1769;g343d2673bcf_0_2944"/>
          <p:cNvPicPr preferRelativeResize="0"/>
          <p:nvPr/>
        </p:nvPicPr>
        <p:blipFill>
          <a:blip r:embed="rId6">
            <a:alphaModFix/>
          </a:blip>
          <a:stretch>
            <a:fillRect/>
          </a:stretch>
        </p:blipFill>
        <p:spPr>
          <a:xfrm>
            <a:off x="606008" y="4104845"/>
            <a:ext cx="795303" cy="792316"/>
          </a:xfrm>
          <a:prstGeom prst="rect">
            <a:avLst/>
          </a:prstGeom>
          <a:noFill/>
          <a:ln>
            <a:noFill/>
          </a:ln>
        </p:spPr>
      </p:pic>
      <p:sp>
        <p:nvSpPr>
          <p:cNvPr id="1770" name="Google Shape;1770;g343d2673bcf_0_2944"/>
          <p:cNvSpPr txBox="1"/>
          <p:nvPr>
            <p:ph idx="2" type="body"/>
          </p:nvPr>
        </p:nvSpPr>
        <p:spPr>
          <a:xfrm>
            <a:off x="1550475" y="2034300"/>
            <a:ext cx="7487100" cy="3879300"/>
          </a:xfrm>
          <a:prstGeom prst="rect">
            <a:avLst/>
          </a:prstGeom>
        </p:spPr>
        <p:txBody>
          <a:bodyPr anchorCtr="0" anchor="t" bIns="45700" lIns="91425" spcFirstLastPara="1" rIns="91425" wrap="square" tIns="45700">
            <a:noAutofit/>
          </a:bodyPr>
          <a:lstStyle/>
          <a:p>
            <a:pPr indent="0" lvl="0" marL="0" rtl="0" algn="l">
              <a:spcBef>
                <a:spcPts val="1100"/>
              </a:spcBef>
              <a:spcAft>
                <a:spcPts val="0"/>
              </a:spcAft>
              <a:buNone/>
            </a:pPr>
            <a:r>
              <a:rPr b="1" lang="en-US"/>
              <a:t>Annual Recurring Revenue: </a:t>
            </a:r>
            <a:r>
              <a:rPr lang="en-US"/>
              <a:t>Grow steady revenue with Square 9’s AI-powered platform.</a:t>
            </a:r>
            <a:endParaRPr/>
          </a:p>
          <a:p>
            <a:pPr indent="0" lvl="0" marL="0" rtl="0" algn="l">
              <a:spcBef>
                <a:spcPts val="1100"/>
              </a:spcBef>
              <a:spcAft>
                <a:spcPts val="0"/>
              </a:spcAft>
              <a:buNone/>
            </a:pPr>
            <a:r>
              <a:t/>
            </a:r>
            <a:endParaRPr sz="1800"/>
          </a:p>
          <a:p>
            <a:pPr indent="0" lvl="0" marL="0" rtl="0" algn="l">
              <a:spcBef>
                <a:spcPts val="1100"/>
              </a:spcBef>
              <a:spcAft>
                <a:spcPts val="0"/>
              </a:spcAft>
              <a:buNone/>
            </a:pPr>
            <a:r>
              <a:rPr b="1" lang="en-US"/>
              <a:t>Sales Team Extension: </a:t>
            </a:r>
            <a:r>
              <a:rPr lang="en-US"/>
              <a:t>Leverage our experts across products, industries &amp; departments to drive growth.</a:t>
            </a:r>
            <a:endParaRPr/>
          </a:p>
          <a:p>
            <a:pPr indent="0" lvl="0" marL="0" rtl="0" algn="l">
              <a:spcBef>
                <a:spcPts val="1100"/>
              </a:spcBef>
              <a:spcAft>
                <a:spcPts val="0"/>
              </a:spcAft>
              <a:buNone/>
            </a:pPr>
            <a:r>
              <a:t/>
            </a:r>
            <a:endParaRPr sz="1800"/>
          </a:p>
          <a:p>
            <a:pPr indent="0" lvl="0" marL="0" rtl="0" algn="l">
              <a:spcBef>
                <a:spcPts val="1100"/>
              </a:spcBef>
              <a:spcAft>
                <a:spcPts val="0"/>
              </a:spcAft>
              <a:buNone/>
            </a:pPr>
            <a:r>
              <a:rPr b="1" lang="en-US"/>
              <a:t>In-House Services:</a:t>
            </a:r>
            <a:r>
              <a:rPr lang="en-US"/>
              <a:t> Deliver expert setup, support &amp; customization for faster ROI.</a:t>
            </a:r>
            <a:endParaRPr/>
          </a:p>
          <a:p>
            <a:pPr indent="0" lvl="0" marL="0" rtl="0" algn="l">
              <a:spcBef>
                <a:spcPts val="1100"/>
              </a:spcBef>
              <a:spcAft>
                <a:spcPts val="0"/>
              </a:spcAft>
              <a:buNone/>
            </a:pPr>
            <a:r>
              <a:t/>
            </a:r>
            <a:endParaRPr sz="1800"/>
          </a:p>
          <a:p>
            <a:pPr indent="0" lvl="0" marL="0" rtl="0" algn="l">
              <a:spcBef>
                <a:spcPts val="1100"/>
              </a:spcBef>
              <a:spcAft>
                <a:spcPts val="0"/>
              </a:spcAft>
              <a:buNone/>
            </a:pPr>
            <a:r>
              <a:rPr b="1" lang="en-US"/>
              <a:t>Seamless Integration:</a:t>
            </a:r>
            <a:r>
              <a:rPr lang="en-US"/>
              <a:t> Connect clients’ systems effortlessly with our iPaaS platform.</a:t>
            </a:r>
            <a:endParaRPr/>
          </a:p>
        </p:txBody>
      </p:sp>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75" name="Shape 1775"/>
        <p:cNvGrpSpPr/>
        <p:nvPr/>
      </p:nvGrpSpPr>
      <p:grpSpPr>
        <a:xfrm>
          <a:off x="0" y="0"/>
          <a:ext cx="0" cy="0"/>
          <a:chOff x="0" y="0"/>
          <a:chExt cx="0" cy="0"/>
        </a:xfrm>
      </p:grpSpPr>
      <p:sp>
        <p:nvSpPr>
          <p:cNvPr id="1776" name="Google Shape;1776;p14"/>
          <p:cNvSpPr txBox="1"/>
          <p:nvPr>
            <p:ph idx="1" type="body"/>
          </p:nvPr>
        </p:nvSpPr>
        <p:spPr>
          <a:xfrm>
            <a:off x="703629" y="2933723"/>
            <a:ext cx="3070500" cy="1927500"/>
          </a:xfrm>
          <a:prstGeom prst="rect">
            <a:avLst/>
          </a:prstGeom>
          <a:noFill/>
          <a:ln>
            <a:noFill/>
          </a:ln>
        </p:spPr>
        <p:txBody>
          <a:bodyPr anchorCtr="0" anchor="t" bIns="45700" lIns="91425" spcFirstLastPara="1" rIns="91425" wrap="square" tIns="45700">
            <a:noAutofit/>
          </a:bodyPr>
          <a:lstStyle/>
          <a:p>
            <a:pPr indent="0" lvl="0" marL="0" rtl="0" algn="ctr">
              <a:lnSpc>
                <a:spcPct val="90000"/>
              </a:lnSpc>
              <a:spcBef>
                <a:spcPts val="1000"/>
              </a:spcBef>
              <a:spcAft>
                <a:spcPts val="0"/>
              </a:spcAft>
              <a:buSzPts val="1400"/>
              <a:buNone/>
            </a:pPr>
            <a:r>
              <a:rPr b="1" lang="en-US" sz="3200"/>
              <a:t>1. </a:t>
            </a:r>
            <a:endParaRPr/>
          </a:p>
          <a:p>
            <a:pPr indent="0" lvl="0" marL="0" rtl="0" algn="ctr">
              <a:lnSpc>
                <a:spcPct val="90000"/>
              </a:lnSpc>
              <a:spcBef>
                <a:spcPts val="1000"/>
              </a:spcBef>
              <a:spcAft>
                <a:spcPts val="0"/>
              </a:spcAft>
              <a:buSzPts val="1400"/>
              <a:buNone/>
            </a:pPr>
            <a:r>
              <a:t/>
            </a:r>
            <a:endParaRPr b="1" sz="100"/>
          </a:p>
          <a:p>
            <a:pPr indent="0" lvl="0" marL="0" rtl="0" algn="ctr">
              <a:lnSpc>
                <a:spcPct val="90000"/>
              </a:lnSpc>
              <a:spcBef>
                <a:spcPts val="1000"/>
              </a:spcBef>
              <a:spcAft>
                <a:spcPts val="0"/>
              </a:spcAft>
              <a:buSzPts val="1400"/>
              <a:buNone/>
            </a:pPr>
            <a:r>
              <a:rPr b="1" lang="en-US" sz="2000"/>
              <a:t>Business Partner</a:t>
            </a:r>
            <a:endParaRPr/>
          </a:p>
        </p:txBody>
      </p:sp>
      <p:sp>
        <p:nvSpPr>
          <p:cNvPr id="1777" name="Google Shape;1777;p14"/>
          <p:cNvSpPr txBox="1"/>
          <p:nvPr>
            <p:ph idx="2" type="body"/>
          </p:nvPr>
        </p:nvSpPr>
        <p:spPr>
          <a:xfrm>
            <a:off x="4459901" y="2933723"/>
            <a:ext cx="3070500" cy="1927500"/>
          </a:xfrm>
          <a:prstGeom prst="rect">
            <a:avLst/>
          </a:prstGeom>
          <a:noFill/>
          <a:ln>
            <a:noFill/>
          </a:ln>
        </p:spPr>
        <p:txBody>
          <a:bodyPr anchorCtr="0" anchor="t" bIns="45700" lIns="91425" spcFirstLastPara="1" rIns="91425" wrap="square" tIns="45700">
            <a:noAutofit/>
          </a:bodyPr>
          <a:lstStyle/>
          <a:p>
            <a:pPr indent="0" lvl="0" marL="0" rtl="0" algn="ctr">
              <a:lnSpc>
                <a:spcPct val="90000"/>
              </a:lnSpc>
              <a:spcBef>
                <a:spcPts val="1000"/>
              </a:spcBef>
              <a:spcAft>
                <a:spcPts val="0"/>
              </a:spcAft>
              <a:buSzPts val="1400"/>
              <a:buNone/>
            </a:pPr>
            <a:r>
              <a:rPr b="1" lang="en-US" sz="3200"/>
              <a:t>2. </a:t>
            </a:r>
            <a:endParaRPr/>
          </a:p>
          <a:p>
            <a:pPr indent="0" lvl="0" marL="0" rtl="0" algn="ctr">
              <a:lnSpc>
                <a:spcPct val="90000"/>
              </a:lnSpc>
              <a:spcBef>
                <a:spcPts val="1000"/>
              </a:spcBef>
              <a:spcAft>
                <a:spcPts val="0"/>
              </a:spcAft>
              <a:buSzPts val="1400"/>
              <a:buNone/>
            </a:pPr>
            <a:r>
              <a:t/>
            </a:r>
            <a:endParaRPr b="1" sz="100"/>
          </a:p>
          <a:p>
            <a:pPr indent="0" lvl="0" marL="0" rtl="0" algn="ctr">
              <a:lnSpc>
                <a:spcPct val="90000"/>
              </a:lnSpc>
              <a:spcBef>
                <a:spcPts val="1000"/>
              </a:spcBef>
              <a:spcAft>
                <a:spcPts val="0"/>
              </a:spcAft>
              <a:buSzPts val="1400"/>
              <a:buNone/>
            </a:pPr>
            <a:r>
              <a:rPr b="1" lang="en-US" sz="2000"/>
              <a:t>Authorized Partner</a:t>
            </a:r>
            <a:endParaRPr/>
          </a:p>
        </p:txBody>
      </p:sp>
      <p:sp>
        <p:nvSpPr>
          <p:cNvPr id="1778" name="Google Shape;1778;p14"/>
          <p:cNvSpPr txBox="1"/>
          <p:nvPr>
            <p:ph idx="3" type="body"/>
          </p:nvPr>
        </p:nvSpPr>
        <p:spPr>
          <a:xfrm>
            <a:off x="8216172" y="2933723"/>
            <a:ext cx="3070500" cy="1927500"/>
          </a:xfrm>
          <a:prstGeom prst="rect">
            <a:avLst/>
          </a:prstGeom>
          <a:noFill/>
          <a:ln>
            <a:noFill/>
          </a:ln>
        </p:spPr>
        <p:txBody>
          <a:bodyPr anchorCtr="0" anchor="t" bIns="45700" lIns="91425" spcFirstLastPara="1" rIns="91425" wrap="square" tIns="45700">
            <a:noAutofit/>
          </a:bodyPr>
          <a:lstStyle/>
          <a:p>
            <a:pPr indent="0" lvl="0" marL="0" rtl="0" algn="ctr">
              <a:lnSpc>
                <a:spcPct val="90000"/>
              </a:lnSpc>
              <a:spcBef>
                <a:spcPts val="1000"/>
              </a:spcBef>
              <a:spcAft>
                <a:spcPts val="0"/>
              </a:spcAft>
              <a:buSzPts val="1400"/>
              <a:buNone/>
            </a:pPr>
            <a:r>
              <a:rPr b="1" lang="en-US" sz="3200"/>
              <a:t>3.</a:t>
            </a:r>
            <a:endParaRPr/>
          </a:p>
          <a:p>
            <a:pPr indent="0" lvl="0" marL="0" rtl="0" algn="ctr">
              <a:lnSpc>
                <a:spcPct val="90000"/>
              </a:lnSpc>
              <a:spcBef>
                <a:spcPts val="1000"/>
              </a:spcBef>
              <a:spcAft>
                <a:spcPts val="0"/>
              </a:spcAft>
              <a:buSzPts val="1400"/>
              <a:buNone/>
            </a:pPr>
            <a:r>
              <a:t/>
            </a:r>
            <a:endParaRPr b="1" sz="100"/>
          </a:p>
          <a:p>
            <a:pPr indent="0" lvl="0" marL="0" rtl="0" algn="ctr">
              <a:lnSpc>
                <a:spcPct val="90000"/>
              </a:lnSpc>
              <a:spcBef>
                <a:spcPts val="1000"/>
              </a:spcBef>
              <a:spcAft>
                <a:spcPts val="0"/>
              </a:spcAft>
              <a:buSzPts val="1400"/>
              <a:buNone/>
            </a:pPr>
            <a:r>
              <a:rPr b="1" lang="en-US" sz="2000"/>
              <a:t>Elite Partner</a:t>
            </a:r>
            <a:endParaRPr/>
          </a:p>
        </p:txBody>
      </p:sp>
      <p:sp>
        <p:nvSpPr>
          <p:cNvPr id="1779" name="Google Shape;1779;p14"/>
          <p:cNvSpPr txBox="1"/>
          <p:nvPr>
            <p:ph idx="4" type="body"/>
          </p:nvPr>
        </p:nvSpPr>
        <p:spPr>
          <a:xfrm>
            <a:off x="539188" y="551701"/>
            <a:ext cx="11113500" cy="584400"/>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1000"/>
              </a:spcBef>
              <a:spcAft>
                <a:spcPts val="0"/>
              </a:spcAft>
              <a:buSzPts val="3600"/>
              <a:buNone/>
            </a:pPr>
            <a:r>
              <a:rPr lang="en-US">
                <a:latin typeface="Montserrat"/>
                <a:ea typeface="Montserrat"/>
                <a:cs typeface="Montserrat"/>
                <a:sym typeface="Montserrat"/>
              </a:rPr>
              <a:t>The 2025 Reseller Program</a:t>
            </a:r>
            <a:endParaRPr/>
          </a:p>
          <a:p>
            <a:pPr indent="0" lvl="0" marL="0" rtl="0" algn="l">
              <a:lnSpc>
                <a:spcPct val="90000"/>
              </a:lnSpc>
              <a:spcBef>
                <a:spcPts val="1000"/>
              </a:spcBef>
              <a:spcAft>
                <a:spcPts val="0"/>
              </a:spcAft>
              <a:buSzPts val="3600"/>
              <a:buNone/>
            </a:pPr>
            <a:r>
              <a:t/>
            </a:r>
            <a:endParaRPr/>
          </a:p>
        </p:txBody>
      </p:sp>
      <p:sp>
        <p:nvSpPr>
          <p:cNvPr id="1780" name="Google Shape;1780;p14"/>
          <p:cNvSpPr txBox="1"/>
          <p:nvPr/>
        </p:nvSpPr>
        <p:spPr>
          <a:xfrm>
            <a:off x="2836738" y="1630610"/>
            <a:ext cx="6518400" cy="1496373"/>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None/>
            </a:pPr>
            <a:r>
              <a:rPr b="1" i="0" lang="en-US" sz="2000" u="none" cap="none" strike="noStrike">
                <a:solidFill>
                  <a:srgbClr val="000000"/>
                </a:solidFill>
                <a:latin typeface="Montserrat"/>
                <a:ea typeface="Montserrat"/>
                <a:cs typeface="Montserrat"/>
                <a:sym typeface="Montserrat"/>
              </a:rPr>
              <a:t>Three Benefit Levels</a:t>
            </a:r>
            <a:endParaRPr/>
          </a:p>
          <a:p>
            <a:pPr indent="0" lvl="0" marL="0" marR="0" rtl="0" algn="ctr">
              <a:lnSpc>
                <a:spcPct val="100000"/>
              </a:lnSpc>
              <a:spcBef>
                <a:spcPts val="0"/>
              </a:spcBef>
              <a:spcAft>
                <a:spcPts val="0"/>
              </a:spcAft>
              <a:buNone/>
            </a:pPr>
            <a:r>
              <a:t/>
            </a:r>
            <a:endParaRPr b="0" i="0" sz="1600" u="none" cap="none" strike="noStrike">
              <a:solidFill>
                <a:srgbClr val="000000"/>
              </a:solidFill>
              <a:latin typeface="Montserrat"/>
              <a:ea typeface="Montserrat"/>
              <a:cs typeface="Montserrat"/>
              <a:sym typeface="Montserrat"/>
            </a:endParaRPr>
          </a:p>
          <a:p>
            <a:pPr indent="0" lvl="0" marL="0" marR="0" rtl="0" algn="ctr">
              <a:lnSpc>
                <a:spcPct val="100000"/>
              </a:lnSpc>
              <a:spcBef>
                <a:spcPts val="0"/>
              </a:spcBef>
              <a:spcAft>
                <a:spcPts val="0"/>
              </a:spcAft>
              <a:buNone/>
            </a:pPr>
            <a:r>
              <a:rPr b="0" i="0" lang="en-US" sz="1600" u="none" cap="none" strike="noStrike">
                <a:solidFill>
                  <a:srgbClr val="000000"/>
                </a:solidFill>
                <a:latin typeface="Montserrat"/>
                <a:ea typeface="Montserrat"/>
                <a:cs typeface="Montserrat"/>
                <a:sym typeface="Montserrat"/>
              </a:rPr>
              <a:t>Ranging from Limited Commitment to Maximum Return</a:t>
            </a:r>
            <a:endParaRPr/>
          </a:p>
          <a:p>
            <a:pPr indent="0" lvl="0" marL="0" marR="0" rtl="0" algn="ctr">
              <a:lnSpc>
                <a:spcPct val="100000"/>
              </a:lnSpc>
              <a:spcBef>
                <a:spcPts val="0"/>
              </a:spcBef>
              <a:spcAft>
                <a:spcPts val="0"/>
              </a:spcAft>
              <a:buNone/>
            </a:pPr>
            <a:r>
              <a:t/>
            </a:r>
            <a:endParaRPr b="0" i="0" sz="1600" u="none" cap="none" strike="noStrike">
              <a:solidFill>
                <a:srgbClr val="000000"/>
              </a:solidFill>
              <a:latin typeface="Montserrat"/>
              <a:ea typeface="Montserrat"/>
              <a:cs typeface="Montserrat"/>
              <a:sym typeface="Montserrat"/>
            </a:endParaRPr>
          </a:p>
        </p:txBody>
      </p:sp>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84" name="Shape 1784"/>
        <p:cNvGrpSpPr/>
        <p:nvPr/>
      </p:nvGrpSpPr>
      <p:grpSpPr>
        <a:xfrm>
          <a:off x="0" y="0"/>
          <a:ext cx="0" cy="0"/>
          <a:chOff x="0" y="0"/>
          <a:chExt cx="0" cy="0"/>
        </a:xfrm>
      </p:grpSpPr>
      <p:sp>
        <p:nvSpPr>
          <p:cNvPr id="1785" name="Google Shape;1785;p15"/>
          <p:cNvSpPr txBox="1"/>
          <p:nvPr>
            <p:ph idx="1" type="body"/>
          </p:nvPr>
        </p:nvSpPr>
        <p:spPr>
          <a:xfrm>
            <a:off x="539188" y="551701"/>
            <a:ext cx="11113500" cy="584400"/>
          </a:xfrm>
          <a:prstGeom prst="rect">
            <a:avLst/>
          </a:prstGeom>
          <a:noFill/>
          <a:ln>
            <a:noFill/>
          </a:ln>
        </p:spPr>
        <p:txBody>
          <a:bodyPr anchorCtr="0" anchor="b" bIns="45700" lIns="91425" spcFirstLastPara="1" rIns="91425" wrap="square" tIns="45700">
            <a:noAutofit/>
          </a:bodyPr>
          <a:lstStyle/>
          <a:p>
            <a:pPr indent="0" lvl="0" marL="0" rtl="0" algn="l">
              <a:lnSpc>
                <a:spcPct val="90000"/>
              </a:lnSpc>
              <a:spcBef>
                <a:spcPts val="1100"/>
              </a:spcBef>
              <a:spcAft>
                <a:spcPts val="0"/>
              </a:spcAft>
              <a:buSzPts val="3600"/>
              <a:buNone/>
            </a:pPr>
            <a:r>
              <a:rPr lang="en-US"/>
              <a:t>Objectives</a:t>
            </a:r>
            <a:endParaRPr/>
          </a:p>
        </p:txBody>
      </p:sp>
      <p:sp>
        <p:nvSpPr>
          <p:cNvPr id="1786" name="Google Shape;1786;p15"/>
          <p:cNvSpPr txBox="1"/>
          <p:nvPr>
            <p:ph idx="2" type="body"/>
          </p:nvPr>
        </p:nvSpPr>
        <p:spPr>
          <a:xfrm>
            <a:off x="539193" y="1739275"/>
            <a:ext cx="8007277" cy="3879300"/>
          </a:xfrm>
          <a:prstGeom prst="rect">
            <a:avLst/>
          </a:prstGeom>
          <a:noFill/>
          <a:ln>
            <a:noFill/>
          </a:ln>
        </p:spPr>
        <p:txBody>
          <a:bodyPr anchorCtr="0" anchor="t" bIns="45700" lIns="91425" spcFirstLastPara="1" rIns="91425" wrap="square" tIns="45700">
            <a:noAutofit/>
          </a:bodyPr>
          <a:lstStyle/>
          <a:p>
            <a:pPr indent="-285750" lvl="0" marL="374650" rtl="0" algn="l">
              <a:lnSpc>
                <a:spcPct val="115000"/>
              </a:lnSpc>
              <a:spcBef>
                <a:spcPts val="0"/>
              </a:spcBef>
              <a:spcAft>
                <a:spcPts val="0"/>
              </a:spcAft>
              <a:buClr>
                <a:schemeClr val="dk1"/>
              </a:buClr>
              <a:buSzPts val="2200"/>
              <a:buFont typeface="Arial"/>
              <a:buChar char="•"/>
            </a:pPr>
            <a:r>
              <a:rPr lang="en-US" sz="1600">
                <a:solidFill>
                  <a:schemeClr val="dk1"/>
                </a:solidFill>
              </a:rPr>
              <a:t>Provide full participation in ARR for all Resellers regardless of their level of commitment</a:t>
            </a:r>
            <a:endParaRPr/>
          </a:p>
          <a:p>
            <a:pPr indent="-285750" lvl="0" marL="374650" rtl="0" algn="l">
              <a:lnSpc>
                <a:spcPct val="115000"/>
              </a:lnSpc>
              <a:spcBef>
                <a:spcPts val="1000"/>
              </a:spcBef>
              <a:spcAft>
                <a:spcPts val="0"/>
              </a:spcAft>
              <a:buClr>
                <a:schemeClr val="dk1"/>
              </a:buClr>
              <a:buSzPts val="2200"/>
              <a:buFont typeface="Arial"/>
              <a:buChar char="•"/>
            </a:pPr>
            <a:r>
              <a:rPr lang="en-US" sz="1600">
                <a:solidFill>
                  <a:schemeClr val="dk1"/>
                </a:solidFill>
              </a:rPr>
              <a:t>Allow Smaller Resellers to Grow Their ECM Practice Over Time</a:t>
            </a:r>
            <a:endParaRPr/>
          </a:p>
          <a:p>
            <a:pPr indent="-285750" lvl="0" marL="374650" rtl="0" algn="l">
              <a:lnSpc>
                <a:spcPct val="115000"/>
              </a:lnSpc>
              <a:spcBef>
                <a:spcPts val="1000"/>
              </a:spcBef>
              <a:spcAft>
                <a:spcPts val="0"/>
              </a:spcAft>
              <a:buClr>
                <a:schemeClr val="dk1"/>
              </a:buClr>
              <a:buSzPts val="2200"/>
              <a:buFont typeface="Arial"/>
              <a:buChar char="•"/>
            </a:pPr>
            <a:r>
              <a:rPr lang="en-US" sz="1600">
                <a:solidFill>
                  <a:schemeClr val="dk1"/>
                </a:solidFill>
              </a:rPr>
              <a:t>Eliminate the cost of staffing a support desk for our Resellers by Offering a Direct Support Model</a:t>
            </a:r>
            <a:endParaRPr/>
          </a:p>
          <a:p>
            <a:pPr indent="-285750" lvl="0" marL="374650" rtl="0" algn="l">
              <a:lnSpc>
                <a:spcPct val="115000"/>
              </a:lnSpc>
              <a:spcBef>
                <a:spcPts val="1000"/>
              </a:spcBef>
              <a:spcAft>
                <a:spcPts val="0"/>
              </a:spcAft>
              <a:buClr>
                <a:schemeClr val="dk1"/>
              </a:buClr>
              <a:buSzPts val="2200"/>
              <a:buFont typeface="Arial"/>
              <a:buChar char="•"/>
            </a:pPr>
            <a:r>
              <a:rPr lang="en-US" sz="1600">
                <a:solidFill>
                  <a:schemeClr val="dk1"/>
                </a:solidFill>
              </a:rPr>
              <a:t>Give Resellers the Opportunity to use Square 9 Products in the Cloud at little or no cost</a:t>
            </a:r>
            <a:endParaRPr/>
          </a:p>
          <a:p>
            <a:pPr indent="-285750" lvl="0" marL="374650" rtl="0" algn="l">
              <a:lnSpc>
                <a:spcPct val="115000"/>
              </a:lnSpc>
              <a:spcBef>
                <a:spcPts val="1000"/>
              </a:spcBef>
              <a:spcAft>
                <a:spcPts val="0"/>
              </a:spcAft>
              <a:buClr>
                <a:schemeClr val="dk1"/>
              </a:buClr>
              <a:buSzPts val="2200"/>
              <a:buFont typeface="Arial"/>
              <a:buChar char="•"/>
            </a:pPr>
            <a:r>
              <a:rPr lang="en-US" sz="1600">
                <a:solidFill>
                  <a:schemeClr val="dk1"/>
                </a:solidFill>
              </a:rPr>
              <a:t>Empower fully committed resellers with the opportunity to maximize their margins</a:t>
            </a:r>
            <a:endParaRPr/>
          </a:p>
          <a:p>
            <a:pPr indent="-215900" lvl="0" marL="285750" rtl="0" algn="l">
              <a:lnSpc>
                <a:spcPct val="90000"/>
              </a:lnSpc>
              <a:spcBef>
                <a:spcPts val="1000"/>
              </a:spcBef>
              <a:spcAft>
                <a:spcPts val="0"/>
              </a:spcAft>
              <a:buClr>
                <a:schemeClr val="dk1"/>
              </a:buClr>
              <a:buSzPts val="1100"/>
              <a:buFont typeface="Arial"/>
              <a:buNone/>
            </a:pPr>
            <a:r>
              <a:t/>
            </a:r>
            <a:endParaRPr sz="1600">
              <a:solidFill>
                <a:schemeClr val="dk1"/>
              </a:solidFill>
            </a:endParaRPr>
          </a:p>
          <a:p>
            <a:pPr indent="-203200" lvl="0" marL="285750" rtl="0" algn="l">
              <a:lnSpc>
                <a:spcPct val="90000"/>
              </a:lnSpc>
              <a:spcBef>
                <a:spcPts val="0"/>
              </a:spcBef>
              <a:spcAft>
                <a:spcPts val="0"/>
              </a:spcAft>
              <a:buSzPts val="1300"/>
              <a:buFont typeface="Arial"/>
              <a:buNone/>
            </a:pPr>
            <a:r>
              <a:t/>
            </a:r>
            <a:endParaRPr b="1" sz="1600"/>
          </a:p>
          <a:p>
            <a:pPr indent="-203200" lvl="0" marL="514350" rtl="0" algn="l">
              <a:lnSpc>
                <a:spcPct val="90000"/>
              </a:lnSpc>
              <a:spcBef>
                <a:spcPts val="1100"/>
              </a:spcBef>
              <a:spcAft>
                <a:spcPts val="0"/>
              </a:spcAft>
              <a:buSzPts val="1300"/>
              <a:buFont typeface="Arial"/>
              <a:buNone/>
            </a:pPr>
            <a:r>
              <a:t/>
            </a:r>
            <a:endParaRPr sz="1600"/>
          </a:p>
        </p:txBody>
      </p:sp>
    </p:spTree>
  </p:cSld>
  <p:clrMapOvr>
    <a:masterClrMapping/>
  </p:clrMapOvr>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90" name="Shape 1790"/>
        <p:cNvGrpSpPr/>
        <p:nvPr/>
      </p:nvGrpSpPr>
      <p:grpSpPr>
        <a:xfrm>
          <a:off x="0" y="0"/>
          <a:ext cx="0" cy="0"/>
          <a:chOff x="0" y="0"/>
          <a:chExt cx="0" cy="0"/>
        </a:xfrm>
      </p:grpSpPr>
      <p:sp>
        <p:nvSpPr>
          <p:cNvPr id="1791" name="Google Shape;1791;p16"/>
          <p:cNvSpPr txBox="1"/>
          <p:nvPr>
            <p:ph idx="1" type="body"/>
          </p:nvPr>
        </p:nvSpPr>
        <p:spPr>
          <a:xfrm>
            <a:off x="539188" y="551701"/>
            <a:ext cx="11113500" cy="584400"/>
          </a:xfrm>
          <a:prstGeom prst="rect">
            <a:avLst/>
          </a:prstGeom>
          <a:noFill/>
          <a:ln>
            <a:noFill/>
          </a:ln>
        </p:spPr>
        <p:txBody>
          <a:bodyPr anchorCtr="0" anchor="b" bIns="45700" lIns="91425" spcFirstLastPara="1" rIns="91425" wrap="square" tIns="45700">
            <a:noAutofit/>
          </a:bodyPr>
          <a:lstStyle/>
          <a:p>
            <a:pPr indent="0" lvl="0" marL="0" rtl="0" algn="l">
              <a:lnSpc>
                <a:spcPct val="90000"/>
              </a:lnSpc>
              <a:spcBef>
                <a:spcPts val="1100"/>
              </a:spcBef>
              <a:spcAft>
                <a:spcPts val="0"/>
              </a:spcAft>
              <a:buSzPts val="3600"/>
              <a:buNone/>
            </a:pPr>
            <a:r>
              <a:rPr lang="en-US"/>
              <a:t>Business Partner Level</a:t>
            </a:r>
            <a:endParaRPr/>
          </a:p>
        </p:txBody>
      </p:sp>
      <p:sp>
        <p:nvSpPr>
          <p:cNvPr id="1792" name="Google Shape;1792;p16"/>
          <p:cNvSpPr txBox="1"/>
          <p:nvPr>
            <p:ph idx="2" type="body"/>
          </p:nvPr>
        </p:nvSpPr>
        <p:spPr>
          <a:xfrm>
            <a:off x="466767" y="1893184"/>
            <a:ext cx="3591016" cy="3879300"/>
          </a:xfrm>
          <a:prstGeom prst="rect">
            <a:avLst/>
          </a:prstGeom>
          <a:noFill/>
          <a:ln>
            <a:noFill/>
          </a:ln>
        </p:spPr>
        <p:txBody>
          <a:bodyPr anchorCtr="0" anchor="t" bIns="45700" lIns="91425" spcFirstLastPara="1" rIns="91425" wrap="square" tIns="45700">
            <a:noAutofit/>
          </a:bodyPr>
          <a:lstStyle/>
          <a:p>
            <a:pPr indent="-285750" lvl="0" marL="336550" rtl="0" algn="l">
              <a:lnSpc>
                <a:spcPct val="115000"/>
              </a:lnSpc>
              <a:spcBef>
                <a:spcPts val="0"/>
              </a:spcBef>
              <a:spcAft>
                <a:spcPts val="0"/>
              </a:spcAft>
              <a:buSzPts val="2800"/>
              <a:buFont typeface="Arial"/>
              <a:buChar char="•"/>
            </a:pPr>
            <a:r>
              <a:rPr lang="en-US" sz="1600"/>
              <a:t>No commitment</a:t>
            </a:r>
            <a:endParaRPr/>
          </a:p>
          <a:p>
            <a:pPr indent="-285750" lvl="0" marL="336550" rtl="0" algn="l">
              <a:lnSpc>
                <a:spcPct val="115000"/>
              </a:lnSpc>
              <a:spcBef>
                <a:spcPts val="1000"/>
              </a:spcBef>
              <a:spcAft>
                <a:spcPts val="0"/>
              </a:spcAft>
              <a:buSzPts val="2800"/>
              <a:buFont typeface="Arial"/>
              <a:buChar char="•"/>
            </a:pPr>
            <a:r>
              <a:rPr lang="en-US" sz="1600"/>
              <a:t>No reseller fee</a:t>
            </a:r>
            <a:endParaRPr/>
          </a:p>
          <a:p>
            <a:pPr indent="-285750" lvl="0" marL="336550" rtl="0" algn="l">
              <a:lnSpc>
                <a:spcPct val="115000"/>
              </a:lnSpc>
              <a:spcBef>
                <a:spcPts val="1000"/>
              </a:spcBef>
              <a:spcAft>
                <a:spcPts val="0"/>
              </a:spcAft>
              <a:buSzPts val="2800"/>
              <a:buFont typeface="Arial"/>
              <a:buChar char="•"/>
            </a:pPr>
            <a:r>
              <a:rPr lang="en-US" sz="1600"/>
              <a:t>No Minimum Activity Requirement</a:t>
            </a:r>
            <a:endParaRPr/>
          </a:p>
          <a:p>
            <a:pPr indent="-285750" lvl="0" marL="336550" rtl="0" algn="l">
              <a:lnSpc>
                <a:spcPct val="115000"/>
              </a:lnSpc>
              <a:spcBef>
                <a:spcPts val="1000"/>
              </a:spcBef>
              <a:spcAft>
                <a:spcPts val="0"/>
              </a:spcAft>
              <a:buSzPts val="2800"/>
              <a:buFont typeface="Arial"/>
              <a:buChar char="•"/>
            </a:pPr>
            <a:r>
              <a:rPr lang="en-US" sz="1600"/>
              <a:t>No Revenue Targets</a:t>
            </a:r>
            <a:endParaRPr/>
          </a:p>
          <a:p>
            <a:pPr indent="-285750" lvl="0" marL="336550" rtl="0" algn="l">
              <a:lnSpc>
                <a:spcPct val="115000"/>
              </a:lnSpc>
              <a:spcBef>
                <a:spcPts val="1000"/>
              </a:spcBef>
              <a:spcAft>
                <a:spcPts val="0"/>
              </a:spcAft>
              <a:buSzPts val="2800"/>
              <a:buFont typeface="Arial"/>
              <a:buChar char="•"/>
            </a:pPr>
            <a:r>
              <a:rPr lang="en-US" sz="1600"/>
              <a:t>No Training Requirements</a:t>
            </a:r>
            <a:endParaRPr/>
          </a:p>
          <a:p>
            <a:pPr indent="-203200" lvl="0" marL="285750" rtl="0" algn="l">
              <a:lnSpc>
                <a:spcPct val="90000"/>
              </a:lnSpc>
              <a:spcBef>
                <a:spcPts val="1000"/>
              </a:spcBef>
              <a:spcAft>
                <a:spcPts val="0"/>
              </a:spcAft>
              <a:buSzPts val="1300"/>
              <a:buFont typeface="Arial"/>
              <a:buNone/>
            </a:pPr>
            <a:r>
              <a:t/>
            </a:r>
            <a:endParaRPr sz="1600"/>
          </a:p>
          <a:p>
            <a:pPr indent="-203200" lvl="0" marL="514350" rtl="0" algn="l">
              <a:lnSpc>
                <a:spcPct val="90000"/>
              </a:lnSpc>
              <a:spcBef>
                <a:spcPts val="1100"/>
              </a:spcBef>
              <a:spcAft>
                <a:spcPts val="0"/>
              </a:spcAft>
              <a:buSzPts val="1300"/>
              <a:buFont typeface="Arial"/>
              <a:buNone/>
            </a:pPr>
            <a:r>
              <a:t/>
            </a:r>
            <a:endParaRPr sz="1600"/>
          </a:p>
        </p:txBody>
      </p:sp>
      <p:sp>
        <p:nvSpPr>
          <p:cNvPr id="1793" name="Google Shape;1793;p16"/>
          <p:cNvSpPr txBox="1"/>
          <p:nvPr>
            <p:ph idx="3" type="body"/>
          </p:nvPr>
        </p:nvSpPr>
        <p:spPr>
          <a:xfrm>
            <a:off x="4057783" y="1893184"/>
            <a:ext cx="5395500" cy="3879300"/>
          </a:xfrm>
          <a:prstGeom prst="rect">
            <a:avLst/>
          </a:prstGeom>
          <a:noFill/>
          <a:ln>
            <a:noFill/>
          </a:ln>
        </p:spPr>
        <p:txBody>
          <a:bodyPr anchorCtr="0" anchor="t" bIns="45700" lIns="91425" spcFirstLastPara="1" rIns="91425" wrap="square" tIns="45700">
            <a:noAutofit/>
          </a:bodyPr>
          <a:lstStyle/>
          <a:p>
            <a:pPr indent="-285750" lvl="0" marL="336550" rtl="0" algn="l">
              <a:lnSpc>
                <a:spcPct val="115000"/>
              </a:lnSpc>
              <a:spcBef>
                <a:spcPts val="0"/>
              </a:spcBef>
              <a:spcAft>
                <a:spcPts val="0"/>
              </a:spcAft>
              <a:buSzPts val="2800"/>
              <a:buFont typeface="Arial"/>
              <a:buChar char="•"/>
            </a:pPr>
            <a:r>
              <a:rPr lang="en-US" sz="1600"/>
              <a:t>20% On Software and Subscriptions</a:t>
            </a:r>
            <a:endParaRPr/>
          </a:p>
          <a:p>
            <a:pPr indent="-285750" lvl="0" marL="336550" rtl="0" algn="l">
              <a:lnSpc>
                <a:spcPct val="115000"/>
              </a:lnSpc>
              <a:spcBef>
                <a:spcPts val="1000"/>
              </a:spcBef>
              <a:spcAft>
                <a:spcPts val="0"/>
              </a:spcAft>
              <a:buSzPts val="2800"/>
              <a:buFont typeface="Arial"/>
              <a:buChar char="•"/>
            </a:pPr>
            <a:r>
              <a:rPr lang="en-US" sz="1600"/>
              <a:t>20% On Professional Services</a:t>
            </a:r>
            <a:endParaRPr/>
          </a:p>
          <a:p>
            <a:pPr indent="-285750" lvl="0" marL="336550" rtl="0" algn="l">
              <a:lnSpc>
                <a:spcPct val="115000"/>
              </a:lnSpc>
              <a:spcBef>
                <a:spcPts val="1000"/>
              </a:spcBef>
              <a:spcAft>
                <a:spcPts val="0"/>
              </a:spcAft>
              <a:buSzPts val="2800"/>
              <a:buFont typeface="Arial"/>
              <a:buChar char="•"/>
            </a:pPr>
            <a:r>
              <a:rPr lang="en-US" sz="1600"/>
              <a:t>20% On Subscription Renewals</a:t>
            </a:r>
            <a:endParaRPr/>
          </a:p>
          <a:p>
            <a:pPr indent="-285750" lvl="0" marL="336550" rtl="0" algn="l">
              <a:lnSpc>
                <a:spcPct val="115000"/>
              </a:lnSpc>
              <a:spcBef>
                <a:spcPts val="1000"/>
              </a:spcBef>
              <a:spcAft>
                <a:spcPts val="0"/>
              </a:spcAft>
              <a:buSzPts val="2800"/>
              <a:buFont typeface="Arial"/>
              <a:buChar char="•"/>
            </a:pPr>
            <a:r>
              <a:rPr lang="en-US" sz="1600"/>
              <a:t>No Help Desk Responsibilities</a:t>
            </a:r>
            <a:endParaRPr/>
          </a:p>
          <a:p>
            <a:pPr indent="-285750" lvl="0" marL="336550" rtl="0" algn="l">
              <a:lnSpc>
                <a:spcPct val="115000"/>
              </a:lnSpc>
              <a:spcBef>
                <a:spcPts val="1000"/>
              </a:spcBef>
              <a:spcAft>
                <a:spcPts val="0"/>
              </a:spcAft>
              <a:buSzPts val="2800"/>
              <a:buFont typeface="Arial"/>
              <a:buChar char="•"/>
            </a:pPr>
            <a:r>
              <a:rPr lang="en-US" sz="1600"/>
              <a:t>All Support Provided by Square 9</a:t>
            </a:r>
            <a:endParaRPr/>
          </a:p>
          <a:p>
            <a:pPr indent="-285750" lvl="0" marL="336550" rtl="0" algn="l">
              <a:lnSpc>
                <a:spcPct val="115000"/>
              </a:lnSpc>
              <a:spcBef>
                <a:spcPts val="1000"/>
              </a:spcBef>
              <a:spcAft>
                <a:spcPts val="0"/>
              </a:spcAft>
              <a:buSzPts val="2800"/>
              <a:buFont typeface="Arial"/>
              <a:buChar char="•"/>
            </a:pPr>
            <a:r>
              <a:rPr lang="en-US" sz="1600"/>
              <a:t>Unlimited Access to Demonstration Software</a:t>
            </a:r>
            <a:endParaRPr/>
          </a:p>
          <a:p>
            <a:pPr indent="-260350" lvl="0" marL="342900" rtl="0" algn="l">
              <a:lnSpc>
                <a:spcPct val="90000"/>
              </a:lnSpc>
              <a:spcBef>
                <a:spcPts val="1000"/>
              </a:spcBef>
              <a:spcAft>
                <a:spcPts val="0"/>
              </a:spcAft>
              <a:buSzPts val="1300"/>
              <a:buFont typeface="Arial"/>
              <a:buNone/>
            </a:pPr>
            <a:r>
              <a:t/>
            </a:r>
            <a:endParaRPr sz="2000"/>
          </a:p>
        </p:txBody>
      </p:sp>
    </p:spTree>
  </p:cSld>
  <p:clrMapOvr>
    <a:masterClrMapping/>
  </p:clrMapOvr>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97" name="Shape 1797"/>
        <p:cNvGrpSpPr/>
        <p:nvPr/>
      </p:nvGrpSpPr>
      <p:grpSpPr>
        <a:xfrm>
          <a:off x="0" y="0"/>
          <a:ext cx="0" cy="0"/>
          <a:chOff x="0" y="0"/>
          <a:chExt cx="0" cy="0"/>
        </a:xfrm>
      </p:grpSpPr>
      <p:sp>
        <p:nvSpPr>
          <p:cNvPr id="1798" name="Google Shape;1798;p17"/>
          <p:cNvSpPr txBox="1"/>
          <p:nvPr>
            <p:ph idx="1" type="body"/>
          </p:nvPr>
        </p:nvSpPr>
        <p:spPr>
          <a:xfrm>
            <a:off x="539188" y="551701"/>
            <a:ext cx="11113500" cy="584400"/>
          </a:xfrm>
          <a:prstGeom prst="rect">
            <a:avLst/>
          </a:prstGeom>
          <a:noFill/>
          <a:ln>
            <a:noFill/>
          </a:ln>
        </p:spPr>
        <p:txBody>
          <a:bodyPr anchorCtr="0" anchor="b" bIns="45700" lIns="91425" spcFirstLastPara="1" rIns="91425" wrap="square" tIns="45700">
            <a:noAutofit/>
          </a:bodyPr>
          <a:lstStyle/>
          <a:p>
            <a:pPr indent="0" lvl="0" marL="0" rtl="0" algn="l">
              <a:lnSpc>
                <a:spcPct val="90000"/>
              </a:lnSpc>
              <a:spcBef>
                <a:spcPts val="1100"/>
              </a:spcBef>
              <a:spcAft>
                <a:spcPts val="0"/>
              </a:spcAft>
              <a:buSzPts val="3600"/>
              <a:buNone/>
            </a:pPr>
            <a:r>
              <a:rPr lang="en-US"/>
              <a:t>Authorized Partner Level</a:t>
            </a:r>
            <a:endParaRPr/>
          </a:p>
        </p:txBody>
      </p:sp>
      <p:sp>
        <p:nvSpPr>
          <p:cNvPr id="1799" name="Google Shape;1799;p17"/>
          <p:cNvSpPr txBox="1"/>
          <p:nvPr>
            <p:ph idx="2" type="body"/>
          </p:nvPr>
        </p:nvSpPr>
        <p:spPr>
          <a:xfrm>
            <a:off x="539201" y="1489350"/>
            <a:ext cx="4414800" cy="3879300"/>
          </a:xfrm>
          <a:prstGeom prst="rect">
            <a:avLst/>
          </a:prstGeom>
          <a:noFill/>
          <a:ln>
            <a:noFill/>
          </a:ln>
        </p:spPr>
        <p:txBody>
          <a:bodyPr anchorCtr="0" anchor="t" bIns="45700" lIns="91425" spcFirstLastPara="1" rIns="91425" wrap="square" tIns="45700">
            <a:noAutofit/>
          </a:bodyPr>
          <a:lstStyle/>
          <a:p>
            <a:pPr indent="-330200" lvl="0" marL="457200" rtl="0" algn="l">
              <a:lnSpc>
                <a:spcPct val="100000"/>
              </a:lnSpc>
              <a:spcBef>
                <a:spcPts val="0"/>
              </a:spcBef>
              <a:spcAft>
                <a:spcPts val="0"/>
              </a:spcAft>
              <a:buSzPts val="1600"/>
              <a:buChar char="●"/>
            </a:pPr>
            <a:r>
              <a:rPr lang="en-US" sz="1600"/>
              <a:t>$</a:t>
            </a:r>
            <a:r>
              <a:rPr lang="en-US" sz="1600"/>
              <a:t>3,500 Annual Fee</a:t>
            </a:r>
            <a:endParaRPr/>
          </a:p>
          <a:p>
            <a:pPr indent="-330200" lvl="0" marL="457200" rtl="0" algn="l">
              <a:lnSpc>
                <a:spcPct val="100000"/>
              </a:lnSpc>
              <a:spcBef>
                <a:spcPts val="1000"/>
              </a:spcBef>
              <a:spcAft>
                <a:spcPts val="0"/>
              </a:spcAft>
              <a:buSzPts val="1600"/>
              <a:buChar char="●"/>
            </a:pPr>
            <a:r>
              <a:rPr lang="en-US" sz="1600"/>
              <a:t>Earn back 50% of the Annual Fee with 25K in Sales</a:t>
            </a:r>
            <a:endParaRPr/>
          </a:p>
          <a:p>
            <a:pPr indent="-330200" lvl="0" marL="457200" rtl="0" algn="l">
              <a:lnSpc>
                <a:spcPct val="100000"/>
              </a:lnSpc>
              <a:spcBef>
                <a:spcPts val="1000"/>
              </a:spcBef>
              <a:spcAft>
                <a:spcPts val="0"/>
              </a:spcAft>
              <a:buSzPts val="1600"/>
              <a:buChar char="●"/>
            </a:pPr>
            <a:r>
              <a:rPr lang="en-US" sz="1600"/>
              <a:t>Earn back 100% of the Annual Fee with 50K in Sales</a:t>
            </a:r>
            <a:endParaRPr/>
          </a:p>
          <a:p>
            <a:pPr indent="-330200" lvl="0" marL="457200" rtl="0" algn="l">
              <a:lnSpc>
                <a:spcPct val="100000"/>
              </a:lnSpc>
              <a:spcBef>
                <a:spcPts val="1000"/>
              </a:spcBef>
              <a:spcAft>
                <a:spcPts val="0"/>
              </a:spcAft>
              <a:buSzPts val="1600"/>
              <a:buChar char="●"/>
            </a:pPr>
            <a:r>
              <a:rPr b="1" lang="en-US" sz="1600"/>
              <a:t>New Opportunity Minimum of 25 per year</a:t>
            </a:r>
            <a:endParaRPr b="1"/>
          </a:p>
          <a:p>
            <a:pPr indent="-330200" lvl="0" marL="457200" rtl="0" algn="l">
              <a:lnSpc>
                <a:spcPct val="100000"/>
              </a:lnSpc>
              <a:spcBef>
                <a:spcPts val="1000"/>
              </a:spcBef>
              <a:spcAft>
                <a:spcPts val="0"/>
              </a:spcAft>
              <a:buSzPts val="1600"/>
              <a:buChar char="●"/>
            </a:pPr>
            <a:r>
              <a:rPr lang="en-US" sz="1600"/>
              <a:t>Sales Level I Training Required</a:t>
            </a:r>
            <a:endParaRPr/>
          </a:p>
          <a:p>
            <a:pPr indent="-330200" lvl="0" marL="457200" rtl="0" algn="l">
              <a:lnSpc>
                <a:spcPct val="100000"/>
              </a:lnSpc>
              <a:spcBef>
                <a:spcPts val="1000"/>
              </a:spcBef>
              <a:spcAft>
                <a:spcPts val="0"/>
              </a:spcAft>
              <a:buSzPts val="1600"/>
              <a:buChar char="●"/>
            </a:pPr>
            <a:r>
              <a:rPr lang="en-US" sz="1600"/>
              <a:t>No Technical Certification Required</a:t>
            </a:r>
            <a:endParaRPr sz="1600"/>
          </a:p>
          <a:p>
            <a:pPr indent="-330200" lvl="0" marL="457200" rtl="0" algn="l">
              <a:lnSpc>
                <a:spcPct val="100000"/>
              </a:lnSpc>
              <a:spcBef>
                <a:spcPts val="1000"/>
              </a:spcBef>
              <a:spcAft>
                <a:spcPts val="0"/>
              </a:spcAft>
              <a:buClr>
                <a:schemeClr val="dk1"/>
              </a:buClr>
              <a:buSzPts val="1600"/>
              <a:buChar char="●"/>
            </a:pPr>
            <a:r>
              <a:rPr lang="en-US" sz="1600">
                <a:solidFill>
                  <a:schemeClr val="dk1"/>
                </a:solidFill>
              </a:rPr>
              <a:t>40% on Software and Subscriptions</a:t>
            </a:r>
            <a:endParaRPr>
              <a:solidFill>
                <a:schemeClr val="dk1"/>
              </a:solidFill>
            </a:endParaRPr>
          </a:p>
          <a:p>
            <a:pPr indent="-330200" lvl="0" marL="457200" rtl="0" algn="l">
              <a:lnSpc>
                <a:spcPct val="100000"/>
              </a:lnSpc>
              <a:spcBef>
                <a:spcPts val="1000"/>
              </a:spcBef>
              <a:spcAft>
                <a:spcPts val="0"/>
              </a:spcAft>
              <a:buClr>
                <a:schemeClr val="dk1"/>
              </a:buClr>
              <a:buSzPts val="1600"/>
              <a:buChar char="●"/>
            </a:pPr>
            <a:r>
              <a:rPr lang="en-US" sz="1600">
                <a:solidFill>
                  <a:schemeClr val="dk1"/>
                </a:solidFill>
              </a:rPr>
              <a:t>20% on Professional Services</a:t>
            </a:r>
            <a:endParaRPr sz="1600"/>
          </a:p>
          <a:p>
            <a:pPr indent="-330200" lvl="0" marL="457200" rtl="0" algn="l">
              <a:lnSpc>
                <a:spcPct val="100000"/>
              </a:lnSpc>
              <a:spcBef>
                <a:spcPts val="1000"/>
              </a:spcBef>
              <a:spcAft>
                <a:spcPts val="1000"/>
              </a:spcAft>
              <a:buSzPts val="1600"/>
              <a:buChar char="●"/>
            </a:pPr>
            <a:r>
              <a:rPr lang="en-US" sz="1600"/>
              <a:t>20% On Subscription Renewals</a:t>
            </a:r>
            <a:endParaRPr sz="1600"/>
          </a:p>
        </p:txBody>
      </p:sp>
      <p:sp>
        <p:nvSpPr>
          <p:cNvPr id="1800" name="Google Shape;1800;p17"/>
          <p:cNvSpPr txBox="1"/>
          <p:nvPr>
            <p:ph idx="3" type="body"/>
          </p:nvPr>
        </p:nvSpPr>
        <p:spPr>
          <a:xfrm>
            <a:off x="4954000" y="1489350"/>
            <a:ext cx="4964400" cy="4813800"/>
          </a:xfrm>
          <a:prstGeom prst="rect">
            <a:avLst/>
          </a:prstGeom>
          <a:noFill/>
          <a:ln>
            <a:noFill/>
          </a:ln>
        </p:spPr>
        <p:txBody>
          <a:bodyPr anchorCtr="0" anchor="t" bIns="45700" lIns="91425" spcFirstLastPara="1" rIns="91425" wrap="square" tIns="45700">
            <a:noAutofit/>
          </a:bodyPr>
          <a:lstStyle/>
          <a:p>
            <a:pPr indent="-330200" lvl="0" marL="457200" rtl="0" algn="l">
              <a:lnSpc>
                <a:spcPct val="100000"/>
              </a:lnSpc>
              <a:spcBef>
                <a:spcPts val="0"/>
              </a:spcBef>
              <a:spcAft>
                <a:spcPts val="0"/>
              </a:spcAft>
              <a:buSzPts val="1600"/>
              <a:buChar char="●"/>
            </a:pPr>
            <a:r>
              <a:rPr lang="en-US" sz="1600"/>
              <a:t>All Support Provided by Square 9</a:t>
            </a:r>
            <a:endParaRPr sz="1600"/>
          </a:p>
          <a:p>
            <a:pPr indent="-330200" lvl="0" marL="457200" rtl="0" algn="l">
              <a:lnSpc>
                <a:spcPct val="100000"/>
              </a:lnSpc>
              <a:spcBef>
                <a:spcPts val="1000"/>
              </a:spcBef>
              <a:spcAft>
                <a:spcPts val="0"/>
              </a:spcAft>
              <a:buSzPts val="1600"/>
              <a:buChar char="●"/>
            </a:pPr>
            <a:r>
              <a:rPr lang="en-US" sz="1600"/>
              <a:t>Access Square 9’s entire suite of products at no cost for their internal use.</a:t>
            </a:r>
            <a:endParaRPr sz="1600"/>
          </a:p>
          <a:p>
            <a:pPr indent="-330200" lvl="1" marL="914400" rtl="0" algn="l">
              <a:lnSpc>
                <a:spcPct val="100000"/>
              </a:lnSpc>
              <a:spcBef>
                <a:spcPts val="1000"/>
              </a:spcBef>
              <a:spcAft>
                <a:spcPts val="0"/>
              </a:spcAft>
              <a:buSzPts val="1600"/>
              <a:buChar char="○"/>
            </a:pPr>
            <a:r>
              <a:rPr lang="en-US" sz="1600"/>
              <a:t>GlobalSearch Cloud Enterprise Essentials with 15 Named Users</a:t>
            </a:r>
            <a:endParaRPr sz="1600"/>
          </a:p>
          <a:p>
            <a:pPr indent="-330200" lvl="1" marL="914400" rtl="0" algn="l">
              <a:lnSpc>
                <a:spcPct val="100000"/>
              </a:lnSpc>
              <a:spcBef>
                <a:spcPts val="1000"/>
              </a:spcBef>
              <a:spcAft>
                <a:spcPts val="0"/>
              </a:spcAft>
              <a:buSzPts val="1600"/>
              <a:buChar char="○"/>
            </a:pPr>
            <a:r>
              <a:rPr lang="en-US" sz="1600"/>
              <a:t>InquireAI (Up to 500 pages per month, volumes over 500 the dealer is required to purchase Production InquireAI)</a:t>
            </a:r>
            <a:endParaRPr sz="1600"/>
          </a:p>
          <a:p>
            <a:pPr indent="-330200" lvl="1" marL="914400" rtl="0" algn="l">
              <a:lnSpc>
                <a:spcPct val="100000"/>
              </a:lnSpc>
              <a:spcBef>
                <a:spcPts val="1000"/>
              </a:spcBef>
              <a:spcAft>
                <a:spcPts val="0"/>
              </a:spcAft>
              <a:buSzPts val="1600"/>
              <a:buChar char="○"/>
            </a:pPr>
            <a:r>
              <a:rPr lang="en-US" sz="1600"/>
              <a:t>Unlimited GlobalCapture Volumes</a:t>
            </a:r>
            <a:endParaRPr sz="1600"/>
          </a:p>
          <a:p>
            <a:pPr indent="-330200" lvl="1" marL="914400" rtl="0" algn="l">
              <a:lnSpc>
                <a:spcPct val="100000"/>
              </a:lnSpc>
              <a:spcBef>
                <a:spcPts val="1000"/>
              </a:spcBef>
              <a:spcAft>
                <a:spcPts val="0"/>
              </a:spcAft>
              <a:buSzPts val="1600"/>
              <a:buChar char="○"/>
            </a:pPr>
            <a:r>
              <a:rPr lang="en-US" sz="1600"/>
              <a:t>Unlimited GlobalAction Workflows</a:t>
            </a:r>
            <a:endParaRPr sz="1600"/>
          </a:p>
          <a:p>
            <a:pPr indent="-330200" lvl="1" marL="914400" rtl="0" algn="l">
              <a:lnSpc>
                <a:spcPct val="100000"/>
              </a:lnSpc>
              <a:spcBef>
                <a:spcPts val="1000"/>
              </a:spcBef>
              <a:spcAft>
                <a:spcPts val="0"/>
              </a:spcAft>
              <a:buSzPts val="1600"/>
              <a:buChar char="○"/>
            </a:pPr>
            <a:r>
              <a:rPr lang="en-US" sz="1600"/>
              <a:t>Unlimited GlobalForms Workflow Licenses</a:t>
            </a:r>
            <a:endParaRPr sz="1600"/>
          </a:p>
          <a:p>
            <a:pPr indent="-330200" lvl="1" marL="914400" rtl="0" algn="l">
              <a:lnSpc>
                <a:spcPct val="100000"/>
              </a:lnSpc>
              <a:spcBef>
                <a:spcPts val="1000"/>
              </a:spcBef>
              <a:spcAft>
                <a:spcPts val="1000"/>
              </a:spcAft>
              <a:buSzPts val="1600"/>
              <a:buChar char="○"/>
            </a:pPr>
            <a:r>
              <a:rPr lang="en-US" sz="1600"/>
              <a:t>Valued at $15,000/Year</a:t>
            </a:r>
            <a:endParaRPr sz="1600"/>
          </a:p>
        </p:txBody>
      </p:sp>
    </p:spTree>
  </p:cSld>
  <p:clrMapOvr>
    <a:masterClrMapping/>
  </p:clrMapOvr>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04" name="Shape 1804"/>
        <p:cNvGrpSpPr/>
        <p:nvPr/>
      </p:nvGrpSpPr>
      <p:grpSpPr>
        <a:xfrm>
          <a:off x="0" y="0"/>
          <a:ext cx="0" cy="0"/>
          <a:chOff x="0" y="0"/>
          <a:chExt cx="0" cy="0"/>
        </a:xfrm>
      </p:grpSpPr>
      <p:sp>
        <p:nvSpPr>
          <p:cNvPr id="1805" name="Google Shape;1805;p18"/>
          <p:cNvSpPr txBox="1"/>
          <p:nvPr>
            <p:ph idx="1" type="body"/>
          </p:nvPr>
        </p:nvSpPr>
        <p:spPr>
          <a:xfrm>
            <a:off x="539188" y="551701"/>
            <a:ext cx="11113500" cy="584400"/>
          </a:xfrm>
          <a:prstGeom prst="rect">
            <a:avLst/>
          </a:prstGeom>
          <a:noFill/>
          <a:ln>
            <a:noFill/>
          </a:ln>
        </p:spPr>
        <p:txBody>
          <a:bodyPr anchorCtr="0" anchor="b" bIns="45700" lIns="91425" spcFirstLastPara="1" rIns="91425" wrap="square" tIns="45700">
            <a:noAutofit/>
          </a:bodyPr>
          <a:lstStyle/>
          <a:p>
            <a:pPr indent="0" lvl="0" marL="0" rtl="0" algn="l">
              <a:lnSpc>
                <a:spcPct val="90000"/>
              </a:lnSpc>
              <a:spcBef>
                <a:spcPts val="1100"/>
              </a:spcBef>
              <a:spcAft>
                <a:spcPts val="0"/>
              </a:spcAft>
              <a:buSzPts val="3600"/>
              <a:buNone/>
            </a:pPr>
            <a:r>
              <a:rPr lang="en-US"/>
              <a:t>Elite Partner Level</a:t>
            </a:r>
            <a:endParaRPr/>
          </a:p>
        </p:txBody>
      </p:sp>
      <p:sp>
        <p:nvSpPr>
          <p:cNvPr id="1806" name="Google Shape;1806;p18"/>
          <p:cNvSpPr txBox="1"/>
          <p:nvPr>
            <p:ph idx="2" type="body"/>
          </p:nvPr>
        </p:nvSpPr>
        <p:spPr>
          <a:xfrm>
            <a:off x="539201" y="1489350"/>
            <a:ext cx="4414800" cy="3879300"/>
          </a:xfrm>
          <a:prstGeom prst="rect">
            <a:avLst/>
          </a:prstGeom>
          <a:noFill/>
          <a:ln>
            <a:noFill/>
          </a:ln>
        </p:spPr>
        <p:txBody>
          <a:bodyPr anchorCtr="0" anchor="t" bIns="45700" lIns="91425" spcFirstLastPara="1" rIns="91425" wrap="square" tIns="45700">
            <a:noAutofit/>
          </a:bodyPr>
          <a:lstStyle/>
          <a:p>
            <a:pPr indent="-330200" lvl="0" marL="457200" rtl="0" algn="l">
              <a:lnSpc>
                <a:spcPct val="100000"/>
              </a:lnSpc>
              <a:spcBef>
                <a:spcPts val="0"/>
              </a:spcBef>
              <a:spcAft>
                <a:spcPts val="0"/>
              </a:spcAft>
              <a:buSzPts val="1600"/>
              <a:buChar char="●"/>
            </a:pPr>
            <a:r>
              <a:rPr lang="en-US" sz="1600"/>
              <a:t>Annual Renewal Fee Waived</a:t>
            </a:r>
            <a:endParaRPr sz="1600"/>
          </a:p>
          <a:p>
            <a:pPr indent="-330200" lvl="0" marL="457200" rtl="0" algn="l">
              <a:lnSpc>
                <a:spcPct val="100000"/>
              </a:lnSpc>
              <a:spcBef>
                <a:spcPts val="1000"/>
              </a:spcBef>
              <a:spcAft>
                <a:spcPts val="0"/>
              </a:spcAft>
              <a:buClr>
                <a:schemeClr val="dk1"/>
              </a:buClr>
              <a:buSzPts val="1600"/>
              <a:buChar char="●"/>
            </a:pPr>
            <a:r>
              <a:rPr lang="en-US" sz="1600">
                <a:solidFill>
                  <a:schemeClr val="dk1"/>
                </a:solidFill>
              </a:rPr>
              <a:t>Revenue Requirement of $100K per year</a:t>
            </a:r>
            <a:endParaRPr sz="1600">
              <a:solidFill>
                <a:schemeClr val="dk1"/>
              </a:solidFill>
            </a:endParaRPr>
          </a:p>
          <a:p>
            <a:pPr indent="-330200" lvl="0" marL="457200" rtl="0" algn="l">
              <a:lnSpc>
                <a:spcPct val="100000"/>
              </a:lnSpc>
              <a:spcBef>
                <a:spcPts val="1000"/>
              </a:spcBef>
              <a:spcAft>
                <a:spcPts val="0"/>
              </a:spcAft>
              <a:buClr>
                <a:schemeClr val="dk1"/>
              </a:buClr>
              <a:buSzPts val="1600"/>
              <a:buChar char="●"/>
            </a:pPr>
            <a:r>
              <a:rPr lang="en-US" sz="1600">
                <a:solidFill>
                  <a:schemeClr val="dk1"/>
                </a:solidFill>
              </a:rPr>
              <a:t>New Opportunity Minimum of 40 per year</a:t>
            </a:r>
            <a:endParaRPr sz="1600">
              <a:solidFill>
                <a:schemeClr val="dk1"/>
              </a:solidFill>
            </a:endParaRPr>
          </a:p>
          <a:p>
            <a:pPr indent="-330200" lvl="0" marL="457200" rtl="0" algn="l">
              <a:lnSpc>
                <a:spcPct val="100000"/>
              </a:lnSpc>
              <a:spcBef>
                <a:spcPts val="1000"/>
              </a:spcBef>
              <a:spcAft>
                <a:spcPts val="0"/>
              </a:spcAft>
              <a:buClr>
                <a:schemeClr val="dk1"/>
              </a:buClr>
              <a:buSzPts val="1600"/>
              <a:buChar char="●"/>
            </a:pPr>
            <a:r>
              <a:rPr lang="en-US" sz="1600">
                <a:solidFill>
                  <a:schemeClr val="dk1"/>
                </a:solidFill>
              </a:rPr>
              <a:t>Minimum Support Deck of 20 Customers</a:t>
            </a:r>
            <a:endParaRPr sz="1600">
              <a:solidFill>
                <a:schemeClr val="dk1"/>
              </a:solidFill>
            </a:endParaRPr>
          </a:p>
          <a:p>
            <a:pPr indent="-330200" lvl="0" marL="457200" rtl="0" algn="l">
              <a:lnSpc>
                <a:spcPct val="100000"/>
              </a:lnSpc>
              <a:spcBef>
                <a:spcPts val="1000"/>
              </a:spcBef>
              <a:spcAft>
                <a:spcPts val="0"/>
              </a:spcAft>
              <a:buClr>
                <a:schemeClr val="dk1"/>
              </a:buClr>
              <a:buSzPts val="1600"/>
              <a:buChar char="●"/>
            </a:pPr>
            <a:r>
              <a:rPr lang="en-US" sz="1600">
                <a:solidFill>
                  <a:schemeClr val="dk1"/>
                </a:solidFill>
              </a:rPr>
              <a:t>Sales and Technical Training Requirements</a:t>
            </a:r>
            <a:endParaRPr sz="1600">
              <a:solidFill>
                <a:schemeClr val="dk1"/>
              </a:solidFill>
            </a:endParaRPr>
          </a:p>
          <a:p>
            <a:pPr indent="-330200" lvl="0" marL="457200" rtl="0" algn="l">
              <a:lnSpc>
                <a:spcPct val="100000"/>
              </a:lnSpc>
              <a:spcBef>
                <a:spcPts val="1100"/>
              </a:spcBef>
              <a:spcAft>
                <a:spcPts val="0"/>
              </a:spcAft>
              <a:buClr>
                <a:schemeClr val="dk1"/>
              </a:buClr>
              <a:buSzPts val="1600"/>
              <a:buChar char="●"/>
            </a:pPr>
            <a:r>
              <a:rPr lang="en-US" sz="1600">
                <a:solidFill>
                  <a:schemeClr val="dk1"/>
                </a:solidFill>
              </a:rPr>
              <a:t>Annual Recertification Required</a:t>
            </a:r>
            <a:endParaRPr sz="1600">
              <a:solidFill>
                <a:schemeClr val="dk1"/>
              </a:solidFill>
            </a:endParaRPr>
          </a:p>
          <a:p>
            <a:pPr indent="-330200" lvl="0" marL="457200" rtl="0" algn="l">
              <a:lnSpc>
                <a:spcPct val="115000"/>
              </a:lnSpc>
              <a:spcBef>
                <a:spcPts val="1000"/>
              </a:spcBef>
              <a:spcAft>
                <a:spcPts val="0"/>
              </a:spcAft>
              <a:buClr>
                <a:schemeClr val="dk1"/>
              </a:buClr>
              <a:buSzPts val="1600"/>
              <a:buChar char="●"/>
            </a:pPr>
            <a:r>
              <a:rPr lang="en-US" sz="1600">
                <a:solidFill>
                  <a:schemeClr val="dk1"/>
                </a:solidFill>
              </a:rPr>
              <a:t>40% on Software and Subscriptions</a:t>
            </a:r>
            <a:endParaRPr sz="1600">
              <a:solidFill>
                <a:schemeClr val="dk1"/>
              </a:solidFill>
            </a:endParaRPr>
          </a:p>
          <a:p>
            <a:pPr indent="-330200" lvl="0" marL="457200" rtl="0" algn="l">
              <a:lnSpc>
                <a:spcPct val="115000"/>
              </a:lnSpc>
              <a:spcBef>
                <a:spcPts val="1000"/>
              </a:spcBef>
              <a:spcAft>
                <a:spcPts val="0"/>
              </a:spcAft>
              <a:buClr>
                <a:schemeClr val="dk1"/>
              </a:buClr>
              <a:buSzPts val="1600"/>
              <a:buChar char="●"/>
            </a:pPr>
            <a:r>
              <a:rPr lang="en-US" sz="1600">
                <a:solidFill>
                  <a:schemeClr val="dk1"/>
                </a:solidFill>
              </a:rPr>
              <a:t>20% on Professional Services</a:t>
            </a:r>
            <a:endParaRPr sz="1600">
              <a:solidFill>
                <a:schemeClr val="dk1"/>
              </a:solidFill>
            </a:endParaRPr>
          </a:p>
          <a:p>
            <a:pPr indent="-330200" lvl="0" marL="457200" rtl="0" algn="l">
              <a:lnSpc>
                <a:spcPct val="115000"/>
              </a:lnSpc>
              <a:spcBef>
                <a:spcPts val="1000"/>
              </a:spcBef>
              <a:spcAft>
                <a:spcPts val="0"/>
              </a:spcAft>
              <a:buClr>
                <a:schemeClr val="dk1"/>
              </a:buClr>
              <a:buSzPts val="1600"/>
              <a:buChar char="●"/>
            </a:pPr>
            <a:r>
              <a:rPr lang="en-US" sz="1600">
                <a:solidFill>
                  <a:schemeClr val="dk1"/>
                </a:solidFill>
              </a:rPr>
              <a:t>40% On Subscription Renewals</a:t>
            </a:r>
            <a:endParaRPr sz="1600">
              <a:solidFill>
                <a:schemeClr val="dk1"/>
              </a:solidFill>
            </a:endParaRPr>
          </a:p>
        </p:txBody>
      </p:sp>
      <p:sp>
        <p:nvSpPr>
          <p:cNvPr id="1807" name="Google Shape;1807;p18"/>
          <p:cNvSpPr txBox="1"/>
          <p:nvPr>
            <p:ph idx="3" type="body"/>
          </p:nvPr>
        </p:nvSpPr>
        <p:spPr>
          <a:xfrm>
            <a:off x="4954000" y="1489350"/>
            <a:ext cx="4964400" cy="4813800"/>
          </a:xfrm>
          <a:prstGeom prst="rect">
            <a:avLst/>
          </a:prstGeom>
          <a:noFill/>
          <a:ln>
            <a:noFill/>
          </a:ln>
        </p:spPr>
        <p:txBody>
          <a:bodyPr anchorCtr="0" anchor="t" bIns="45700" lIns="91425" spcFirstLastPara="1" rIns="91425" wrap="square" tIns="45700">
            <a:noAutofit/>
          </a:bodyPr>
          <a:lstStyle/>
          <a:p>
            <a:pPr indent="-330200" lvl="0" marL="457200" rtl="0" algn="l">
              <a:lnSpc>
                <a:spcPct val="100000"/>
              </a:lnSpc>
              <a:spcBef>
                <a:spcPts val="1000"/>
              </a:spcBef>
              <a:spcAft>
                <a:spcPts val="0"/>
              </a:spcAft>
              <a:buClr>
                <a:schemeClr val="dk1"/>
              </a:buClr>
              <a:buSzPts val="1600"/>
              <a:buChar char="●"/>
            </a:pPr>
            <a:r>
              <a:rPr lang="en-US" sz="1600">
                <a:solidFill>
                  <a:schemeClr val="dk1"/>
                </a:solidFill>
              </a:rPr>
              <a:t>Partner Provides Level 1 Support</a:t>
            </a:r>
            <a:endParaRPr sz="1600"/>
          </a:p>
          <a:p>
            <a:pPr indent="-330200" lvl="0" marL="457200" rtl="0" algn="l">
              <a:lnSpc>
                <a:spcPct val="100000"/>
              </a:lnSpc>
              <a:spcBef>
                <a:spcPts val="1000"/>
              </a:spcBef>
              <a:spcAft>
                <a:spcPts val="0"/>
              </a:spcAft>
              <a:buSzPts val="1600"/>
              <a:buChar char="●"/>
            </a:pPr>
            <a:r>
              <a:rPr lang="en-US" sz="1600"/>
              <a:t>Access Square 9’s entire suite of products at no cost for their internal use.</a:t>
            </a:r>
            <a:endParaRPr sz="1600"/>
          </a:p>
          <a:p>
            <a:pPr indent="-330200" lvl="1" marL="914400" rtl="0" algn="l">
              <a:lnSpc>
                <a:spcPct val="100000"/>
              </a:lnSpc>
              <a:spcBef>
                <a:spcPts val="1000"/>
              </a:spcBef>
              <a:spcAft>
                <a:spcPts val="0"/>
              </a:spcAft>
              <a:buSzPts val="1600"/>
              <a:buChar char="○"/>
            </a:pPr>
            <a:r>
              <a:rPr lang="en-US" sz="1600"/>
              <a:t>GlobalSearch Cloud Enterprise Essentials with 15 Named Users</a:t>
            </a:r>
            <a:endParaRPr sz="1600"/>
          </a:p>
          <a:p>
            <a:pPr indent="-330200" lvl="1" marL="914400" rtl="0" algn="l">
              <a:lnSpc>
                <a:spcPct val="100000"/>
              </a:lnSpc>
              <a:spcBef>
                <a:spcPts val="1000"/>
              </a:spcBef>
              <a:spcAft>
                <a:spcPts val="0"/>
              </a:spcAft>
              <a:buSzPts val="1600"/>
              <a:buChar char="○"/>
            </a:pPr>
            <a:r>
              <a:rPr lang="en-US" sz="1600"/>
              <a:t>InquireAI (Up to 500 pages per month, volumes over 500 the dealer is required to purchase Production InquireAI)</a:t>
            </a:r>
            <a:endParaRPr sz="1600"/>
          </a:p>
          <a:p>
            <a:pPr indent="-330200" lvl="1" marL="914400" rtl="0" algn="l">
              <a:lnSpc>
                <a:spcPct val="100000"/>
              </a:lnSpc>
              <a:spcBef>
                <a:spcPts val="1000"/>
              </a:spcBef>
              <a:spcAft>
                <a:spcPts val="0"/>
              </a:spcAft>
              <a:buSzPts val="1600"/>
              <a:buChar char="○"/>
            </a:pPr>
            <a:r>
              <a:rPr lang="en-US" sz="1600"/>
              <a:t>Unlimited GlobalCapture Volumes</a:t>
            </a:r>
            <a:endParaRPr sz="1600"/>
          </a:p>
          <a:p>
            <a:pPr indent="-330200" lvl="1" marL="914400" rtl="0" algn="l">
              <a:lnSpc>
                <a:spcPct val="100000"/>
              </a:lnSpc>
              <a:spcBef>
                <a:spcPts val="1000"/>
              </a:spcBef>
              <a:spcAft>
                <a:spcPts val="0"/>
              </a:spcAft>
              <a:buSzPts val="1600"/>
              <a:buChar char="○"/>
            </a:pPr>
            <a:r>
              <a:rPr lang="en-US" sz="1600"/>
              <a:t>Unlimited GlobalAction Workflows</a:t>
            </a:r>
            <a:endParaRPr sz="1600"/>
          </a:p>
          <a:p>
            <a:pPr indent="-330200" lvl="1" marL="914400" rtl="0" algn="l">
              <a:lnSpc>
                <a:spcPct val="100000"/>
              </a:lnSpc>
              <a:spcBef>
                <a:spcPts val="1000"/>
              </a:spcBef>
              <a:spcAft>
                <a:spcPts val="0"/>
              </a:spcAft>
              <a:buSzPts val="1600"/>
              <a:buChar char="○"/>
            </a:pPr>
            <a:r>
              <a:rPr lang="en-US" sz="1600"/>
              <a:t>Unlimited GlobalForms Workflow Licenses</a:t>
            </a:r>
            <a:endParaRPr sz="1600"/>
          </a:p>
          <a:p>
            <a:pPr indent="-330200" lvl="1" marL="914400" rtl="0" algn="l">
              <a:lnSpc>
                <a:spcPct val="100000"/>
              </a:lnSpc>
              <a:spcBef>
                <a:spcPts val="1000"/>
              </a:spcBef>
              <a:spcAft>
                <a:spcPts val="1000"/>
              </a:spcAft>
              <a:buSzPts val="1600"/>
              <a:buChar char="○"/>
            </a:pPr>
            <a:r>
              <a:rPr lang="en-US" sz="1600"/>
              <a:t>Valued at $15,000/Year</a:t>
            </a:r>
            <a:endParaRPr sz="1600"/>
          </a:p>
        </p:txBody>
      </p:sp>
    </p:spTree>
  </p:cSld>
  <p:clrMapOvr>
    <a:masterClrMapping/>
  </p:clrMapOvr>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11" name="Shape 1811"/>
        <p:cNvGrpSpPr/>
        <p:nvPr/>
      </p:nvGrpSpPr>
      <p:grpSpPr>
        <a:xfrm>
          <a:off x="0" y="0"/>
          <a:ext cx="0" cy="0"/>
          <a:chOff x="0" y="0"/>
          <a:chExt cx="0" cy="0"/>
        </a:xfrm>
      </p:grpSpPr>
      <p:sp>
        <p:nvSpPr>
          <p:cNvPr id="1812" name="Google Shape;1812;p20"/>
          <p:cNvSpPr txBox="1"/>
          <p:nvPr>
            <p:ph idx="1" type="body"/>
          </p:nvPr>
        </p:nvSpPr>
        <p:spPr>
          <a:xfrm>
            <a:off x="1293097" y="2701275"/>
            <a:ext cx="7823100" cy="1455600"/>
          </a:xfrm>
          <a:prstGeom prst="rect">
            <a:avLst/>
          </a:prstGeom>
          <a:noFill/>
          <a:ln>
            <a:noFill/>
          </a:ln>
        </p:spPr>
        <p:txBody>
          <a:bodyPr anchorCtr="0" anchor="ctr" bIns="45700" lIns="91425" spcFirstLastPara="1" rIns="91425" wrap="square" tIns="45700">
            <a:noAutofit/>
          </a:bodyPr>
          <a:lstStyle/>
          <a:p>
            <a:pPr indent="-228600" lvl="0" marL="457200" marR="0" rtl="0" algn="l">
              <a:lnSpc>
                <a:spcPct val="100000"/>
              </a:lnSpc>
              <a:spcBef>
                <a:spcPts val="1100"/>
              </a:spcBef>
              <a:spcAft>
                <a:spcPts val="0"/>
              </a:spcAft>
              <a:buClr>
                <a:schemeClr val="lt1"/>
              </a:buClr>
              <a:buSzPts val="4800"/>
              <a:buFont typeface="Arial"/>
              <a:buNone/>
            </a:pPr>
            <a:r>
              <a:rPr lang="en-US"/>
              <a:t>Q&amp;A</a:t>
            </a:r>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01" name="Shape 1601"/>
        <p:cNvGrpSpPr/>
        <p:nvPr/>
      </p:nvGrpSpPr>
      <p:grpSpPr>
        <a:xfrm>
          <a:off x="0" y="0"/>
          <a:ext cx="0" cy="0"/>
          <a:chOff x="0" y="0"/>
          <a:chExt cx="0" cy="0"/>
        </a:xfrm>
      </p:grpSpPr>
      <p:sp>
        <p:nvSpPr>
          <p:cNvPr id="1602" name="Google Shape;1602;g343d2673bcf_0_1983"/>
          <p:cNvSpPr txBox="1"/>
          <p:nvPr>
            <p:ph idx="1" type="body"/>
          </p:nvPr>
        </p:nvSpPr>
        <p:spPr>
          <a:xfrm>
            <a:off x="1293097" y="2701275"/>
            <a:ext cx="7823100" cy="1455600"/>
          </a:xfrm>
          <a:prstGeom prst="rect">
            <a:avLst/>
          </a:prstGeom>
        </p:spPr>
        <p:txBody>
          <a:bodyPr anchorCtr="0" anchor="ctr" bIns="45700" lIns="91425" spcFirstLastPara="1" rIns="91425" wrap="square" tIns="45700">
            <a:noAutofit/>
          </a:bodyPr>
          <a:lstStyle/>
          <a:p>
            <a:pPr indent="0" lvl="0" marL="0" rtl="0" algn="l">
              <a:spcBef>
                <a:spcPts val="1100"/>
              </a:spcBef>
              <a:spcAft>
                <a:spcPts val="0"/>
              </a:spcAft>
              <a:buNone/>
            </a:pPr>
            <a:r>
              <a:rPr lang="en-US"/>
              <a:t>What is Intelligent Information Management?</a:t>
            </a:r>
            <a:endParaRPr/>
          </a:p>
        </p:txBody>
      </p:sp>
    </p:spTree>
  </p:cSld>
  <p:clrMapOvr>
    <a:masterClrMapping/>
  </p:clrMapOvr>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17" name="Shape 1817"/>
        <p:cNvGrpSpPr/>
        <p:nvPr/>
      </p:nvGrpSpPr>
      <p:grpSpPr>
        <a:xfrm>
          <a:off x="0" y="0"/>
          <a:ext cx="0" cy="0"/>
          <a:chOff x="0" y="0"/>
          <a:chExt cx="0" cy="0"/>
        </a:xfrm>
      </p:grpSpPr>
      <p:sp>
        <p:nvSpPr>
          <p:cNvPr id="1818" name="Google Shape;1818;p21"/>
          <p:cNvSpPr txBox="1"/>
          <p:nvPr>
            <p:ph idx="2" type="body"/>
          </p:nvPr>
        </p:nvSpPr>
        <p:spPr>
          <a:xfrm>
            <a:off x="1835630" y="3861613"/>
            <a:ext cx="4197600" cy="256500"/>
          </a:xfrm>
          <a:prstGeom prst="rect">
            <a:avLst/>
          </a:prstGeom>
          <a:noFill/>
          <a:ln>
            <a:noFill/>
          </a:ln>
        </p:spPr>
        <p:txBody>
          <a:bodyPr anchorCtr="0" anchor="b" bIns="45700" lIns="91425" spcFirstLastPara="1" rIns="91425" wrap="square" tIns="45700">
            <a:noAutofit/>
          </a:bodyPr>
          <a:lstStyle/>
          <a:p>
            <a:pPr indent="0" lvl="0" marL="0" rtl="0" algn="l">
              <a:lnSpc>
                <a:spcPct val="90000"/>
              </a:lnSpc>
              <a:spcBef>
                <a:spcPts val="1100"/>
              </a:spcBef>
              <a:spcAft>
                <a:spcPts val="0"/>
              </a:spcAft>
              <a:buSzPts val="1500"/>
              <a:buNone/>
            </a:pPr>
            <a:r>
              <a:rPr lang="en-US"/>
              <a:t>(203) 789-0889</a:t>
            </a:r>
            <a:endParaRPr/>
          </a:p>
        </p:txBody>
      </p:sp>
      <p:sp>
        <p:nvSpPr>
          <p:cNvPr id="1819" name="Google Shape;1819;p21"/>
          <p:cNvSpPr txBox="1"/>
          <p:nvPr>
            <p:ph idx="3" type="body"/>
          </p:nvPr>
        </p:nvSpPr>
        <p:spPr>
          <a:xfrm>
            <a:off x="1835630" y="4211023"/>
            <a:ext cx="4197600" cy="256500"/>
          </a:xfrm>
          <a:prstGeom prst="rect">
            <a:avLst/>
          </a:prstGeom>
          <a:noFill/>
          <a:ln>
            <a:noFill/>
          </a:ln>
        </p:spPr>
        <p:txBody>
          <a:bodyPr anchorCtr="0" anchor="b" bIns="45700" lIns="91425" spcFirstLastPara="1" rIns="91425" wrap="square" tIns="45700">
            <a:noAutofit/>
          </a:bodyPr>
          <a:lstStyle/>
          <a:p>
            <a:pPr indent="0" lvl="0" marL="0" rtl="0" algn="l">
              <a:lnSpc>
                <a:spcPct val="90000"/>
              </a:lnSpc>
              <a:spcBef>
                <a:spcPts val="1100"/>
              </a:spcBef>
              <a:spcAft>
                <a:spcPts val="0"/>
              </a:spcAft>
              <a:buSzPts val="1500"/>
              <a:buNone/>
            </a:pPr>
            <a:r>
              <a:rPr lang="en-US"/>
              <a:t>info@square-9.com</a:t>
            </a:r>
            <a:endParaRPr/>
          </a:p>
        </p:txBody>
      </p:sp>
      <p:sp>
        <p:nvSpPr>
          <p:cNvPr id="1820" name="Google Shape;1820;p21"/>
          <p:cNvSpPr txBox="1"/>
          <p:nvPr>
            <p:ph idx="4" type="body"/>
          </p:nvPr>
        </p:nvSpPr>
        <p:spPr>
          <a:xfrm>
            <a:off x="1835630" y="4560433"/>
            <a:ext cx="4197600" cy="256500"/>
          </a:xfrm>
          <a:prstGeom prst="rect">
            <a:avLst/>
          </a:prstGeom>
          <a:noFill/>
          <a:ln>
            <a:noFill/>
          </a:ln>
        </p:spPr>
        <p:txBody>
          <a:bodyPr anchorCtr="0" anchor="b" bIns="45700" lIns="91425" spcFirstLastPara="1" rIns="91425" wrap="square" tIns="45700">
            <a:noAutofit/>
          </a:bodyPr>
          <a:lstStyle/>
          <a:p>
            <a:pPr indent="0" lvl="0" marL="0" rtl="0" algn="l">
              <a:lnSpc>
                <a:spcPct val="90000"/>
              </a:lnSpc>
              <a:spcBef>
                <a:spcPts val="1100"/>
              </a:spcBef>
              <a:spcAft>
                <a:spcPts val="0"/>
              </a:spcAft>
              <a:buSzPts val="1500"/>
              <a:buNone/>
            </a:pPr>
            <a:r>
              <a:rPr lang="en-US"/>
              <a:t>square-9.com</a:t>
            </a:r>
            <a:endParaRPr/>
          </a:p>
        </p:txBody>
      </p:sp>
      <p:sp>
        <p:nvSpPr>
          <p:cNvPr id="1821" name="Google Shape;1821;p21"/>
          <p:cNvSpPr txBox="1"/>
          <p:nvPr>
            <p:ph idx="5" type="body"/>
          </p:nvPr>
        </p:nvSpPr>
        <p:spPr>
          <a:xfrm>
            <a:off x="1417369" y="1471222"/>
            <a:ext cx="4604700" cy="549600"/>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1100"/>
              </a:spcBef>
              <a:spcAft>
                <a:spcPts val="0"/>
              </a:spcAft>
              <a:buSzPts val="3600"/>
              <a:buNone/>
            </a:pPr>
            <a:r>
              <a:rPr lang="en-US"/>
              <a:t>Thank You</a:t>
            </a:r>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06" name="Shape 1606"/>
        <p:cNvGrpSpPr/>
        <p:nvPr/>
      </p:nvGrpSpPr>
      <p:grpSpPr>
        <a:xfrm>
          <a:off x="0" y="0"/>
          <a:ext cx="0" cy="0"/>
          <a:chOff x="0" y="0"/>
          <a:chExt cx="0" cy="0"/>
        </a:xfrm>
      </p:grpSpPr>
      <p:sp>
        <p:nvSpPr>
          <p:cNvPr id="1607" name="Google Shape;1607;p3"/>
          <p:cNvSpPr txBox="1"/>
          <p:nvPr>
            <p:ph idx="2" type="body"/>
          </p:nvPr>
        </p:nvSpPr>
        <p:spPr>
          <a:xfrm>
            <a:off x="1671200" y="2017775"/>
            <a:ext cx="6837000" cy="893700"/>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SzPts val="1200"/>
              <a:buNone/>
            </a:pPr>
            <a:r>
              <a:rPr b="1" lang="en-US" sz="1600"/>
              <a:t>Transform</a:t>
            </a:r>
            <a:endParaRPr b="1" sz="1600"/>
          </a:p>
          <a:p>
            <a:pPr indent="0" lvl="0" marL="0" rtl="0" algn="l">
              <a:lnSpc>
                <a:spcPct val="90000"/>
              </a:lnSpc>
              <a:spcBef>
                <a:spcPts val="0"/>
              </a:spcBef>
              <a:spcAft>
                <a:spcPts val="0"/>
              </a:spcAft>
              <a:buSzPts val="1200"/>
              <a:buNone/>
            </a:pPr>
            <a:r>
              <a:rPr lang="en-US" sz="1600"/>
              <a:t>Identifying inefficient paper-based processes and digitizing them for greater downstream effectiveness</a:t>
            </a:r>
            <a:endParaRPr sz="1600"/>
          </a:p>
        </p:txBody>
      </p:sp>
      <p:sp>
        <p:nvSpPr>
          <p:cNvPr id="1608" name="Google Shape;1608;p3"/>
          <p:cNvSpPr txBox="1"/>
          <p:nvPr>
            <p:ph idx="3" type="body"/>
          </p:nvPr>
        </p:nvSpPr>
        <p:spPr>
          <a:xfrm>
            <a:off x="1671200" y="3235612"/>
            <a:ext cx="6837000" cy="893700"/>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SzPts val="1200"/>
              <a:buNone/>
            </a:pPr>
            <a:r>
              <a:rPr b="1" lang="en-US" sz="1600"/>
              <a:t>Secure &amp; Protect</a:t>
            </a:r>
            <a:endParaRPr b="1" sz="1600"/>
          </a:p>
          <a:p>
            <a:pPr indent="0" lvl="0" marL="0" rtl="0" algn="l">
              <a:lnSpc>
                <a:spcPct val="90000"/>
              </a:lnSpc>
              <a:spcBef>
                <a:spcPts val="0"/>
              </a:spcBef>
              <a:spcAft>
                <a:spcPts val="0"/>
              </a:spcAft>
              <a:buSzPts val="1200"/>
              <a:buNone/>
            </a:pPr>
            <a:r>
              <a:rPr lang="en-US" sz="1600"/>
              <a:t>Securing and encrypting information so it’s available only to the right people at anytime from anywhere regardless of location</a:t>
            </a:r>
            <a:endParaRPr sz="1600"/>
          </a:p>
        </p:txBody>
      </p:sp>
      <p:sp>
        <p:nvSpPr>
          <p:cNvPr id="1609" name="Google Shape;1609;p3"/>
          <p:cNvSpPr txBox="1"/>
          <p:nvPr>
            <p:ph idx="4" type="body"/>
          </p:nvPr>
        </p:nvSpPr>
        <p:spPr>
          <a:xfrm>
            <a:off x="1671200" y="4453449"/>
            <a:ext cx="6837000" cy="893700"/>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SzPts val="1200"/>
              <a:buNone/>
            </a:pPr>
            <a:r>
              <a:rPr b="1" lang="en-US" sz="1600"/>
              <a:t>Automate</a:t>
            </a:r>
            <a:endParaRPr b="1" sz="1600"/>
          </a:p>
          <a:p>
            <a:pPr indent="0" lvl="0" marL="0" rtl="0" algn="l">
              <a:lnSpc>
                <a:spcPct val="90000"/>
              </a:lnSpc>
              <a:spcBef>
                <a:spcPts val="0"/>
              </a:spcBef>
              <a:spcAft>
                <a:spcPts val="0"/>
              </a:spcAft>
              <a:buSzPts val="1200"/>
              <a:buNone/>
            </a:pPr>
            <a:r>
              <a:rPr lang="en-US" sz="1600"/>
              <a:t>Putting digitized information into motion while enforcing business rules for approvals, notifications, decision-making, and for sharing with other applications</a:t>
            </a:r>
            <a:endParaRPr sz="1600"/>
          </a:p>
        </p:txBody>
      </p:sp>
      <p:pic>
        <p:nvPicPr>
          <p:cNvPr id="1610" name="Google Shape;1610;p3"/>
          <p:cNvPicPr preferRelativeResize="0"/>
          <p:nvPr>
            <p:ph idx="5" type="pic"/>
          </p:nvPr>
        </p:nvPicPr>
        <p:blipFill rotWithShape="1">
          <a:blip r:embed="rId3">
            <a:alphaModFix/>
          </a:blip>
          <a:srcRect b="0" l="0" r="0" t="0"/>
          <a:stretch/>
        </p:blipFill>
        <p:spPr>
          <a:xfrm>
            <a:off x="665019" y="2017785"/>
            <a:ext cx="893700" cy="893700"/>
          </a:xfrm>
          <a:prstGeom prst="ellipse">
            <a:avLst/>
          </a:prstGeom>
          <a:solidFill>
            <a:schemeClr val="accent1"/>
          </a:solidFill>
          <a:ln>
            <a:noFill/>
          </a:ln>
        </p:spPr>
      </p:pic>
      <p:pic>
        <p:nvPicPr>
          <p:cNvPr id="1611" name="Google Shape;1611;p3"/>
          <p:cNvPicPr preferRelativeResize="0"/>
          <p:nvPr>
            <p:ph idx="6" type="pic"/>
          </p:nvPr>
        </p:nvPicPr>
        <p:blipFill rotWithShape="1">
          <a:blip r:embed="rId4">
            <a:alphaModFix/>
          </a:blip>
          <a:srcRect b="0" l="0" r="0" t="0"/>
          <a:stretch/>
        </p:blipFill>
        <p:spPr>
          <a:xfrm>
            <a:off x="665019" y="3235617"/>
            <a:ext cx="893700" cy="893700"/>
          </a:xfrm>
          <a:prstGeom prst="ellipse">
            <a:avLst/>
          </a:prstGeom>
          <a:solidFill>
            <a:schemeClr val="accent2"/>
          </a:solidFill>
          <a:ln>
            <a:noFill/>
          </a:ln>
        </p:spPr>
      </p:pic>
      <p:pic>
        <p:nvPicPr>
          <p:cNvPr id="1612" name="Google Shape;1612;p3"/>
          <p:cNvPicPr preferRelativeResize="0"/>
          <p:nvPr>
            <p:ph idx="7" type="pic"/>
          </p:nvPr>
        </p:nvPicPr>
        <p:blipFill rotWithShape="1">
          <a:blip r:embed="rId5">
            <a:alphaModFix/>
          </a:blip>
          <a:srcRect b="0" l="0" r="0" t="0"/>
          <a:stretch/>
        </p:blipFill>
        <p:spPr>
          <a:xfrm>
            <a:off x="665019" y="4453448"/>
            <a:ext cx="893700" cy="893700"/>
          </a:xfrm>
          <a:prstGeom prst="ellipse">
            <a:avLst/>
          </a:prstGeom>
          <a:solidFill>
            <a:schemeClr val="accent3"/>
          </a:solidFill>
          <a:ln>
            <a:noFill/>
          </a:ln>
        </p:spPr>
      </p:pic>
      <p:sp>
        <p:nvSpPr>
          <p:cNvPr id="1613" name="Google Shape;1613;p3"/>
          <p:cNvSpPr txBox="1"/>
          <p:nvPr>
            <p:ph idx="1" type="body"/>
          </p:nvPr>
        </p:nvSpPr>
        <p:spPr>
          <a:xfrm>
            <a:off x="539188" y="551701"/>
            <a:ext cx="11113500" cy="584400"/>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1100"/>
              </a:spcBef>
              <a:spcAft>
                <a:spcPts val="0"/>
              </a:spcAft>
              <a:buSzPts val="3600"/>
              <a:buNone/>
            </a:pPr>
            <a:r>
              <a:rPr lang="en-US" sz="3500"/>
              <a:t>What is Intelligent Information Management?</a:t>
            </a:r>
            <a:endParaRPr sz="3500"/>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18" name="Shape 1618"/>
        <p:cNvGrpSpPr/>
        <p:nvPr/>
      </p:nvGrpSpPr>
      <p:grpSpPr>
        <a:xfrm>
          <a:off x="0" y="0"/>
          <a:ext cx="0" cy="0"/>
          <a:chOff x="0" y="0"/>
          <a:chExt cx="0" cy="0"/>
        </a:xfrm>
      </p:grpSpPr>
      <p:sp>
        <p:nvSpPr>
          <p:cNvPr id="1619" name="Google Shape;1619;g343d2673bcf_0_1988"/>
          <p:cNvSpPr txBox="1"/>
          <p:nvPr>
            <p:ph idx="1" type="body"/>
          </p:nvPr>
        </p:nvSpPr>
        <p:spPr>
          <a:xfrm>
            <a:off x="1293097" y="2701275"/>
            <a:ext cx="7823100" cy="1455600"/>
          </a:xfrm>
          <a:prstGeom prst="rect">
            <a:avLst/>
          </a:prstGeom>
        </p:spPr>
        <p:txBody>
          <a:bodyPr anchorCtr="0" anchor="ctr" bIns="45700" lIns="91425" spcFirstLastPara="1" rIns="91425" wrap="square" tIns="45700">
            <a:noAutofit/>
          </a:bodyPr>
          <a:lstStyle/>
          <a:p>
            <a:pPr indent="0" lvl="0" marL="0" rtl="0" algn="l">
              <a:spcBef>
                <a:spcPts val="1100"/>
              </a:spcBef>
              <a:spcAft>
                <a:spcPts val="0"/>
              </a:spcAft>
              <a:buNone/>
            </a:pPr>
            <a:r>
              <a:rPr lang="en-US"/>
              <a:t>Who We Are</a:t>
            </a:r>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24" name="Shape 1624"/>
        <p:cNvGrpSpPr/>
        <p:nvPr/>
      </p:nvGrpSpPr>
      <p:grpSpPr>
        <a:xfrm>
          <a:off x="0" y="0"/>
          <a:ext cx="0" cy="0"/>
          <a:chOff x="0" y="0"/>
          <a:chExt cx="0" cy="0"/>
        </a:xfrm>
      </p:grpSpPr>
      <p:sp>
        <p:nvSpPr>
          <p:cNvPr id="1625" name="Google Shape;1625;g343d2673bcf_0_1031"/>
          <p:cNvSpPr txBox="1"/>
          <p:nvPr>
            <p:ph idx="1" type="body"/>
          </p:nvPr>
        </p:nvSpPr>
        <p:spPr>
          <a:xfrm>
            <a:off x="539188" y="551701"/>
            <a:ext cx="11113500" cy="584400"/>
          </a:xfrm>
          <a:prstGeom prst="rect">
            <a:avLst/>
          </a:prstGeom>
        </p:spPr>
        <p:txBody>
          <a:bodyPr anchorCtr="0" anchor="t" bIns="45700" lIns="91425" spcFirstLastPara="1" rIns="91425" wrap="square" tIns="45700">
            <a:noAutofit/>
          </a:bodyPr>
          <a:lstStyle/>
          <a:p>
            <a:pPr indent="0" lvl="0" marL="0" rtl="0" algn="l">
              <a:spcBef>
                <a:spcPts val="1100"/>
              </a:spcBef>
              <a:spcAft>
                <a:spcPts val="0"/>
              </a:spcAft>
              <a:buNone/>
            </a:pPr>
            <a:r>
              <a:rPr lang="en-US"/>
              <a:t>Who We Are </a:t>
            </a:r>
            <a:endParaRPr/>
          </a:p>
        </p:txBody>
      </p:sp>
      <p:sp>
        <p:nvSpPr>
          <p:cNvPr id="1626" name="Google Shape;1626;g343d2673bcf_0_1031"/>
          <p:cNvSpPr txBox="1"/>
          <p:nvPr>
            <p:ph idx="2" type="body"/>
          </p:nvPr>
        </p:nvSpPr>
        <p:spPr>
          <a:xfrm>
            <a:off x="539200" y="1596150"/>
            <a:ext cx="6521700" cy="3879300"/>
          </a:xfrm>
          <a:prstGeom prst="rect">
            <a:avLst/>
          </a:prstGeom>
        </p:spPr>
        <p:txBody>
          <a:bodyPr anchorCtr="0" anchor="t" bIns="45700" lIns="91425" spcFirstLastPara="1" rIns="91425" wrap="square" tIns="45700">
            <a:noAutofit/>
          </a:bodyPr>
          <a:lstStyle/>
          <a:p>
            <a:pPr indent="0" lvl="0" marL="0" rtl="0" algn="l">
              <a:lnSpc>
                <a:spcPct val="100000"/>
              </a:lnSpc>
              <a:spcBef>
                <a:spcPts val="1100"/>
              </a:spcBef>
              <a:spcAft>
                <a:spcPts val="0"/>
              </a:spcAft>
              <a:buNone/>
            </a:pPr>
            <a:r>
              <a:rPr lang="en-US" sz="1600"/>
              <a:t>Square 9’s AI-powered intelligent information management platform eliminates paper from your processes, automates workflows, and adapts to your unique needs to maximize your investment. </a:t>
            </a:r>
            <a:endParaRPr sz="1600"/>
          </a:p>
          <a:p>
            <a:pPr indent="0" lvl="0" marL="0" rtl="0" algn="l">
              <a:lnSpc>
                <a:spcPct val="100000"/>
              </a:lnSpc>
              <a:spcBef>
                <a:spcPts val="1100"/>
              </a:spcBef>
              <a:spcAft>
                <a:spcPts val="0"/>
              </a:spcAft>
              <a:buNone/>
            </a:pPr>
            <a:r>
              <a:rPr lang="en-US" sz="1600"/>
              <a:t>From Accounts Payable automation to HR automation, business process automation, and beyond, we work the way you do and make it effortless to:</a:t>
            </a:r>
            <a:endParaRPr sz="1600"/>
          </a:p>
          <a:p>
            <a:pPr indent="-330200" lvl="0" marL="457200" rtl="0" algn="l">
              <a:lnSpc>
                <a:spcPct val="100000"/>
              </a:lnSpc>
              <a:spcBef>
                <a:spcPts val="1100"/>
              </a:spcBef>
              <a:spcAft>
                <a:spcPts val="0"/>
              </a:spcAft>
              <a:buSzPts val="1600"/>
              <a:buChar char="●"/>
            </a:pPr>
            <a:r>
              <a:rPr lang="en-US" sz="1600"/>
              <a:t>Extract your information using generative AI</a:t>
            </a:r>
            <a:endParaRPr sz="1600"/>
          </a:p>
          <a:p>
            <a:pPr indent="-330200" lvl="0" marL="457200" rtl="0" algn="l">
              <a:lnSpc>
                <a:spcPct val="100000"/>
              </a:lnSpc>
              <a:spcBef>
                <a:spcPts val="0"/>
              </a:spcBef>
              <a:spcAft>
                <a:spcPts val="0"/>
              </a:spcAft>
              <a:buSzPts val="1600"/>
              <a:buChar char="●"/>
            </a:pPr>
            <a:r>
              <a:rPr lang="en-US" sz="1600"/>
              <a:t>Capture additional data through customizable web forms</a:t>
            </a:r>
            <a:endParaRPr sz="1600"/>
          </a:p>
          <a:p>
            <a:pPr indent="-330200" lvl="0" marL="457200" rtl="0" algn="l">
              <a:lnSpc>
                <a:spcPct val="100000"/>
              </a:lnSpc>
              <a:spcBef>
                <a:spcPts val="0"/>
              </a:spcBef>
              <a:spcAft>
                <a:spcPts val="0"/>
              </a:spcAft>
              <a:buSzPts val="1600"/>
              <a:buChar char="●"/>
            </a:pPr>
            <a:r>
              <a:rPr lang="en-US" sz="1600"/>
              <a:t>Integrate and share captured data with Dynamics 365 and other business applications</a:t>
            </a:r>
            <a:endParaRPr sz="1600"/>
          </a:p>
          <a:p>
            <a:pPr indent="-330200" lvl="0" marL="457200" rtl="0" algn="l">
              <a:lnSpc>
                <a:spcPct val="100000"/>
              </a:lnSpc>
              <a:spcBef>
                <a:spcPts val="0"/>
              </a:spcBef>
              <a:spcAft>
                <a:spcPts val="0"/>
              </a:spcAft>
              <a:buSzPts val="1600"/>
              <a:buChar char="●"/>
            </a:pPr>
            <a:r>
              <a:rPr lang="en-US" sz="1600"/>
              <a:t>Maintain secure, searchable digital records archives</a:t>
            </a:r>
            <a:endParaRPr sz="1600"/>
          </a:p>
          <a:p>
            <a:pPr indent="-330200" lvl="0" marL="457200" rtl="0" algn="l">
              <a:lnSpc>
                <a:spcPct val="100000"/>
              </a:lnSpc>
              <a:spcBef>
                <a:spcPts val="0"/>
              </a:spcBef>
              <a:spcAft>
                <a:spcPts val="0"/>
              </a:spcAft>
              <a:buSzPts val="1600"/>
              <a:buChar char="●"/>
            </a:pPr>
            <a:r>
              <a:rPr lang="en-US" sz="1600"/>
              <a:t>Automate processes with intuitive workflows</a:t>
            </a:r>
            <a:endParaRPr sz="1600"/>
          </a:p>
        </p:txBody>
      </p:sp>
      <p:pic>
        <p:nvPicPr>
          <p:cNvPr id="1627" name="Google Shape;1627;g343d2673bcf_0_1031"/>
          <p:cNvPicPr preferRelativeResize="0"/>
          <p:nvPr/>
        </p:nvPicPr>
        <p:blipFill>
          <a:blip r:embed="rId3">
            <a:alphaModFix/>
          </a:blip>
          <a:stretch>
            <a:fillRect/>
          </a:stretch>
        </p:blipFill>
        <p:spPr>
          <a:xfrm>
            <a:off x="7293000" y="1136112"/>
            <a:ext cx="4059100" cy="2991975"/>
          </a:xfrm>
          <a:prstGeom prst="rect">
            <a:avLst/>
          </a:prstGeom>
          <a:noFill/>
          <a:ln>
            <a:noFill/>
          </a:ln>
        </p:spPr>
      </p:pic>
      <p:pic>
        <p:nvPicPr>
          <p:cNvPr id="1628" name="Google Shape;1628;g343d2673bcf_0_1031"/>
          <p:cNvPicPr preferRelativeResize="0"/>
          <p:nvPr/>
        </p:nvPicPr>
        <p:blipFill>
          <a:blip r:embed="rId4">
            <a:alphaModFix/>
          </a:blip>
          <a:stretch>
            <a:fillRect/>
          </a:stretch>
        </p:blipFill>
        <p:spPr>
          <a:xfrm>
            <a:off x="7579464" y="4329475"/>
            <a:ext cx="995585" cy="1145874"/>
          </a:xfrm>
          <a:prstGeom prst="rect">
            <a:avLst/>
          </a:prstGeom>
          <a:noFill/>
          <a:ln>
            <a:noFill/>
          </a:ln>
        </p:spPr>
      </p:pic>
      <p:pic>
        <p:nvPicPr>
          <p:cNvPr id="1629" name="Google Shape;1629;g343d2673bcf_0_1031"/>
          <p:cNvPicPr preferRelativeResize="0"/>
          <p:nvPr/>
        </p:nvPicPr>
        <p:blipFill>
          <a:blip r:embed="rId5">
            <a:alphaModFix/>
          </a:blip>
          <a:stretch>
            <a:fillRect/>
          </a:stretch>
        </p:blipFill>
        <p:spPr>
          <a:xfrm>
            <a:off x="8867700" y="4329476"/>
            <a:ext cx="2218275" cy="1145875"/>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34" name="Shape 1634"/>
        <p:cNvGrpSpPr/>
        <p:nvPr/>
      </p:nvGrpSpPr>
      <p:grpSpPr>
        <a:xfrm>
          <a:off x="0" y="0"/>
          <a:ext cx="0" cy="0"/>
          <a:chOff x="0" y="0"/>
          <a:chExt cx="0" cy="0"/>
        </a:xfrm>
      </p:grpSpPr>
      <p:sp>
        <p:nvSpPr>
          <p:cNvPr id="1635" name="Google Shape;1635;g346cc4dc384_0_0"/>
          <p:cNvSpPr txBox="1"/>
          <p:nvPr>
            <p:ph idx="1" type="body"/>
          </p:nvPr>
        </p:nvSpPr>
        <p:spPr>
          <a:xfrm>
            <a:off x="539238" y="90776"/>
            <a:ext cx="11113500" cy="584400"/>
          </a:xfrm>
          <a:prstGeom prst="rect">
            <a:avLst/>
          </a:prstGeom>
        </p:spPr>
        <p:txBody>
          <a:bodyPr anchorCtr="0" anchor="t" bIns="45700" lIns="91425" spcFirstLastPara="1" rIns="91425" wrap="square" tIns="45700">
            <a:noAutofit/>
          </a:bodyPr>
          <a:lstStyle/>
          <a:p>
            <a:pPr indent="0" lvl="0" marL="0" rtl="0" algn="l">
              <a:spcBef>
                <a:spcPts val="1100"/>
              </a:spcBef>
              <a:spcAft>
                <a:spcPts val="0"/>
              </a:spcAft>
              <a:buNone/>
            </a:pPr>
            <a:r>
              <a:rPr lang="en-US" sz="3700"/>
              <a:t>Unlocking Information: </a:t>
            </a:r>
            <a:br>
              <a:rPr lang="en-US" sz="3700"/>
            </a:br>
            <a:r>
              <a:rPr lang="en-US" sz="3700"/>
              <a:t>Access Before Management</a:t>
            </a:r>
            <a:endParaRPr sz="3700"/>
          </a:p>
        </p:txBody>
      </p:sp>
      <p:sp>
        <p:nvSpPr>
          <p:cNvPr id="1636" name="Google Shape;1636;g346cc4dc384_0_0"/>
          <p:cNvSpPr txBox="1"/>
          <p:nvPr>
            <p:ph idx="2" type="body"/>
          </p:nvPr>
        </p:nvSpPr>
        <p:spPr>
          <a:xfrm>
            <a:off x="539250" y="2079325"/>
            <a:ext cx="6598500" cy="2095800"/>
          </a:xfrm>
          <a:prstGeom prst="rect">
            <a:avLst/>
          </a:prstGeom>
        </p:spPr>
        <p:txBody>
          <a:bodyPr anchorCtr="0" anchor="t" bIns="45700" lIns="91425" spcFirstLastPara="1" rIns="91425" wrap="square" tIns="45700">
            <a:noAutofit/>
          </a:bodyPr>
          <a:lstStyle/>
          <a:p>
            <a:pPr indent="0" lvl="0" marL="0" rtl="0" algn="l">
              <a:lnSpc>
                <a:spcPct val="115000"/>
              </a:lnSpc>
              <a:spcBef>
                <a:spcPts val="1100"/>
              </a:spcBef>
              <a:spcAft>
                <a:spcPts val="0"/>
              </a:spcAft>
              <a:buNone/>
            </a:pPr>
            <a:r>
              <a:rPr lang="en-US" sz="1600"/>
              <a:t>With our Generative AI, we take information and put it into motion extracting key data from any source: Documents, emails, invoices, contracts, and more.</a:t>
            </a:r>
            <a:endParaRPr sz="1600"/>
          </a:p>
          <a:p>
            <a:pPr indent="-330200" lvl="0" marL="457200" rtl="0" algn="l">
              <a:lnSpc>
                <a:spcPct val="115000"/>
              </a:lnSpc>
              <a:spcBef>
                <a:spcPts val="1100"/>
              </a:spcBef>
              <a:spcAft>
                <a:spcPts val="0"/>
              </a:spcAft>
              <a:buSzPts val="1600"/>
              <a:buChar char="●"/>
            </a:pPr>
            <a:r>
              <a:rPr lang="en-US" sz="1600"/>
              <a:t>AI-driven data access – Instantly extract and unlock critical business information </a:t>
            </a:r>
            <a:endParaRPr sz="1600"/>
          </a:p>
          <a:p>
            <a:pPr indent="-330200" lvl="0" marL="457200" rtl="0" algn="l">
              <a:lnSpc>
                <a:spcPct val="115000"/>
              </a:lnSpc>
              <a:spcBef>
                <a:spcPts val="0"/>
              </a:spcBef>
              <a:spcAft>
                <a:spcPts val="0"/>
              </a:spcAft>
              <a:buSzPts val="1600"/>
              <a:buChar char="●"/>
            </a:pPr>
            <a:r>
              <a:rPr lang="en-US" sz="1600"/>
              <a:t>Seamless integration – Ensure the right data flows into your workflows</a:t>
            </a:r>
            <a:endParaRPr sz="1600"/>
          </a:p>
        </p:txBody>
      </p:sp>
      <p:pic>
        <p:nvPicPr>
          <p:cNvPr id="1637" name="Google Shape;1637;g346cc4dc384_0_0" title="GenAI.png"/>
          <p:cNvPicPr preferRelativeResize="0"/>
          <p:nvPr/>
        </p:nvPicPr>
        <p:blipFill>
          <a:blip r:embed="rId3">
            <a:alphaModFix/>
          </a:blip>
          <a:stretch>
            <a:fillRect/>
          </a:stretch>
        </p:blipFill>
        <p:spPr>
          <a:xfrm>
            <a:off x="7813850" y="2079325"/>
            <a:ext cx="3673800" cy="2871950"/>
          </a:xfrm>
          <a:prstGeom prst="rect">
            <a:avLst/>
          </a:prstGeom>
          <a:noFill/>
          <a:ln>
            <a:noFill/>
          </a:ln>
        </p:spPr>
      </p:pic>
      <p:sp>
        <p:nvSpPr>
          <p:cNvPr id="1638" name="Google Shape;1638;g346cc4dc384_0_0"/>
          <p:cNvSpPr txBox="1"/>
          <p:nvPr/>
        </p:nvSpPr>
        <p:spPr>
          <a:xfrm>
            <a:off x="539250" y="1497700"/>
            <a:ext cx="8672400" cy="3510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1100"/>
              </a:spcBef>
              <a:spcAft>
                <a:spcPts val="0"/>
              </a:spcAft>
              <a:buClr>
                <a:schemeClr val="dk1"/>
              </a:buClr>
              <a:buSzPts val="1100"/>
              <a:buFont typeface="Arial"/>
              <a:buNone/>
            </a:pPr>
            <a:r>
              <a:rPr b="1" lang="en-US" sz="2100">
                <a:solidFill>
                  <a:schemeClr val="dk1"/>
                </a:solidFill>
                <a:latin typeface="Montserrat"/>
                <a:ea typeface="Montserrat"/>
                <a:cs typeface="Montserrat"/>
                <a:sym typeface="Montserrat"/>
              </a:rPr>
              <a:t>Before You Can Manage Information, You Need to Access It</a:t>
            </a:r>
            <a:endParaRPr b="1" sz="2100">
              <a:solidFill>
                <a:schemeClr val="dk1"/>
              </a:solidFill>
              <a:latin typeface="Montserrat"/>
              <a:ea typeface="Montserrat"/>
              <a:cs typeface="Montserrat"/>
              <a:sym typeface="Montserrat"/>
            </a:endParaRPr>
          </a:p>
          <a:p>
            <a:pPr indent="0" lvl="0" marL="0" rtl="0" algn="l">
              <a:spcBef>
                <a:spcPts val="0"/>
              </a:spcBef>
              <a:spcAft>
                <a:spcPts val="0"/>
              </a:spcAft>
              <a:buNone/>
            </a:pPr>
            <a:r>
              <a:t/>
            </a:r>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43" name="Shape 1643"/>
        <p:cNvGrpSpPr/>
        <p:nvPr/>
      </p:nvGrpSpPr>
      <p:grpSpPr>
        <a:xfrm>
          <a:off x="0" y="0"/>
          <a:ext cx="0" cy="0"/>
          <a:chOff x="0" y="0"/>
          <a:chExt cx="0" cy="0"/>
        </a:xfrm>
      </p:grpSpPr>
      <p:sp>
        <p:nvSpPr>
          <p:cNvPr id="1644" name="Google Shape;1644;g343d2673bcf_0_1040"/>
          <p:cNvSpPr txBox="1"/>
          <p:nvPr>
            <p:ph idx="1" type="body"/>
          </p:nvPr>
        </p:nvSpPr>
        <p:spPr>
          <a:xfrm>
            <a:off x="414950" y="107750"/>
            <a:ext cx="11113500" cy="938700"/>
          </a:xfrm>
          <a:prstGeom prst="rect">
            <a:avLst/>
          </a:prstGeom>
        </p:spPr>
        <p:txBody>
          <a:bodyPr anchorCtr="0" anchor="t" bIns="45700" lIns="91425" spcFirstLastPara="1" rIns="91425" wrap="square" tIns="45700">
            <a:noAutofit/>
          </a:bodyPr>
          <a:lstStyle/>
          <a:p>
            <a:pPr indent="0" lvl="0" marL="0" rtl="0" algn="ctr">
              <a:spcBef>
                <a:spcPts val="1000"/>
              </a:spcBef>
              <a:spcAft>
                <a:spcPts val="0"/>
              </a:spcAft>
              <a:buNone/>
            </a:pPr>
            <a:r>
              <a:rPr lang="en-US" sz="3300"/>
              <a:t>The Square 9 AI-Powered Intelligent Information Management Platform</a:t>
            </a:r>
            <a:endParaRPr sz="3300"/>
          </a:p>
        </p:txBody>
      </p:sp>
      <p:sp>
        <p:nvSpPr>
          <p:cNvPr id="1645" name="Google Shape;1645;g343d2673bcf_0_1040"/>
          <p:cNvSpPr txBox="1"/>
          <p:nvPr>
            <p:ph idx="2" type="body"/>
          </p:nvPr>
        </p:nvSpPr>
        <p:spPr>
          <a:xfrm>
            <a:off x="8374651" y="2028500"/>
            <a:ext cx="3628500" cy="326400"/>
          </a:xfrm>
          <a:prstGeom prst="rect">
            <a:avLst/>
          </a:prstGeom>
        </p:spPr>
        <p:txBody>
          <a:bodyPr anchorCtr="0" anchor="t" bIns="45700" lIns="91425" spcFirstLastPara="1" rIns="91425" wrap="square" tIns="45700">
            <a:noAutofit/>
          </a:bodyPr>
          <a:lstStyle/>
          <a:p>
            <a:pPr indent="0" lvl="0" marL="0" rtl="0" algn="l">
              <a:spcBef>
                <a:spcPts val="1000"/>
              </a:spcBef>
              <a:spcAft>
                <a:spcPts val="0"/>
              </a:spcAft>
              <a:buNone/>
            </a:pPr>
            <a:r>
              <a:rPr lang="en-US" sz="1600"/>
              <a:t>Business Process Automation</a:t>
            </a:r>
            <a:endParaRPr sz="1600"/>
          </a:p>
        </p:txBody>
      </p:sp>
      <p:sp>
        <p:nvSpPr>
          <p:cNvPr id="1646" name="Google Shape;1646;g343d2673bcf_0_1040"/>
          <p:cNvSpPr txBox="1"/>
          <p:nvPr>
            <p:ph idx="3" type="body"/>
          </p:nvPr>
        </p:nvSpPr>
        <p:spPr>
          <a:xfrm>
            <a:off x="8374651" y="2354875"/>
            <a:ext cx="3484500" cy="543600"/>
          </a:xfrm>
          <a:prstGeom prst="rect">
            <a:avLst/>
          </a:prstGeom>
        </p:spPr>
        <p:txBody>
          <a:bodyPr anchorCtr="0" anchor="t" bIns="45700" lIns="91425" spcFirstLastPara="1" rIns="91425" wrap="square" tIns="45700">
            <a:noAutofit/>
          </a:bodyPr>
          <a:lstStyle/>
          <a:p>
            <a:pPr indent="0" lvl="0" marL="0" rtl="0" algn="l">
              <a:spcBef>
                <a:spcPts val="1000"/>
              </a:spcBef>
              <a:spcAft>
                <a:spcPts val="0"/>
              </a:spcAft>
              <a:buNone/>
            </a:pPr>
            <a:r>
              <a:rPr lang="en-US" sz="1200"/>
              <a:t>Workflow automation to keep information moving throughout your organization</a:t>
            </a:r>
            <a:endParaRPr sz="1200"/>
          </a:p>
        </p:txBody>
      </p:sp>
      <p:sp>
        <p:nvSpPr>
          <p:cNvPr id="1647" name="Google Shape;1647;g343d2673bcf_0_1040"/>
          <p:cNvSpPr txBox="1"/>
          <p:nvPr>
            <p:ph idx="4" type="body"/>
          </p:nvPr>
        </p:nvSpPr>
        <p:spPr>
          <a:xfrm>
            <a:off x="8374642" y="4561212"/>
            <a:ext cx="3239100" cy="326400"/>
          </a:xfrm>
          <a:prstGeom prst="rect">
            <a:avLst/>
          </a:prstGeom>
        </p:spPr>
        <p:txBody>
          <a:bodyPr anchorCtr="0" anchor="t" bIns="45700" lIns="91425" spcFirstLastPara="1" rIns="91425" wrap="square" tIns="45700">
            <a:noAutofit/>
          </a:bodyPr>
          <a:lstStyle/>
          <a:p>
            <a:pPr indent="0" lvl="0" marL="0" rtl="0" algn="l">
              <a:spcBef>
                <a:spcPts val="1000"/>
              </a:spcBef>
              <a:spcAft>
                <a:spcPts val="0"/>
              </a:spcAft>
              <a:buNone/>
            </a:pPr>
            <a:r>
              <a:rPr lang="en-US" sz="1600"/>
              <a:t>Web Forms Design</a:t>
            </a:r>
            <a:endParaRPr sz="1600"/>
          </a:p>
        </p:txBody>
      </p:sp>
      <p:sp>
        <p:nvSpPr>
          <p:cNvPr id="1648" name="Google Shape;1648;g343d2673bcf_0_1040"/>
          <p:cNvSpPr txBox="1"/>
          <p:nvPr>
            <p:ph idx="5" type="body"/>
          </p:nvPr>
        </p:nvSpPr>
        <p:spPr>
          <a:xfrm>
            <a:off x="8374642" y="4887589"/>
            <a:ext cx="3239100" cy="543600"/>
          </a:xfrm>
          <a:prstGeom prst="rect">
            <a:avLst/>
          </a:prstGeom>
        </p:spPr>
        <p:txBody>
          <a:bodyPr anchorCtr="0" anchor="t" bIns="45700" lIns="91425" spcFirstLastPara="1" rIns="91425" wrap="square" tIns="45700">
            <a:noAutofit/>
          </a:bodyPr>
          <a:lstStyle/>
          <a:p>
            <a:pPr indent="0" lvl="0" marL="0" rtl="0" algn="l">
              <a:spcBef>
                <a:spcPts val="1000"/>
              </a:spcBef>
              <a:spcAft>
                <a:spcPts val="0"/>
              </a:spcAft>
              <a:buNone/>
            </a:pPr>
            <a:r>
              <a:rPr lang="en-US" sz="1200"/>
              <a:t>Dynamic web forms for easy capture and routing of information</a:t>
            </a:r>
            <a:endParaRPr sz="1200"/>
          </a:p>
        </p:txBody>
      </p:sp>
      <p:sp>
        <p:nvSpPr>
          <p:cNvPr id="1649" name="Google Shape;1649;g343d2673bcf_0_1040"/>
          <p:cNvSpPr txBox="1"/>
          <p:nvPr>
            <p:ph idx="6" type="body"/>
          </p:nvPr>
        </p:nvSpPr>
        <p:spPr>
          <a:xfrm>
            <a:off x="114950" y="2028500"/>
            <a:ext cx="3628500" cy="326400"/>
          </a:xfrm>
          <a:prstGeom prst="rect">
            <a:avLst/>
          </a:prstGeom>
        </p:spPr>
        <p:txBody>
          <a:bodyPr anchorCtr="0" anchor="t" bIns="45700" lIns="91425" spcFirstLastPara="1" rIns="91425" wrap="square" tIns="45700">
            <a:noAutofit/>
          </a:bodyPr>
          <a:lstStyle/>
          <a:p>
            <a:pPr indent="0" lvl="0" marL="0" rtl="0" algn="r">
              <a:spcBef>
                <a:spcPts val="1000"/>
              </a:spcBef>
              <a:spcAft>
                <a:spcPts val="0"/>
              </a:spcAft>
              <a:buNone/>
            </a:pPr>
            <a:r>
              <a:rPr lang="en-US" sz="1600"/>
              <a:t>AI Driven Data Extraction</a:t>
            </a:r>
            <a:endParaRPr sz="1600"/>
          </a:p>
        </p:txBody>
      </p:sp>
      <p:sp>
        <p:nvSpPr>
          <p:cNvPr id="1650" name="Google Shape;1650;g343d2673bcf_0_1040"/>
          <p:cNvSpPr txBox="1"/>
          <p:nvPr>
            <p:ph idx="7" type="body"/>
          </p:nvPr>
        </p:nvSpPr>
        <p:spPr>
          <a:xfrm>
            <a:off x="259000" y="2354875"/>
            <a:ext cx="3484500" cy="543600"/>
          </a:xfrm>
          <a:prstGeom prst="rect">
            <a:avLst/>
          </a:prstGeom>
        </p:spPr>
        <p:txBody>
          <a:bodyPr anchorCtr="0" anchor="t" bIns="45700" lIns="91425" spcFirstLastPara="1" rIns="91425" wrap="square" tIns="45700">
            <a:noAutofit/>
          </a:bodyPr>
          <a:lstStyle/>
          <a:p>
            <a:pPr indent="0" lvl="0" marL="0" rtl="0" algn="r">
              <a:spcBef>
                <a:spcPts val="1000"/>
              </a:spcBef>
              <a:spcAft>
                <a:spcPts val="0"/>
              </a:spcAft>
              <a:buNone/>
            </a:pPr>
            <a:r>
              <a:rPr lang="en-US" sz="1200"/>
              <a:t>Fast and accurate document capture and imaging to make locating information easy</a:t>
            </a:r>
            <a:endParaRPr sz="1200"/>
          </a:p>
        </p:txBody>
      </p:sp>
      <p:sp>
        <p:nvSpPr>
          <p:cNvPr id="1651" name="Google Shape;1651;g343d2673bcf_0_1040"/>
          <p:cNvSpPr txBox="1"/>
          <p:nvPr>
            <p:ph idx="8" type="body"/>
          </p:nvPr>
        </p:nvSpPr>
        <p:spPr>
          <a:xfrm>
            <a:off x="578175" y="4561212"/>
            <a:ext cx="3165300" cy="326400"/>
          </a:xfrm>
          <a:prstGeom prst="rect">
            <a:avLst/>
          </a:prstGeom>
        </p:spPr>
        <p:txBody>
          <a:bodyPr anchorCtr="0" anchor="t" bIns="45700" lIns="91425" spcFirstLastPara="1" rIns="91425" wrap="square" tIns="45700">
            <a:noAutofit/>
          </a:bodyPr>
          <a:lstStyle/>
          <a:p>
            <a:pPr indent="0" lvl="0" marL="0" rtl="0" algn="r">
              <a:spcBef>
                <a:spcPts val="1000"/>
              </a:spcBef>
              <a:spcAft>
                <a:spcPts val="0"/>
              </a:spcAft>
              <a:buNone/>
            </a:pPr>
            <a:r>
              <a:rPr lang="en-US" sz="1600"/>
              <a:t>Document Management</a:t>
            </a:r>
            <a:endParaRPr sz="1600"/>
          </a:p>
        </p:txBody>
      </p:sp>
      <p:sp>
        <p:nvSpPr>
          <p:cNvPr id="1652" name="Google Shape;1652;g343d2673bcf_0_1040"/>
          <p:cNvSpPr txBox="1"/>
          <p:nvPr>
            <p:ph idx="9" type="body"/>
          </p:nvPr>
        </p:nvSpPr>
        <p:spPr>
          <a:xfrm>
            <a:off x="578175" y="4887589"/>
            <a:ext cx="3165300" cy="543600"/>
          </a:xfrm>
          <a:prstGeom prst="rect">
            <a:avLst/>
          </a:prstGeom>
        </p:spPr>
        <p:txBody>
          <a:bodyPr anchorCtr="0" anchor="t" bIns="45700" lIns="91425" spcFirstLastPara="1" rIns="91425" wrap="square" tIns="45700">
            <a:noAutofit/>
          </a:bodyPr>
          <a:lstStyle/>
          <a:p>
            <a:pPr indent="0" lvl="0" marL="0" rtl="0" algn="r">
              <a:spcBef>
                <a:spcPts val="1000"/>
              </a:spcBef>
              <a:spcAft>
                <a:spcPts val="0"/>
              </a:spcAft>
              <a:buNone/>
            </a:pPr>
            <a:r>
              <a:rPr lang="en-US" sz="1200"/>
              <a:t>Secure access, storage and retrieval of business-critical documents</a:t>
            </a:r>
            <a:endParaRPr sz="1200"/>
          </a:p>
        </p:txBody>
      </p:sp>
      <p:pic>
        <p:nvPicPr>
          <p:cNvPr id="1653" name="Google Shape;1653;g343d2673bcf_0_1040"/>
          <p:cNvPicPr preferRelativeResize="0"/>
          <p:nvPr>
            <p:ph idx="13" type="pic"/>
          </p:nvPr>
        </p:nvPicPr>
        <p:blipFill rotWithShape="1">
          <a:blip r:embed="rId3">
            <a:alphaModFix/>
          </a:blip>
          <a:srcRect b="0" l="0" r="0" t="0"/>
          <a:stretch/>
        </p:blipFill>
        <p:spPr>
          <a:xfrm>
            <a:off x="3873621" y="2112944"/>
            <a:ext cx="693000" cy="693000"/>
          </a:xfrm>
          <a:prstGeom prst="ellipse">
            <a:avLst/>
          </a:prstGeom>
        </p:spPr>
      </p:pic>
      <p:pic>
        <p:nvPicPr>
          <p:cNvPr id="1654" name="Google Shape;1654;g343d2673bcf_0_1040"/>
          <p:cNvPicPr preferRelativeResize="0"/>
          <p:nvPr>
            <p:ph idx="14" type="pic"/>
          </p:nvPr>
        </p:nvPicPr>
        <p:blipFill rotWithShape="1">
          <a:blip r:embed="rId4">
            <a:alphaModFix/>
          </a:blip>
          <a:srcRect b="0" l="0" r="0" t="0"/>
          <a:stretch/>
        </p:blipFill>
        <p:spPr>
          <a:xfrm>
            <a:off x="7560646" y="2112944"/>
            <a:ext cx="693000" cy="693000"/>
          </a:xfrm>
          <a:prstGeom prst="ellipse">
            <a:avLst/>
          </a:prstGeom>
        </p:spPr>
      </p:pic>
      <p:pic>
        <p:nvPicPr>
          <p:cNvPr id="1655" name="Google Shape;1655;g343d2673bcf_0_1040"/>
          <p:cNvPicPr preferRelativeResize="0"/>
          <p:nvPr>
            <p:ph idx="15" type="pic"/>
          </p:nvPr>
        </p:nvPicPr>
        <p:blipFill rotWithShape="1">
          <a:blip r:embed="rId5">
            <a:alphaModFix/>
          </a:blip>
          <a:srcRect b="0" l="0" r="0" t="0"/>
          <a:stretch/>
        </p:blipFill>
        <p:spPr>
          <a:xfrm>
            <a:off x="3873621" y="4645280"/>
            <a:ext cx="693000" cy="693000"/>
          </a:xfrm>
          <a:prstGeom prst="ellipse">
            <a:avLst/>
          </a:prstGeom>
        </p:spPr>
      </p:pic>
      <p:pic>
        <p:nvPicPr>
          <p:cNvPr id="1656" name="Google Shape;1656;g343d2673bcf_0_1040"/>
          <p:cNvPicPr preferRelativeResize="0"/>
          <p:nvPr>
            <p:ph idx="16" type="pic"/>
          </p:nvPr>
        </p:nvPicPr>
        <p:blipFill rotWithShape="1">
          <a:blip r:embed="rId6">
            <a:alphaModFix/>
          </a:blip>
          <a:srcRect b="0" l="0" r="0" t="0"/>
          <a:stretch/>
        </p:blipFill>
        <p:spPr>
          <a:xfrm>
            <a:off x="7560646" y="4645280"/>
            <a:ext cx="693000" cy="693000"/>
          </a:xfrm>
          <a:prstGeom prst="ellipse">
            <a:avLst/>
          </a:prstGeom>
        </p:spPr>
      </p:pic>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61" name="Shape 1661"/>
        <p:cNvGrpSpPr/>
        <p:nvPr/>
      </p:nvGrpSpPr>
      <p:grpSpPr>
        <a:xfrm>
          <a:off x="0" y="0"/>
          <a:ext cx="0" cy="0"/>
          <a:chOff x="0" y="0"/>
          <a:chExt cx="0" cy="0"/>
        </a:xfrm>
      </p:grpSpPr>
      <p:sp>
        <p:nvSpPr>
          <p:cNvPr id="1662" name="Google Shape;1662;g343d2673bcf_0_1057"/>
          <p:cNvSpPr txBox="1"/>
          <p:nvPr>
            <p:ph idx="1" type="body"/>
          </p:nvPr>
        </p:nvSpPr>
        <p:spPr>
          <a:xfrm>
            <a:off x="539238" y="472251"/>
            <a:ext cx="11113500" cy="584400"/>
          </a:xfrm>
          <a:prstGeom prst="rect">
            <a:avLst/>
          </a:prstGeom>
        </p:spPr>
        <p:txBody>
          <a:bodyPr anchorCtr="0" anchor="t" bIns="45700" lIns="91425" spcFirstLastPara="1" rIns="91425" wrap="square" tIns="45700">
            <a:noAutofit/>
          </a:bodyPr>
          <a:lstStyle/>
          <a:p>
            <a:pPr indent="0" lvl="0" marL="0" rtl="0" algn="l">
              <a:spcBef>
                <a:spcPts val="1100"/>
              </a:spcBef>
              <a:spcAft>
                <a:spcPts val="0"/>
              </a:spcAft>
              <a:buNone/>
            </a:pPr>
            <a:r>
              <a:rPr lang="en-US"/>
              <a:t>Recognized As The Industry Leader</a:t>
            </a:r>
            <a:endParaRPr/>
          </a:p>
        </p:txBody>
      </p:sp>
      <p:pic>
        <p:nvPicPr>
          <p:cNvPr id="1663" name="Google Shape;1663;g343d2673bcf_0_1057"/>
          <p:cNvPicPr preferRelativeResize="0"/>
          <p:nvPr/>
        </p:nvPicPr>
        <p:blipFill>
          <a:blip r:embed="rId3">
            <a:alphaModFix/>
          </a:blip>
          <a:stretch>
            <a:fillRect/>
          </a:stretch>
        </p:blipFill>
        <p:spPr>
          <a:xfrm>
            <a:off x="365988" y="1446650"/>
            <a:ext cx="11460024" cy="4560524"/>
          </a:xfrm>
          <a:prstGeom prst="rect">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name="2024 Template">
  <a:themeElements>
    <a:clrScheme name="#1069 • Square 9">
      <a:dk1>
        <a:srgbClr val="000000"/>
      </a:dk1>
      <a:lt1>
        <a:srgbClr val="FFFFFF"/>
      </a:lt1>
      <a:dk2>
        <a:srgbClr val="44546A"/>
      </a:dk2>
      <a:lt2>
        <a:srgbClr val="E7E6E6"/>
      </a:lt2>
      <a:accent1>
        <a:srgbClr val="E87722"/>
      </a:accent1>
      <a:accent2>
        <a:srgbClr val="13294B"/>
      </a:accent2>
      <a:accent3>
        <a:srgbClr val="1E4078"/>
      </a:accent3>
      <a:accent4>
        <a:srgbClr val="7F7F7F"/>
      </a:accent4>
      <a:accent5>
        <a:srgbClr val="595959"/>
      </a:accent5>
      <a:accent6>
        <a:srgbClr val="000000"/>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xmlns:r="http://schemas.openxmlformats.org/officeDocument/2006/relationships" name="Square 9 PPT Theme 2024">
  <a:themeElements>
    <a:clrScheme name="#1069 • Square 9">
      <a:dk1>
        <a:srgbClr val="000000"/>
      </a:dk1>
      <a:lt1>
        <a:srgbClr val="FFFFFF"/>
      </a:lt1>
      <a:dk2>
        <a:srgbClr val="44546A"/>
      </a:dk2>
      <a:lt2>
        <a:srgbClr val="E7E6E6"/>
      </a:lt2>
      <a:accent1>
        <a:srgbClr val="E87722"/>
      </a:accent1>
      <a:accent2>
        <a:srgbClr val="13294B"/>
      </a:accent2>
      <a:accent3>
        <a:srgbClr val="1E4078"/>
      </a:accent3>
      <a:accent4>
        <a:srgbClr val="7F7F7F"/>
      </a:accent4>
      <a:accent5>
        <a:srgbClr val="595959"/>
      </a:accent5>
      <a:accent6>
        <a:srgbClr val="000000"/>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2024-08-13T16:56:42Z</dcterms:created>
  <dc:creator>Nick Fugaro</dc:creator>
</cp:coreProperties>
</file>