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5"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6858000" cy="9144000"/>
  <p:embeddedFontLst>
    <p:embeddedFont>
      <p:font typeface="Montserrat" panose="00000500000000000000" pitchFamily="50" charset="0"/>
      <p:regular r:id="rId34"/>
      <p:bold r:id="rId35"/>
      <p:italic r:id="rId36"/>
      <p:boldItalic r:id="rId37"/>
    </p:embeddedFont>
    <p:embeddedFont>
      <p:font typeface="Montserrat Light" panose="00000400000000000000" pitchFamily="50" charset="0"/>
      <p:regular r:id="rId38"/>
      <p:bold r:id="rId39"/>
      <p:italic r:id="rId40"/>
      <p:boldItalic r:id="rId41"/>
    </p:embeddedFont>
    <p:embeddedFont>
      <p:font typeface="Montserrat Medium" panose="00000600000000000000" pitchFamily="50" charset="0"/>
      <p:regular r:id="rId42"/>
      <p:bold r:id="rId43"/>
      <p:italic r:id="rId44"/>
      <p:boldItalic r:id="rId45"/>
    </p:embeddedFont>
    <p:embeddedFont>
      <p:font typeface="Montserrat SemiBold" panose="00000700000000000000" pitchFamily="50"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jHYtCMx9wWQ0nVwZmVBxHYKqn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6" name="Google Shape;157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343d2673bcf_0_10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343d2673bcf_0_10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At Square 9 we can digitally transform virtually any business process, whether it’s industry specific or a more generalized practice area.</a:t>
            </a:r>
            <a:endParaRPr/>
          </a:p>
          <a:p>
            <a:pPr marL="0" lvl="0" indent="0" algn="l" rtl="0">
              <a:spcBef>
                <a:spcPts val="0"/>
              </a:spcBef>
              <a:spcAft>
                <a:spcPts val="0"/>
              </a:spcAft>
              <a:buNone/>
            </a:pPr>
            <a:endParaRPr/>
          </a:p>
          <a:p>
            <a:pPr marL="0" lvl="0" indent="0" algn="l" rtl="0">
              <a:spcBef>
                <a:spcPts val="0"/>
              </a:spcBef>
              <a:spcAft>
                <a:spcPts val="0"/>
              </a:spcAft>
              <a:buNone/>
            </a:pPr>
            <a:r>
              <a:rPr lang="en-US"/>
              <a:t>Hands down, Accounts Payable is where we typically get started. In fact roughly 80% of our new customers start in this area and for good reason. A strong, provable ROI that guarantees a big win for your first project makes it an ideal place to start.</a:t>
            </a:r>
            <a:endParaRPr/>
          </a:p>
          <a:p>
            <a:pPr marL="0" lvl="0" indent="0" algn="l" rtl="0">
              <a:spcBef>
                <a:spcPts val="0"/>
              </a:spcBef>
              <a:spcAft>
                <a:spcPts val="0"/>
              </a:spcAft>
              <a:buNone/>
            </a:pPr>
            <a:r>
              <a:rPr lang="en-US"/>
              <a:t>Another favorite is Human Resource Automation where we can transform not only your onboarding process but also you ongoing employee management. With HR departments being asked to do more with less resources, this is a practice area that many companies explore early on.</a:t>
            </a:r>
            <a:endParaRPr/>
          </a:p>
          <a:p>
            <a:pPr marL="0" lvl="0" indent="0" algn="l" rtl="0">
              <a:spcBef>
                <a:spcPts val="0"/>
              </a:spcBef>
              <a:spcAft>
                <a:spcPts val="0"/>
              </a:spcAft>
              <a:buNone/>
            </a:pPr>
            <a:r>
              <a:rPr lang="en-US"/>
              <a:t>Finally, contracts management is another high demand area. With document distribution, version control, routing and approval automation and digital signature integration through DocuSign, there is enormous opportunity for process improvement. </a:t>
            </a:r>
            <a:endParaRPr/>
          </a:p>
        </p:txBody>
      </p:sp>
      <p:sp>
        <p:nvSpPr>
          <p:cNvPr id="1667" name="Google Shape;1667;g343d2673bcf_0_10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g343d2673bcf_0_19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343d2673bcf_0_19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2" name="Google Shape;1682;g343d2673bcf_0_19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5"/>
        <p:cNvGrpSpPr/>
        <p:nvPr/>
      </p:nvGrpSpPr>
      <p:grpSpPr>
        <a:xfrm>
          <a:off x="0" y="0"/>
          <a:ext cx="0" cy="0"/>
          <a:chOff x="0" y="0"/>
          <a:chExt cx="0" cy="0"/>
        </a:xfrm>
      </p:grpSpPr>
      <p:sp>
        <p:nvSpPr>
          <p:cNvPr id="1686" name="Google Shape;16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7" name="Google Shape;16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343d2673bcf_0_19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343d2673bcf_0_19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5" name="Google Shape;1695;g343d2673bcf_0_199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34701843ec6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34701843ec6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1" name="Google Shape;1701;g34701843ec6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343d2673bcf_0_20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8" name="Google Shape;1708;g343d2673bcf_0_20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3"/>
        <p:cNvGrpSpPr/>
        <p:nvPr/>
      </p:nvGrpSpPr>
      <p:grpSpPr>
        <a:xfrm>
          <a:off x="0" y="0"/>
          <a:ext cx="0" cy="0"/>
          <a:chOff x="0" y="0"/>
          <a:chExt cx="0" cy="0"/>
        </a:xfrm>
      </p:grpSpPr>
      <p:sp>
        <p:nvSpPr>
          <p:cNvPr id="1714" name="Google Shape;171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5" name="Google Shape;171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343d2673bcf_0_20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343d2673bcf_0_20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2" name="Google Shape;1722;g343d2673bcf_0_20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7" name="Google Shape;172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4" name="Google Shape;173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2" name="Google Shape;15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1" name="Google Shape;17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8" name="Google Shape;174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g343d2673bcf_0_20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5" name="Google Shape;1755;g343d2673bcf_0_20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6" name="Google Shape;1756;g343d2673bcf_0_20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g343d2673bcf_0_29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1" name="Google Shape;1761;g343d2673bcf_0_29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l" rtl="0">
              <a:lnSpc>
                <a:spcPct val="115000"/>
              </a:lnSpc>
              <a:spcBef>
                <a:spcPts val="1100"/>
              </a:spcBef>
              <a:spcAft>
                <a:spcPts val="0"/>
              </a:spcAft>
              <a:buSzPts val="1100"/>
              <a:buFont typeface="Montserrat"/>
              <a:buChar char="●"/>
            </a:pPr>
            <a:r>
              <a:rPr lang="en-US" sz="1100">
                <a:latin typeface="Montserrat"/>
                <a:ea typeface="Montserrat"/>
                <a:cs typeface="Montserrat"/>
                <a:sym typeface="Montserrat"/>
              </a:rPr>
              <a:t>Annual Recurring Revenue: Build a steady stream with Square 9’s AI-powered Intelligent Information Management Platform</a:t>
            </a:r>
            <a:endParaRPr sz="1100">
              <a:latin typeface="Montserrat"/>
              <a:ea typeface="Montserrat"/>
              <a:cs typeface="Montserrat"/>
              <a:sym typeface="Montserrat"/>
            </a:endParaRPr>
          </a:p>
          <a:p>
            <a:pPr marL="457200" lvl="0" indent="-298450" algn="l" rtl="0">
              <a:lnSpc>
                <a:spcPct val="115000"/>
              </a:lnSpc>
              <a:spcBef>
                <a:spcPts val="0"/>
              </a:spcBef>
              <a:spcAft>
                <a:spcPts val="0"/>
              </a:spcAft>
              <a:buSzPts val="1100"/>
              <a:buFont typeface="Montserrat"/>
              <a:buChar char="●"/>
            </a:pPr>
            <a:r>
              <a:rPr lang="en-US" sz="1100">
                <a:latin typeface="Montserrat"/>
                <a:ea typeface="Montserrat"/>
                <a:cs typeface="Montserrat"/>
                <a:sym typeface="Montserrat"/>
              </a:rPr>
              <a:t>Extension of Your Sales Team: Gain access to our dedicated team of knowledgeable professionals who work with you across products, industries, and departments to support your growth efforts.</a:t>
            </a:r>
            <a:endParaRPr sz="1100">
              <a:latin typeface="Montserrat"/>
              <a:ea typeface="Montserrat"/>
              <a:cs typeface="Montserrat"/>
              <a:sym typeface="Montserrat"/>
            </a:endParaRPr>
          </a:p>
          <a:p>
            <a:pPr marL="457200" lvl="0" indent="-298450" algn="l" rtl="0">
              <a:lnSpc>
                <a:spcPct val="115000"/>
              </a:lnSpc>
              <a:spcBef>
                <a:spcPts val="0"/>
              </a:spcBef>
              <a:spcAft>
                <a:spcPts val="0"/>
              </a:spcAft>
              <a:buSzPts val="1100"/>
              <a:buFont typeface="Montserrat"/>
              <a:buChar char="●"/>
            </a:pPr>
            <a:r>
              <a:rPr lang="en-US" sz="1100">
                <a:latin typeface="Montserrat"/>
                <a:ea typeface="Montserrat"/>
                <a:cs typeface="Montserrat"/>
                <a:sym typeface="Montserrat"/>
              </a:rPr>
              <a:t>In-House Professional Services: Offer Your clients expert assistance with setup, support, and customization with an in-house team of project managers and experience faster ROI on Projects</a:t>
            </a:r>
            <a:endParaRPr sz="1100">
              <a:latin typeface="Montserrat"/>
              <a:ea typeface="Montserrat"/>
              <a:cs typeface="Montserrat"/>
              <a:sym typeface="Montserrat"/>
            </a:endParaRPr>
          </a:p>
          <a:p>
            <a:pPr marL="457200" lvl="0" indent="-298450" algn="l" rtl="0">
              <a:lnSpc>
                <a:spcPct val="115000"/>
              </a:lnSpc>
              <a:spcBef>
                <a:spcPts val="0"/>
              </a:spcBef>
              <a:spcAft>
                <a:spcPts val="0"/>
              </a:spcAft>
              <a:buSzPts val="1100"/>
              <a:buFont typeface="Montserrat"/>
              <a:buChar char="●"/>
            </a:pPr>
            <a:r>
              <a:rPr lang="en-US" sz="1100">
                <a:latin typeface="Montserrat"/>
                <a:ea typeface="Montserrat"/>
                <a:cs typeface="Montserrat"/>
                <a:sym typeface="Montserrat"/>
              </a:rPr>
              <a:t>Onboard iPaaS Integration: Seamlessly integrate your clients’ existing systems for a smooth onboarding process with our own iPaaS platform, which allows you to connect to popular applications like Microsoft Dynamics, and many more.</a:t>
            </a:r>
            <a:endParaRPr sz="1100"/>
          </a:p>
        </p:txBody>
      </p:sp>
      <p:sp>
        <p:nvSpPr>
          <p:cNvPr id="1762" name="Google Shape;1762;g343d2673bcf_0_29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3" name="Google Shape;177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4" name="Google Shape;177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Google Shape;178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3" name="Google Shape;17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9" name="Google Shape;178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6" name="Google Shape;17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3" name="Google Shape;180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0" name="Google Shape;181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343d2673bcf_0_19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343d2673bcf_0_19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0" name="Google Shape;1600;g343d2673bcf_0_19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5" name="Google Shape;1815;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816" name="Google Shape;1816;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5" name="Google Shape;16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700"/>
              </a:spcBef>
              <a:spcAft>
                <a:spcPts val="0"/>
              </a:spcAft>
              <a:buClr>
                <a:schemeClr val="dk1"/>
              </a:buClr>
              <a:buSzPts val="13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343d2673bcf_0_19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343d2673bcf_0_19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7" name="Google Shape;1617;g343d2673bcf_0_19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g343d2673bcf_0_10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343d2673bcf_0_10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latin typeface="Arial"/>
                <a:ea typeface="Arial"/>
                <a:cs typeface="Arial"/>
                <a:sym typeface="Arial"/>
              </a:rPr>
              <a:t>Paper-based processes are more than inconvenient—they drain productivity, stifle innovation, and limit your team’s potential to excel. Square 9’s AI-powered intelligent information management platform eliminates paper from your processes, automates workflows, and adapts to your unique needs to maximize your investment. From Accounts Payable automation to HR automation, business process automation, and beyond, we work the way you do and make it effortless to:</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a:latin typeface="Arial"/>
                <a:ea typeface="Arial"/>
                <a:cs typeface="Arial"/>
                <a:sym typeface="Arial"/>
              </a:rPr>
              <a:t>Extract your information with precision AI</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a:latin typeface="Arial"/>
                <a:ea typeface="Arial"/>
                <a:cs typeface="Arial"/>
                <a:sym typeface="Arial"/>
              </a:rPr>
              <a:t>Integrate and share captured data across your essential business applications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a:latin typeface="Arial"/>
                <a:ea typeface="Arial"/>
                <a:cs typeface="Arial"/>
                <a:sym typeface="Arial"/>
              </a:rPr>
              <a:t>Create secure, searchable digital archives</a:t>
            </a:r>
            <a:endParaRPr sz="1100">
              <a:latin typeface="Arial"/>
              <a:ea typeface="Arial"/>
              <a:cs typeface="Arial"/>
              <a:sym typeface="Arial"/>
            </a:endParaRPr>
          </a:p>
          <a:p>
            <a:pPr marL="457200" lvl="0" indent="-298450" algn="l" rtl="0">
              <a:spcBef>
                <a:spcPts val="0"/>
              </a:spcBef>
              <a:spcAft>
                <a:spcPts val="0"/>
              </a:spcAft>
              <a:buSzPts val="1100"/>
              <a:buFont typeface="Arial"/>
              <a:buChar char="●"/>
            </a:pPr>
            <a:r>
              <a:rPr lang="en-US" sz="1100">
                <a:latin typeface="Arial"/>
                <a:ea typeface="Arial"/>
                <a:cs typeface="Arial"/>
                <a:sym typeface="Arial"/>
              </a:rPr>
              <a:t>Automate processes with intuitive workflows</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Take the paper out of work. Transform how you work so your team is empowered to focus on what matters most, driving productivity and innovation in a digital-first world.</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1623" name="Google Shape;1623;g343d2673bcf_0_10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346cc4dc3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2" name="Google Shape;1632;g346cc4dc38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t>Our Intelligent Information Management platform is only as powerful as the data it can work with. That’s why access to the data comes first.</a:t>
            </a:r>
            <a:endParaRPr sz="1100">
              <a:latin typeface="Arial"/>
              <a:ea typeface="Arial"/>
              <a:cs typeface="Arial"/>
              <a:sym typeface="Arial"/>
            </a:endParaRPr>
          </a:p>
        </p:txBody>
      </p:sp>
      <p:sp>
        <p:nvSpPr>
          <p:cNvPr id="1633" name="Google Shape;1633;g346cc4dc38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9"/>
        <p:cNvGrpSpPr/>
        <p:nvPr/>
      </p:nvGrpSpPr>
      <p:grpSpPr>
        <a:xfrm>
          <a:off x="0" y="0"/>
          <a:ext cx="0" cy="0"/>
          <a:chOff x="0" y="0"/>
          <a:chExt cx="0" cy="0"/>
        </a:xfrm>
      </p:grpSpPr>
      <p:sp>
        <p:nvSpPr>
          <p:cNvPr id="1640" name="Google Shape;1640;g343d2673bcf_0_10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1" name="Google Shape;1641;g343d2673bcf_0_10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Our platform for intelligent information management consists of four primary practice areas.</a:t>
            </a:r>
            <a:endParaRPr/>
          </a:p>
          <a:p>
            <a:pPr marL="0" lvl="0" indent="0" algn="l" rtl="0">
              <a:lnSpc>
                <a:spcPct val="115000"/>
              </a:lnSpc>
              <a:spcBef>
                <a:spcPts val="0"/>
              </a:spcBef>
              <a:spcAft>
                <a:spcPts val="0"/>
              </a:spcAft>
              <a:buClr>
                <a:schemeClr val="dk1"/>
              </a:buClr>
              <a:buSzPts val="1100"/>
              <a:buFont typeface="Arial"/>
              <a:buNone/>
            </a:pPr>
            <a:r>
              <a:rPr lang="en-US"/>
              <a:t> - It starts with the ability to extract valuable information from documents or collect data through the use of web forms.</a:t>
            </a:r>
            <a:endParaRPr/>
          </a:p>
          <a:p>
            <a:pPr marL="0" lvl="0" indent="0" algn="l" rtl="0">
              <a:lnSpc>
                <a:spcPct val="115000"/>
              </a:lnSpc>
              <a:spcBef>
                <a:spcPts val="0"/>
              </a:spcBef>
              <a:spcAft>
                <a:spcPts val="0"/>
              </a:spcAft>
              <a:buClr>
                <a:schemeClr val="dk1"/>
              </a:buClr>
              <a:buSzPts val="1100"/>
              <a:buFont typeface="Arial"/>
              <a:buNone/>
            </a:pPr>
            <a:r>
              <a:rPr lang="en-US"/>
              <a:t> - We then put that information into motion through a powerful business process automation engine that allows it to flow through your organization where it’s reviewed, approved or escalated as needed.</a:t>
            </a:r>
            <a:endParaRPr/>
          </a:p>
          <a:p>
            <a:pPr marL="0" lvl="0" indent="0" algn="l" rtl="0">
              <a:lnSpc>
                <a:spcPct val="115000"/>
              </a:lnSpc>
              <a:spcBef>
                <a:spcPts val="0"/>
              </a:spcBef>
              <a:spcAft>
                <a:spcPts val="0"/>
              </a:spcAft>
              <a:buNone/>
            </a:pPr>
            <a:r>
              <a:rPr lang="en-US"/>
              <a:t> - Finally, your information is made accessible from anywhere at anyime through a web based content repository that is SOC 2 and HIPAA compliant to ensure your information is secure.</a:t>
            </a:r>
            <a:endParaRPr/>
          </a:p>
        </p:txBody>
      </p:sp>
      <p:sp>
        <p:nvSpPr>
          <p:cNvPr id="1642" name="Google Shape;1642;g343d2673bcf_0_10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343d2673bcf_0_10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343d2673bcf_0_10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At Square 9, we believe in complete transparency during the evaluation process. We believe there are key differentiators  that set us apart and we actively solicit independent reviews to understand what we do well and where we can improve. What you’re seeing here is publicly available at G2, a Gartner company which shows how Square 9 has been rated against our most common competitors.</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While it’s great to be rated highest in so many categories,  my attention immediately goes to the Average Return on Investment which is rated at 20% our nearest competitors.</a:t>
            </a:r>
            <a:endParaRPr sz="1100">
              <a:latin typeface="Arial"/>
              <a:ea typeface="Arial"/>
              <a:cs typeface="Arial"/>
              <a:sym typeface="Arial"/>
            </a:endParaRPr>
          </a:p>
          <a:p>
            <a:pPr marL="0" lvl="0" indent="0" algn="l" rtl="0">
              <a:lnSpc>
                <a:spcPct val="115000"/>
              </a:lnSpc>
              <a:spcBef>
                <a:spcPts val="0"/>
              </a:spcBef>
              <a:spcAft>
                <a:spcPts val="0"/>
              </a:spcAft>
              <a:buNone/>
            </a:pPr>
            <a:r>
              <a:rPr lang="en-US" sz="1100">
                <a:latin typeface="Arial"/>
                <a:ea typeface="Arial"/>
                <a:cs typeface="Arial"/>
                <a:sym typeface="Arial"/>
              </a:rPr>
              <a:t>Another important differentiator is that as a platform, Square 9 provides and end to end solution for your needs at about the same price as other products that require third party products to achieve the same results. That includes features like true AI driven data extraction and iPaaS integration capabilities for connecting to your line of business applications. </a:t>
            </a:r>
            <a:endParaRPr sz="1100">
              <a:latin typeface="Arial"/>
              <a:ea typeface="Arial"/>
              <a:cs typeface="Arial"/>
              <a:sym typeface="Arial"/>
            </a:endParaRPr>
          </a:p>
        </p:txBody>
      </p:sp>
      <p:sp>
        <p:nvSpPr>
          <p:cNvPr id="1660" name="Google Shape;1660;g343d2673bcf_0_10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White &amp; Transparent Blue 1">
  <p:cSld name="Title Slide - White &amp; Transparent Blue 1">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3"/>
          <p:cNvSpPr/>
          <p:nvPr/>
        </p:nvSpPr>
        <p:spPr>
          <a:xfrm>
            <a:off x="1" y="2124171"/>
            <a:ext cx="9374908" cy="3131320"/>
          </a:xfrm>
          <a:custGeom>
            <a:avLst/>
            <a:gdLst/>
            <a:ahLst/>
            <a:cxnLst/>
            <a:rect l="l" t="t" r="r" b="b"/>
            <a:pathLst>
              <a:path w="9374908" h="3131320" extrusionOk="0">
                <a:moveTo>
                  <a:pt x="0" y="0"/>
                </a:moveTo>
                <a:lnTo>
                  <a:pt x="9374908" y="0"/>
                </a:lnTo>
                <a:lnTo>
                  <a:pt x="9374908" y="3131320"/>
                </a:lnTo>
                <a:lnTo>
                  <a:pt x="0" y="3131320"/>
                </a:lnTo>
                <a:lnTo>
                  <a:pt x="0" y="0"/>
                </a:ln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pic>
        <p:nvPicPr>
          <p:cNvPr id="12" name="Google Shape;12;p23" descr="A blue and orange rectangle with black lines&#10;&#10;Description automatically generated"/>
          <p:cNvPicPr preferRelativeResize="0"/>
          <p:nvPr/>
        </p:nvPicPr>
        <p:blipFill rotWithShape="1">
          <a:blip r:embed="rId3">
            <a:alphaModFix/>
          </a:blip>
          <a:srcRect/>
          <a:stretch/>
        </p:blipFill>
        <p:spPr>
          <a:xfrm>
            <a:off x="9444912" y="517236"/>
            <a:ext cx="2747088" cy="6340765"/>
          </a:xfrm>
          <a:prstGeom prst="rect">
            <a:avLst/>
          </a:prstGeom>
          <a:noFill/>
          <a:ln>
            <a:noFill/>
          </a:ln>
        </p:spPr>
      </p:pic>
      <p:sp>
        <p:nvSpPr>
          <p:cNvPr id="13" name="Google Shape;13;p23"/>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1" y="2124171"/>
                </a:moveTo>
                <a:lnTo>
                  <a:pt x="1" y="5255491"/>
                </a:lnTo>
                <a:lnTo>
                  <a:pt x="9374909" y="5255491"/>
                </a:lnTo>
                <a:lnTo>
                  <a:pt x="9374909" y="2124171"/>
                </a:lnTo>
                <a:lnTo>
                  <a:pt x="1" y="212417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pic>
        <p:nvPicPr>
          <p:cNvPr id="14" name="Google Shape;14;p23"/>
          <p:cNvPicPr preferRelativeResize="0"/>
          <p:nvPr/>
        </p:nvPicPr>
        <p:blipFill>
          <a:blip r:embed="rId4"/>
          <a:srcRect/>
          <a:stretch/>
        </p:blipFill>
        <p:spPr>
          <a:xfrm>
            <a:off x="808085" y="532010"/>
            <a:ext cx="3667544" cy="1060150"/>
          </a:xfrm>
          <a:prstGeom prst="rect">
            <a:avLst/>
          </a:prstGeom>
          <a:noFill/>
          <a:ln>
            <a:noFill/>
          </a:ln>
        </p:spPr>
      </p:pic>
      <p:sp>
        <p:nvSpPr>
          <p:cNvPr id="15" name="Google Shape;15;p23"/>
          <p:cNvSpPr txBox="1">
            <a:spLocks noGrp="1"/>
          </p:cNvSpPr>
          <p:nvPr>
            <p:ph type="body" idx="1"/>
          </p:nvPr>
        </p:nvSpPr>
        <p:spPr>
          <a:xfrm>
            <a:off x="1293097" y="2355267"/>
            <a:ext cx="7823100" cy="1455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chemeClr val="lt1"/>
              </a:buClr>
              <a:buSzPts val="4800"/>
              <a:buFont typeface="Arial"/>
              <a:buNone/>
              <a:defRPr sz="48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6" name="Google Shape;16;p23"/>
          <p:cNvSpPr txBox="1">
            <a:spLocks noGrp="1"/>
          </p:cNvSpPr>
          <p:nvPr>
            <p:ph type="body" idx="2"/>
          </p:nvPr>
        </p:nvSpPr>
        <p:spPr>
          <a:xfrm>
            <a:off x="1293097" y="4646440"/>
            <a:ext cx="7823100" cy="23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100"/>
              <a:buFont typeface="Arial"/>
              <a:buNone/>
              <a:defRPr sz="11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7" name="Google Shape;17;p23"/>
          <p:cNvSpPr txBox="1">
            <a:spLocks noGrp="1"/>
          </p:cNvSpPr>
          <p:nvPr>
            <p:ph type="body" idx="3"/>
          </p:nvPr>
        </p:nvSpPr>
        <p:spPr>
          <a:xfrm>
            <a:off x="1293097" y="3945505"/>
            <a:ext cx="7823100" cy="388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2800"/>
              <a:buFont typeface="Arial"/>
              <a:buNone/>
              <a:defRPr sz="28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8" name="Google Shape;18;p23"/>
          <p:cNvSpPr txBox="1">
            <a:spLocks noGrp="1"/>
          </p:cNvSpPr>
          <p:nvPr>
            <p:ph type="body" idx="4"/>
          </p:nvPr>
        </p:nvSpPr>
        <p:spPr>
          <a:xfrm>
            <a:off x="2724732" y="6369526"/>
            <a:ext cx="6742500" cy="236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5"/>
              </a:buClr>
              <a:buSzPts val="900"/>
              <a:buFont typeface="Arial"/>
              <a:buNone/>
              <a:defRPr sz="900" b="0" i="0" u="none" strike="noStrike" cap="none">
                <a:solidFill>
                  <a:schemeClr val="accent5"/>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19" name="Google Shape;19;p23" descr="A blue and orange rectangle with black lines&#10;&#10;Description automatically generated"/>
          <p:cNvPicPr preferRelativeResize="0"/>
          <p:nvPr/>
        </p:nvPicPr>
        <p:blipFill rotWithShape="1">
          <a:blip r:embed="rId3">
            <a:alphaModFix/>
          </a:blip>
          <a:srcRect/>
          <a:stretch/>
        </p:blipFill>
        <p:spPr>
          <a:xfrm>
            <a:off x="9479914" y="532010"/>
            <a:ext cx="2747088" cy="63407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 White">
  <p:cSld name="Title Slide - White">
    <p:bg>
      <p:bgPr>
        <a:solidFill>
          <a:schemeClr val="lt1"/>
        </a:solidFill>
        <a:effectLst/>
      </p:bgPr>
    </p:bg>
    <p:spTree>
      <p:nvGrpSpPr>
        <p:cNvPr id="1" name="Shape 182"/>
        <p:cNvGrpSpPr/>
        <p:nvPr/>
      </p:nvGrpSpPr>
      <p:grpSpPr>
        <a:xfrm>
          <a:off x="0" y="0"/>
          <a:ext cx="0" cy="0"/>
          <a:chOff x="0" y="0"/>
          <a:chExt cx="0" cy="0"/>
        </a:xfrm>
      </p:grpSpPr>
      <p:sp>
        <p:nvSpPr>
          <p:cNvPr id="183" name="Google Shape;183;p32"/>
          <p:cNvSpPr/>
          <p:nvPr/>
        </p:nvSpPr>
        <p:spPr>
          <a:xfrm>
            <a:off x="1" y="2124171"/>
            <a:ext cx="9375300" cy="3131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184" name="Google Shape;184;p32"/>
          <p:cNvSpPr txBox="1">
            <a:spLocks noGrp="1"/>
          </p:cNvSpPr>
          <p:nvPr>
            <p:ph type="body" idx="1"/>
          </p:nvPr>
        </p:nvSpPr>
        <p:spPr>
          <a:xfrm>
            <a:off x="1293097" y="2355267"/>
            <a:ext cx="7823100" cy="1455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chemeClr val="accent2"/>
              </a:buClr>
              <a:buSzPts val="4800"/>
              <a:buFont typeface="Arial"/>
              <a:buNone/>
              <a:defRPr sz="48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85" name="Google Shape;185;p32"/>
          <p:cNvSpPr txBox="1">
            <a:spLocks noGrp="1"/>
          </p:cNvSpPr>
          <p:nvPr>
            <p:ph type="body" idx="2"/>
          </p:nvPr>
        </p:nvSpPr>
        <p:spPr>
          <a:xfrm>
            <a:off x="1293097" y="4646440"/>
            <a:ext cx="7823100" cy="23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1100"/>
              <a:buFont typeface="Arial"/>
              <a:buNone/>
              <a:defRPr sz="1100" b="0"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86" name="Google Shape;186;p32"/>
          <p:cNvSpPr txBox="1">
            <a:spLocks noGrp="1"/>
          </p:cNvSpPr>
          <p:nvPr>
            <p:ph type="body" idx="3"/>
          </p:nvPr>
        </p:nvSpPr>
        <p:spPr>
          <a:xfrm>
            <a:off x="1293097" y="3945505"/>
            <a:ext cx="7823100" cy="388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2800"/>
              <a:buFont typeface="Arial"/>
              <a:buNone/>
              <a:defRPr sz="2800" b="0"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87" name="Google Shape;187;p32"/>
          <p:cNvSpPr txBox="1">
            <a:spLocks noGrp="1"/>
          </p:cNvSpPr>
          <p:nvPr>
            <p:ph type="body" idx="4"/>
          </p:nvPr>
        </p:nvSpPr>
        <p:spPr>
          <a:xfrm>
            <a:off x="2724732" y="6369526"/>
            <a:ext cx="6742500" cy="236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5"/>
              </a:buClr>
              <a:buSzPts val="900"/>
              <a:buFont typeface="Arial"/>
              <a:buNone/>
              <a:defRPr sz="900" b="0" i="0" u="none" strike="noStrike" cap="none">
                <a:solidFill>
                  <a:schemeClr val="accent5"/>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188" name="Google Shape;188;p32" descr="A blue and orange text on a black background&#10;&#10;Description automatically generated"/>
          <p:cNvPicPr preferRelativeResize="0"/>
          <p:nvPr/>
        </p:nvPicPr>
        <p:blipFill rotWithShape="1">
          <a:blip r:embed="rId2">
            <a:alphaModFix/>
          </a:blip>
          <a:srcRect/>
          <a:stretch/>
        </p:blipFill>
        <p:spPr>
          <a:xfrm>
            <a:off x="803563" y="532010"/>
            <a:ext cx="3676589" cy="1060150"/>
          </a:xfrm>
          <a:prstGeom prst="rect">
            <a:avLst/>
          </a:prstGeom>
          <a:noFill/>
          <a:ln>
            <a:noFill/>
          </a:ln>
        </p:spPr>
      </p:pic>
      <p:pic>
        <p:nvPicPr>
          <p:cNvPr id="189" name="Google Shape;189;p32" descr="A blue and orange rectangle with black lines&#10;&#10;Description automatically generated"/>
          <p:cNvPicPr preferRelativeResize="0"/>
          <p:nvPr/>
        </p:nvPicPr>
        <p:blipFill rotWithShape="1">
          <a:blip r:embed="rId3">
            <a:alphaModFix/>
          </a:blip>
          <a:srcRect/>
          <a:stretch/>
        </p:blipFill>
        <p:spPr>
          <a:xfrm>
            <a:off x="9444912" y="517236"/>
            <a:ext cx="2747088" cy="634076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 You - White">
  <p:cSld name="Thank You - White">
    <p:bg>
      <p:bgPr>
        <a:solidFill>
          <a:schemeClr val="lt1"/>
        </a:solidFill>
        <a:effectLst/>
      </p:bgPr>
    </p:bg>
    <p:spTree>
      <p:nvGrpSpPr>
        <p:cNvPr id="1" name="Shape 190"/>
        <p:cNvGrpSpPr/>
        <p:nvPr/>
      </p:nvGrpSpPr>
      <p:grpSpPr>
        <a:xfrm>
          <a:off x="0" y="0"/>
          <a:ext cx="0" cy="0"/>
          <a:chOff x="0" y="0"/>
          <a:chExt cx="0" cy="0"/>
        </a:xfrm>
      </p:grpSpPr>
      <p:sp>
        <p:nvSpPr>
          <p:cNvPr id="191" name="Google Shape;191;p33"/>
          <p:cNvSpPr/>
          <p:nvPr/>
        </p:nvSpPr>
        <p:spPr>
          <a:xfrm>
            <a:off x="1" y="2124171"/>
            <a:ext cx="9375300" cy="3131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192" name="Google Shape;192;p33"/>
          <p:cNvSpPr txBox="1">
            <a:spLocks noGrp="1"/>
          </p:cNvSpPr>
          <p:nvPr>
            <p:ph type="body" idx="1"/>
          </p:nvPr>
        </p:nvSpPr>
        <p:spPr>
          <a:xfrm>
            <a:off x="2724732" y="6369526"/>
            <a:ext cx="6742500" cy="236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5"/>
              </a:buClr>
              <a:buSzPts val="900"/>
              <a:buFont typeface="Arial"/>
              <a:buNone/>
              <a:defRPr sz="900" b="0" i="0" u="none" strike="noStrike" cap="none">
                <a:solidFill>
                  <a:schemeClr val="accent5"/>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193" name="Google Shape;193;p33" descr="A blue and orange text on a black background&#10;&#10;Description automatically generated"/>
          <p:cNvPicPr preferRelativeResize="0"/>
          <p:nvPr/>
        </p:nvPicPr>
        <p:blipFill rotWithShape="1">
          <a:blip r:embed="rId2">
            <a:alphaModFix/>
          </a:blip>
          <a:srcRect/>
          <a:stretch/>
        </p:blipFill>
        <p:spPr>
          <a:xfrm>
            <a:off x="1531910" y="2649070"/>
            <a:ext cx="2318338" cy="668494"/>
          </a:xfrm>
          <a:prstGeom prst="rect">
            <a:avLst/>
          </a:prstGeom>
          <a:noFill/>
          <a:ln>
            <a:noFill/>
          </a:ln>
        </p:spPr>
      </p:pic>
      <p:sp>
        <p:nvSpPr>
          <p:cNvPr id="194" name="Google Shape;194;p33"/>
          <p:cNvSpPr txBox="1">
            <a:spLocks noGrp="1"/>
          </p:cNvSpPr>
          <p:nvPr>
            <p:ph type="body" idx="2"/>
          </p:nvPr>
        </p:nvSpPr>
        <p:spPr>
          <a:xfrm>
            <a:off x="1835630" y="3796961"/>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95" name="Google Shape;195;p33"/>
          <p:cNvSpPr txBox="1">
            <a:spLocks noGrp="1"/>
          </p:cNvSpPr>
          <p:nvPr>
            <p:ph type="body" idx="3"/>
          </p:nvPr>
        </p:nvSpPr>
        <p:spPr>
          <a:xfrm>
            <a:off x="1835630" y="4146371"/>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96" name="Google Shape;196;p33"/>
          <p:cNvSpPr txBox="1">
            <a:spLocks noGrp="1"/>
          </p:cNvSpPr>
          <p:nvPr>
            <p:ph type="body" idx="4"/>
          </p:nvPr>
        </p:nvSpPr>
        <p:spPr>
          <a:xfrm>
            <a:off x="1835630" y="4495781"/>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197" name="Google Shape;197;p33"/>
          <p:cNvPicPr preferRelativeResize="0"/>
          <p:nvPr/>
        </p:nvPicPr>
        <p:blipFill rotWithShape="1">
          <a:blip r:embed="rId3">
            <a:alphaModFix/>
          </a:blip>
          <a:srcRect/>
          <a:stretch/>
        </p:blipFill>
        <p:spPr>
          <a:xfrm>
            <a:off x="1532127" y="3811416"/>
            <a:ext cx="227874" cy="227401"/>
          </a:xfrm>
          <a:prstGeom prst="rect">
            <a:avLst/>
          </a:prstGeom>
          <a:noFill/>
          <a:ln>
            <a:noFill/>
          </a:ln>
        </p:spPr>
      </p:pic>
      <p:pic>
        <p:nvPicPr>
          <p:cNvPr id="198" name="Google Shape;198;p33"/>
          <p:cNvPicPr preferRelativeResize="0"/>
          <p:nvPr/>
        </p:nvPicPr>
        <p:blipFill rotWithShape="1">
          <a:blip r:embed="rId4">
            <a:alphaModFix/>
          </a:blip>
          <a:srcRect/>
          <a:stretch/>
        </p:blipFill>
        <p:spPr>
          <a:xfrm>
            <a:off x="1531910" y="4160480"/>
            <a:ext cx="228100" cy="228100"/>
          </a:xfrm>
          <a:prstGeom prst="rect">
            <a:avLst/>
          </a:prstGeom>
          <a:noFill/>
          <a:ln>
            <a:noFill/>
          </a:ln>
        </p:spPr>
      </p:pic>
      <p:pic>
        <p:nvPicPr>
          <p:cNvPr id="199" name="Google Shape;199;p33"/>
          <p:cNvPicPr preferRelativeResize="0"/>
          <p:nvPr/>
        </p:nvPicPr>
        <p:blipFill rotWithShape="1">
          <a:blip r:embed="rId5">
            <a:alphaModFix/>
          </a:blip>
          <a:srcRect/>
          <a:stretch/>
        </p:blipFill>
        <p:spPr>
          <a:xfrm>
            <a:off x="1531910" y="4504417"/>
            <a:ext cx="239044" cy="239044"/>
          </a:xfrm>
          <a:prstGeom prst="rect">
            <a:avLst/>
          </a:prstGeom>
          <a:noFill/>
          <a:ln>
            <a:noFill/>
          </a:ln>
        </p:spPr>
      </p:pic>
      <p:sp>
        <p:nvSpPr>
          <p:cNvPr id="200" name="Google Shape;200;p33"/>
          <p:cNvSpPr txBox="1">
            <a:spLocks noGrp="1"/>
          </p:cNvSpPr>
          <p:nvPr>
            <p:ph type="body" idx="5"/>
          </p:nvPr>
        </p:nvSpPr>
        <p:spPr>
          <a:xfrm>
            <a:off x="744073" y="787230"/>
            <a:ext cx="4604700" cy="549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201" name="Google Shape;201;p33" descr="A blue and orange rectangle with black lines&#10;&#10;Description automatically generated"/>
          <p:cNvPicPr preferRelativeResize="0"/>
          <p:nvPr/>
        </p:nvPicPr>
        <p:blipFill rotWithShape="1">
          <a:blip r:embed="rId6">
            <a:alphaModFix/>
          </a:blip>
          <a:srcRect/>
          <a:stretch/>
        </p:blipFill>
        <p:spPr>
          <a:xfrm>
            <a:off x="9444912" y="517236"/>
            <a:ext cx="2747088" cy="634076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Slide - Solid Blue">
  <p:cSld name="Thank You Slide - Solid Blue">
    <p:bg>
      <p:bgPr>
        <a:solidFill>
          <a:schemeClr val="accent2"/>
        </a:solidFill>
        <a:effectLst/>
      </p:bgPr>
    </p:bg>
    <p:spTree>
      <p:nvGrpSpPr>
        <p:cNvPr id="1" name="Shape 202"/>
        <p:cNvGrpSpPr/>
        <p:nvPr/>
      </p:nvGrpSpPr>
      <p:grpSpPr>
        <a:xfrm>
          <a:off x="0" y="0"/>
          <a:ext cx="0" cy="0"/>
          <a:chOff x="0" y="0"/>
          <a:chExt cx="0" cy="0"/>
        </a:xfrm>
      </p:grpSpPr>
      <p:sp>
        <p:nvSpPr>
          <p:cNvPr id="203" name="Google Shape;203;p34"/>
          <p:cNvSpPr txBox="1">
            <a:spLocks noGrp="1"/>
          </p:cNvSpPr>
          <p:nvPr>
            <p:ph type="body" idx="1"/>
          </p:nvPr>
        </p:nvSpPr>
        <p:spPr>
          <a:xfrm>
            <a:off x="2724732" y="6481145"/>
            <a:ext cx="6742500" cy="236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900"/>
              <a:buFont typeface="Arial"/>
              <a:buNone/>
              <a:defRPr sz="9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204" name="Google Shape;204;p34"/>
          <p:cNvPicPr preferRelativeResize="0"/>
          <p:nvPr/>
        </p:nvPicPr>
        <p:blipFill rotWithShape="1">
          <a:blip r:embed="rId2">
            <a:alphaModFix/>
          </a:blip>
          <a:srcRect/>
          <a:stretch/>
        </p:blipFill>
        <p:spPr>
          <a:xfrm>
            <a:off x="1531910" y="2778378"/>
            <a:ext cx="2318338" cy="668494"/>
          </a:xfrm>
          <a:prstGeom prst="rect">
            <a:avLst/>
          </a:prstGeom>
          <a:noFill/>
          <a:ln>
            <a:noFill/>
          </a:ln>
        </p:spPr>
      </p:pic>
      <p:sp>
        <p:nvSpPr>
          <p:cNvPr id="205" name="Google Shape;205;p34"/>
          <p:cNvSpPr txBox="1">
            <a:spLocks noGrp="1"/>
          </p:cNvSpPr>
          <p:nvPr>
            <p:ph type="body" idx="2"/>
          </p:nvPr>
        </p:nvSpPr>
        <p:spPr>
          <a:xfrm>
            <a:off x="1835630" y="3861613"/>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06" name="Google Shape;206;p34"/>
          <p:cNvSpPr txBox="1">
            <a:spLocks noGrp="1"/>
          </p:cNvSpPr>
          <p:nvPr>
            <p:ph type="body" idx="3"/>
          </p:nvPr>
        </p:nvSpPr>
        <p:spPr>
          <a:xfrm>
            <a:off x="1835630" y="4211023"/>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07" name="Google Shape;207;p34"/>
          <p:cNvSpPr txBox="1">
            <a:spLocks noGrp="1"/>
          </p:cNvSpPr>
          <p:nvPr>
            <p:ph type="body" idx="4"/>
          </p:nvPr>
        </p:nvSpPr>
        <p:spPr>
          <a:xfrm>
            <a:off x="1835630" y="4560433"/>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208" name="Google Shape;208;p34"/>
          <p:cNvPicPr preferRelativeResize="0"/>
          <p:nvPr/>
        </p:nvPicPr>
        <p:blipFill rotWithShape="1">
          <a:blip r:embed="rId3">
            <a:alphaModFix/>
          </a:blip>
          <a:srcRect/>
          <a:stretch/>
        </p:blipFill>
        <p:spPr>
          <a:xfrm>
            <a:off x="1532127" y="3876068"/>
            <a:ext cx="227874" cy="227401"/>
          </a:xfrm>
          <a:prstGeom prst="rect">
            <a:avLst/>
          </a:prstGeom>
          <a:noFill/>
          <a:ln>
            <a:noFill/>
          </a:ln>
        </p:spPr>
      </p:pic>
      <p:pic>
        <p:nvPicPr>
          <p:cNvPr id="209" name="Google Shape;209;p34"/>
          <p:cNvPicPr preferRelativeResize="0"/>
          <p:nvPr/>
        </p:nvPicPr>
        <p:blipFill rotWithShape="1">
          <a:blip r:embed="rId4">
            <a:alphaModFix/>
          </a:blip>
          <a:srcRect/>
          <a:stretch/>
        </p:blipFill>
        <p:spPr>
          <a:xfrm>
            <a:off x="1531910" y="4225132"/>
            <a:ext cx="228100" cy="228100"/>
          </a:xfrm>
          <a:prstGeom prst="rect">
            <a:avLst/>
          </a:prstGeom>
          <a:noFill/>
          <a:ln>
            <a:noFill/>
          </a:ln>
        </p:spPr>
      </p:pic>
      <p:pic>
        <p:nvPicPr>
          <p:cNvPr id="210" name="Google Shape;210;p34"/>
          <p:cNvPicPr preferRelativeResize="0"/>
          <p:nvPr/>
        </p:nvPicPr>
        <p:blipFill rotWithShape="1">
          <a:blip r:embed="rId5">
            <a:alphaModFix/>
          </a:blip>
          <a:srcRect/>
          <a:stretch/>
        </p:blipFill>
        <p:spPr>
          <a:xfrm>
            <a:off x="1531910" y="4569069"/>
            <a:ext cx="239044" cy="239044"/>
          </a:xfrm>
          <a:prstGeom prst="rect">
            <a:avLst/>
          </a:prstGeom>
          <a:noFill/>
          <a:ln>
            <a:noFill/>
          </a:ln>
        </p:spPr>
      </p:pic>
      <p:sp>
        <p:nvSpPr>
          <p:cNvPr id="211" name="Google Shape;211;p34"/>
          <p:cNvSpPr txBox="1">
            <a:spLocks noGrp="1"/>
          </p:cNvSpPr>
          <p:nvPr>
            <p:ph type="body" idx="5"/>
          </p:nvPr>
        </p:nvSpPr>
        <p:spPr>
          <a:xfrm>
            <a:off x="1417369" y="1471222"/>
            <a:ext cx="4604700" cy="549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3600"/>
              <a:buFont typeface="Arial"/>
              <a:buNone/>
              <a:defRPr sz="36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12" name="Google Shape;212;p34"/>
          <p:cNvSpPr/>
          <p:nvPr/>
        </p:nvSpPr>
        <p:spPr>
          <a:xfrm>
            <a:off x="0" y="6340764"/>
            <a:ext cx="12192000" cy="517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pic>
        <p:nvPicPr>
          <p:cNvPr id="213" name="Google Shape;213;p34"/>
          <p:cNvPicPr preferRelativeResize="0"/>
          <p:nvPr/>
        </p:nvPicPr>
        <p:blipFill rotWithShape="1">
          <a:blip r:embed="rId6">
            <a:alphaModFix/>
          </a:blip>
          <a:srcRect/>
          <a:stretch/>
        </p:blipFill>
        <p:spPr>
          <a:xfrm>
            <a:off x="9449231" y="517236"/>
            <a:ext cx="2742770" cy="634076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genda Slide - 8 Item">
  <p:cSld name="Agenda Slide - 8 Item">
    <p:spTree>
      <p:nvGrpSpPr>
        <p:cNvPr id="1" name="Shape 214"/>
        <p:cNvGrpSpPr/>
        <p:nvPr/>
      </p:nvGrpSpPr>
      <p:grpSpPr>
        <a:xfrm>
          <a:off x="0" y="0"/>
          <a:ext cx="0" cy="0"/>
          <a:chOff x="0" y="0"/>
          <a:chExt cx="0" cy="0"/>
        </a:xfrm>
      </p:grpSpPr>
      <p:sp>
        <p:nvSpPr>
          <p:cNvPr id="215" name="Google Shape;215;p35"/>
          <p:cNvSpPr/>
          <p:nvPr/>
        </p:nvSpPr>
        <p:spPr>
          <a:xfrm>
            <a:off x="0" y="0"/>
            <a:ext cx="37869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216" name="Google Shape;216;p35"/>
          <p:cNvSpPr/>
          <p:nvPr/>
        </p:nvSpPr>
        <p:spPr>
          <a:xfrm>
            <a:off x="3786909" y="0"/>
            <a:ext cx="84051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pic>
        <p:nvPicPr>
          <p:cNvPr id="217" name="Google Shape;217;p35"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218" name="Google Shape;218;p35"/>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219" name="Google Shape;219;p35"/>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220" name="Google Shape;220;p35"/>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221" name="Google Shape;221;p35"/>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b="0" i="0" u="none" strike="noStrike" cap="none">
              <a:solidFill>
                <a:srgbClr val="000000"/>
              </a:solidFill>
              <a:latin typeface="Arial"/>
              <a:ea typeface="Arial"/>
              <a:cs typeface="Arial"/>
              <a:sym typeface="Arial"/>
            </a:endParaRPr>
          </a:p>
        </p:txBody>
      </p:sp>
      <p:pic>
        <p:nvPicPr>
          <p:cNvPr id="222" name="Google Shape;222;p35"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223" name="Google Shape;223;p35"/>
          <p:cNvSpPr/>
          <p:nvPr/>
        </p:nvSpPr>
        <p:spPr>
          <a:xfrm>
            <a:off x="4082477" y="612104"/>
            <a:ext cx="1782900" cy="2318400"/>
          </a:xfrm>
          <a:prstGeom prst="rect">
            <a:avLst/>
          </a:prstGeom>
          <a:no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24" name="Google Shape;224;p35"/>
          <p:cNvSpPr txBox="1">
            <a:spLocks noGrp="1"/>
          </p:cNvSpPr>
          <p:nvPr>
            <p:ph type="body" idx="1"/>
          </p:nvPr>
        </p:nvSpPr>
        <p:spPr>
          <a:xfrm>
            <a:off x="4364907" y="968676"/>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25" name="Google Shape;225;p35"/>
          <p:cNvSpPr txBox="1">
            <a:spLocks noGrp="1"/>
          </p:cNvSpPr>
          <p:nvPr>
            <p:ph type="body" idx="2"/>
          </p:nvPr>
        </p:nvSpPr>
        <p:spPr>
          <a:xfrm>
            <a:off x="4364906" y="1612241"/>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26" name="Google Shape;226;p35"/>
          <p:cNvSpPr txBox="1">
            <a:spLocks noGrp="1"/>
          </p:cNvSpPr>
          <p:nvPr>
            <p:ph type="body" idx="3"/>
          </p:nvPr>
        </p:nvSpPr>
        <p:spPr>
          <a:xfrm>
            <a:off x="4364906" y="2150671"/>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227" name="Google Shape;227;p35"/>
          <p:cNvCxnSpPr/>
          <p:nvPr/>
        </p:nvCxnSpPr>
        <p:spPr>
          <a:xfrm>
            <a:off x="4301989" y="832479"/>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228" name="Google Shape;228;p35"/>
          <p:cNvCxnSpPr/>
          <p:nvPr/>
        </p:nvCxnSpPr>
        <p:spPr>
          <a:xfrm rot="10800000">
            <a:off x="4301989" y="831558"/>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229" name="Google Shape;229;p35"/>
          <p:cNvSpPr/>
          <p:nvPr/>
        </p:nvSpPr>
        <p:spPr>
          <a:xfrm>
            <a:off x="4082477" y="2930432"/>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30" name="Google Shape;230;p35"/>
          <p:cNvSpPr/>
          <p:nvPr/>
        </p:nvSpPr>
        <p:spPr>
          <a:xfrm>
            <a:off x="6084607" y="611734"/>
            <a:ext cx="1782900" cy="2318400"/>
          </a:xfrm>
          <a:prstGeom prst="rect">
            <a:avLst/>
          </a:prstGeom>
          <a:no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31" name="Google Shape;231;p35"/>
          <p:cNvSpPr txBox="1">
            <a:spLocks noGrp="1"/>
          </p:cNvSpPr>
          <p:nvPr>
            <p:ph type="body" idx="4"/>
          </p:nvPr>
        </p:nvSpPr>
        <p:spPr>
          <a:xfrm>
            <a:off x="6367037" y="968306"/>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32" name="Google Shape;232;p35"/>
          <p:cNvSpPr txBox="1">
            <a:spLocks noGrp="1"/>
          </p:cNvSpPr>
          <p:nvPr>
            <p:ph type="body" idx="5"/>
          </p:nvPr>
        </p:nvSpPr>
        <p:spPr>
          <a:xfrm>
            <a:off x="6367036" y="1611871"/>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33" name="Google Shape;233;p35"/>
          <p:cNvSpPr txBox="1">
            <a:spLocks noGrp="1"/>
          </p:cNvSpPr>
          <p:nvPr>
            <p:ph type="body" idx="6"/>
          </p:nvPr>
        </p:nvSpPr>
        <p:spPr>
          <a:xfrm>
            <a:off x="6367036" y="2150301"/>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234" name="Google Shape;234;p35"/>
          <p:cNvCxnSpPr/>
          <p:nvPr/>
        </p:nvCxnSpPr>
        <p:spPr>
          <a:xfrm>
            <a:off x="6304119" y="832109"/>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235" name="Google Shape;235;p35"/>
          <p:cNvCxnSpPr/>
          <p:nvPr/>
        </p:nvCxnSpPr>
        <p:spPr>
          <a:xfrm rot="10800000">
            <a:off x="6304119" y="831188"/>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236" name="Google Shape;236;p35"/>
          <p:cNvSpPr/>
          <p:nvPr/>
        </p:nvSpPr>
        <p:spPr>
          <a:xfrm>
            <a:off x="6084607" y="2930062"/>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37" name="Google Shape;237;p35"/>
          <p:cNvSpPr/>
          <p:nvPr/>
        </p:nvSpPr>
        <p:spPr>
          <a:xfrm>
            <a:off x="8086737" y="611733"/>
            <a:ext cx="1782900" cy="2318400"/>
          </a:xfrm>
          <a:prstGeom prst="rect">
            <a:avLst/>
          </a:prstGeom>
          <a:no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38" name="Google Shape;238;p35"/>
          <p:cNvSpPr txBox="1">
            <a:spLocks noGrp="1"/>
          </p:cNvSpPr>
          <p:nvPr>
            <p:ph type="body" idx="7"/>
          </p:nvPr>
        </p:nvSpPr>
        <p:spPr>
          <a:xfrm>
            <a:off x="8369167" y="96830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39" name="Google Shape;239;p35"/>
          <p:cNvSpPr txBox="1">
            <a:spLocks noGrp="1"/>
          </p:cNvSpPr>
          <p:nvPr>
            <p:ph type="body" idx="8"/>
          </p:nvPr>
        </p:nvSpPr>
        <p:spPr>
          <a:xfrm>
            <a:off x="8369166" y="161187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40" name="Google Shape;240;p35"/>
          <p:cNvSpPr txBox="1">
            <a:spLocks noGrp="1"/>
          </p:cNvSpPr>
          <p:nvPr>
            <p:ph type="body" idx="9"/>
          </p:nvPr>
        </p:nvSpPr>
        <p:spPr>
          <a:xfrm>
            <a:off x="8369166" y="215030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241" name="Google Shape;241;p35"/>
          <p:cNvCxnSpPr/>
          <p:nvPr/>
        </p:nvCxnSpPr>
        <p:spPr>
          <a:xfrm>
            <a:off x="8306249" y="83210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242" name="Google Shape;242;p35"/>
          <p:cNvCxnSpPr/>
          <p:nvPr/>
        </p:nvCxnSpPr>
        <p:spPr>
          <a:xfrm rot="10800000">
            <a:off x="8306249" y="83118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243" name="Google Shape;243;p35"/>
          <p:cNvSpPr/>
          <p:nvPr/>
        </p:nvSpPr>
        <p:spPr>
          <a:xfrm>
            <a:off x="8086737" y="2930061"/>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44" name="Google Shape;244;p35"/>
          <p:cNvSpPr/>
          <p:nvPr/>
        </p:nvSpPr>
        <p:spPr>
          <a:xfrm>
            <a:off x="4082477" y="3273093"/>
            <a:ext cx="1782900" cy="2318400"/>
          </a:xfrm>
          <a:prstGeom prst="rect">
            <a:avLst/>
          </a:prstGeom>
          <a:solidFill>
            <a:srgbClr val="F9F9F9"/>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45" name="Google Shape;245;p35"/>
          <p:cNvSpPr txBox="1">
            <a:spLocks noGrp="1"/>
          </p:cNvSpPr>
          <p:nvPr>
            <p:ph type="body" idx="13"/>
          </p:nvPr>
        </p:nvSpPr>
        <p:spPr>
          <a:xfrm>
            <a:off x="4364907" y="362966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46" name="Google Shape;246;p35"/>
          <p:cNvSpPr txBox="1">
            <a:spLocks noGrp="1"/>
          </p:cNvSpPr>
          <p:nvPr>
            <p:ph type="body" idx="14"/>
          </p:nvPr>
        </p:nvSpPr>
        <p:spPr>
          <a:xfrm>
            <a:off x="4364906" y="427323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47" name="Google Shape;247;p35"/>
          <p:cNvSpPr txBox="1">
            <a:spLocks noGrp="1"/>
          </p:cNvSpPr>
          <p:nvPr>
            <p:ph type="body" idx="15"/>
          </p:nvPr>
        </p:nvSpPr>
        <p:spPr>
          <a:xfrm>
            <a:off x="4364906" y="481166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248" name="Google Shape;248;p35"/>
          <p:cNvCxnSpPr/>
          <p:nvPr/>
        </p:nvCxnSpPr>
        <p:spPr>
          <a:xfrm>
            <a:off x="4301989" y="349346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249" name="Google Shape;249;p35"/>
          <p:cNvCxnSpPr/>
          <p:nvPr/>
        </p:nvCxnSpPr>
        <p:spPr>
          <a:xfrm rot="10800000">
            <a:off x="4301989" y="349254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250" name="Google Shape;250;p35"/>
          <p:cNvSpPr/>
          <p:nvPr/>
        </p:nvSpPr>
        <p:spPr>
          <a:xfrm>
            <a:off x="4082477" y="5591421"/>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51" name="Google Shape;251;p35"/>
          <p:cNvSpPr/>
          <p:nvPr/>
        </p:nvSpPr>
        <p:spPr>
          <a:xfrm>
            <a:off x="6084607" y="3272723"/>
            <a:ext cx="1782900" cy="2318400"/>
          </a:xfrm>
          <a:prstGeom prst="rect">
            <a:avLst/>
          </a:prstGeom>
          <a:no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52" name="Google Shape;252;p35"/>
          <p:cNvSpPr txBox="1">
            <a:spLocks noGrp="1"/>
          </p:cNvSpPr>
          <p:nvPr>
            <p:ph type="body" idx="16"/>
          </p:nvPr>
        </p:nvSpPr>
        <p:spPr>
          <a:xfrm>
            <a:off x="6367037" y="362929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53" name="Google Shape;253;p35"/>
          <p:cNvSpPr txBox="1">
            <a:spLocks noGrp="1"/>
          </p:cNvSpPr>
          <p:nvPr>
            <p:ph type="body" idx="17"/>
          </p:nvPr>
        </p:nvSpPr>
        <p:spPr>
          <a:xfrm>
            <a:off x="6367036" y="427286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54" name="Google Shape;254;p35"/>
          <p:cNvSpPr txBox="1">
            <a:spLocks noGrp="1"/>
          </p:cNvSpPr>
          <p:nvPr>
            <p:ph type="body" idx="18"/>
          </p:nvPr>
        </p:nvSpPr>
        <p:spPr>
          <a:xfrm>
            <a:off x="6367036" y="481129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255" name="Google Shape;255;p35"/>
          <p:cNvCxnSpPr/>
          <p:nvPr/>
        </p:nvCxnSpPr>
        <p:spPr>
          <a:xfrm>
            <a:off x="6304119" y="349309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256" name="Google Shape;256;p35"/>
          <p:cNvCxnSpPr/>
          <p:nvPr/>
        </p:nvCxnSpPr>
        <p:spPr>
          <a:xfrm rot="10800000">
            <a:off x="6304119" y="349217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257" name="Google Shape;257;p35"/>
          <p:cNvSpPr/>
          <p:nvPr/>
        </p:nvSpPr>
        <p:spPr>
          <a:xfrm>
            <a:off x="6084607" y="5591051"/>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58" name="Google Shape;258;p35"/>
          <p:cNvSpPr/>
          <p:nvPr/>
        </p:nvSpPr>
        <p:spPr>
          <a:xfrm>
            <a:off x="8086737" y="3272722"/>
            <a:ext cx="1782900" cy="2318400"/>
          </a:xfrm>
          <a:prstGeom prst="rect">
            <a:avLst/>
          </a:prstGeom>
          <a:no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59" name="Google Shape;259;p35"/>
          <p:cNvSpPr txBox="1">
            <a:spLocks noGrp="1"/>
          </p:cNvSpPr>
          <p:nvPr>
            <p:ph type="body" idx="19"/>
          </p:nvPr>
        </p:nvSpPr>
        <p:spPr>
          <a:xfrm>
            <a:off x="8369167" y="3629294"/>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60" name="Google Shape;260;p35"/>
          <p:cNvSpPr txBox="1">
            <a:spLocks noGrp="1"/>
          </p:cNvSpPr>
          <p:nvPr>
            <p:ph type="body" idx="20"/>
          </p:nvPr>
        </p:nvSpPr>
        <p:spPr>
          <a:xfrm>
            <a:off x="8369166" y="4272859"/>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61" name="Google Shape;261;p35"/>
          <p:cNvSpPr txBox="1">
            <a:spLocks noGrp="1"/>
          </p:cNvSpPr>
          <p:nvPr>
            <p:ph type="body" idx="21"/>
          </p:nvPr>
        </p:nvSpPr>
        <p:spPr>
          <a:xfrm>
            <a:off x="8369166" y="4811289"/>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262" name="Google Shape;262;p35"/>
          <p:cNvCxnSpPr/>
          <p:nvPr/>
        </p:nvCxnSpPr>
        <p:spPr>
          <a:xfrm>
            <a:off x="8306249" y="3493097"/>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263" name="Google Shape;263;p35"/>
          <p:cNvCxnSpPr/>
          <p:nvPr/>
        </p:nvCxnSpPr>
        <p:spPr>
          <a:xfrm rot="10800000">
            <a:off x="8306249" y="3492176"/>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264" name="Google Shape;264;p35"/>
          <p:cNvSpPr/>
          <p:nvPr/>
        </p:nvSpPr>
        <p:spPr>
          <a:xfrm>
            <a:off x="8086737" y="5591050"/>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65" name="Google Shape;265;p35"/>
          <p:cNvSpPr txBox="1">
            <a:spLocks noGrp="1"/>
          </p:cNvSpPr>
          <p:nvPr>
            <p:ph type="body" idx="22"/>
          </p:nvPr>
        </p:nvSpPr>
        <p:spPr>
          <a:xfrm>
            <a:off x="539187" y="1770899"/>
            <a:ext cx="2690100" cy="1046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66" name="Google Shape;266;p35"/>
          <p:cNvSpPr txBox="1">
            <a:spLocks noGrp="1"/>
          </p:cNvSpPr>
          <p:nvPr>
            <p:ph type="body" idx="23"/>
          </p:nvPr>
        </p:nvSpPr>
        <p:spPr>
          <a:xfrm>
            <a:off x="539187" y="3121889"/>
            <a:ext cx="2690100" cy="1209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67" name="Google Shape;267;p35"/>
          <p:cNvSpPr/>
          <p:nvPr/>
        </p:nvSpPr>
        <p:spPr>
          <a:xfrm>
            <a:off x="665019" y="2817089"/>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268" name="Google Shape;268;p35"/>
          <p:cNvSpPr/>
          <p:nvPr/>
        </p:nvSpPr>
        <p:spPr>
          <a:xfrm>
            <a:off x="10088867" y="611732"/>
            <a:ext cx="1782900" cy="2318400"/>
          </a:xfrm>
          <a:prstGeom prst="rect">
            <a:avLst/>
          </a:prstGeom>
          <a:no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69" name="Google Shape;269;p35"/>
          <p:cNvSpPr txBox="1">
            <a:spLocks noGrp="1"/>
          </p:cNvSpPr>
          <p:nvPr>
            <p:ph type="body" idx="24"/>
          </p:nvPr>
        </p:nvSpPr>
        <p:spPr>
          <a:xfrm>
            <a:off x="10371297" y="968304"/>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70" name="Google Shape;270;p35"/>
          <p:cNvSpPr txBox="1">
            <a:spLocks noGrp="1"/>
          </p:cNvSpPr>
          <p:nvPr>
            <p:ph type="body" idx="25"/>
          </p:nvPr>
        </p:nvSpPr>
        <p:spPr>
          <a:xfrm>
            <a:off x="10371296" y="1611869"/>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71" name="Google Shape;271;p35"/>
          <p:cNvSpPr txBox="1">
            <a:spLocks noGrp="1"/>
          </p:cNvSpPr>
          <p:nvPr>
            <p:ph type="body" idx="26"/>
          </p:nvPr>
        </p:nvSpPr>
        <p:spPr>
          <a:xfrm>
            <a:off x="10371296" y="2150299"/>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272" name="Google Shape;272;p35"/>
          <p:cNvCxnSpPr/>
          <p:nvPr/>
        </p:nvCxnSpPr>
        <p:spPr>
          <a:xfrm>
            <a:off x="10308379" y="832107"/>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273" name="Google Shape;273;p35"/>
          <p:cNvCxnSpPr/>
          <p:nvPr/>
        </p:nvCxnSpPr>
        <p:spPr>
          <a:xfrm rot="10800000">
            <a:off x="10308379" y="831186"/>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274" name="Google Shape;274;p35"/>
          <p:cNvSpPr/>
          <p:nvPr/>
        </p:nvSpPr>
        <p:spPr>
          <a:xfrm>
            <a:off x="10088867" y="2930060"/>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75" name="Google Shape;275;p35"/>
          <p:cNvSpPr/>
          <p:nvPr/>
        </p:nvSpPr>
        <p:spPr>
          <a:xfrm>
            <a:off x="10088867" y="3272721"/>
            <a:ext cx="1782900" cy="2318400"/>
          </a:xfrm>
          <a:prstGeom prst="rect">
            <a:avLst/>
          </a:prstGeom>
          <a:no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76" name="Google Shape;276;p35"/>
          <p:cNvSpPr txBox="1">
            <a:spLocks noGrp="1"/>
          </p:cNvSpPr>
          <p:nvPr>
            <p:ph type="body" idx="27"/>
          </p:nvPr>
        </p:nvSpPr>
        <p:spPr>
          <a:xfrm>
            <a:off x="10371297" y="3629293"/>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77" name="Google Shape;277;p35"/>
          <p:cNvSpPr txBox="1">
            <a:spLocks noGrp="1"/>
          </p:cNvSpPr>
          <p:nvPr>
            <p:ph type="body" idx="28"/>
          </p:nvPr>
        </p:nvSpPr>
        <p:spPr>
          <a:xfrm>
            <a:off x="10371296" y="4272858"/>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78" name="Google Shape;278;p35"/>
          <p:cNvSpPr txBox="1">
            <a:spLocks noGrp="1"/>
          </p:cNvSpPr>
          <p:nvPr>
            <p:ph type="body" idx="29"/>
          </p:nvPr>
        </p:nvSpPr>
        <p:spPr>
          <a:xfrm>
            <a:off x="10371296" y="4811288"/>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279" name="Google Shape;279;p35"/>
          <p:cNvCxnSpPr/>
          <p:nvPr/>
        </p:nvCxnSpPr>
        <p:spPr>
          <a:xfrm>
            <a:off x="10308379" y="3493096"/>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280" name="Google Shape;280;p35"/>
          <p:cNvCxnSpPr/>
          <p:nvPr/>
        </p:nvCxnSpPr>
        <p:spPr>
          <a:xfrm rot="10800000">
            <a:off x="10308379" y="3492175"/>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281" name="Google Shape;281;p35"/>
          <p:cNvSpPr/>
          <p:nvPr/>
        </p:nvSpPr>
        <p:spPr>
          <a:xfrm>
            <a:off x="10088867" y="5591049"/>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genda Slide - 10 Item">
  <p:cSld name="Agenda Slide - 10 Item">
    <p:spTree>
      <p:nvGrpSpPr>
        <p:cNvPr id="1" name="Shape 282"/>
        <p:cNvGrpSpPr/>
        <p:nvPr/>
      </p:nvGrpSpPr>
      <p:grpSpPr>
        <a:xfrm>
          <a:off x="0" y="0"/>
          <a:ext cx="0" cy="0"/>
          <a:chOff x="0" y="0"/>
          <a:chExt cx="0" cy="0"/>
        </a:xfrm>
      </p:grpSpPr>
      <p:sp>
        <p:nvSpPr>
          <p:cNvPr id="283" name="Google Shape;283;p36"/>
          <p:cNvSpPr/>
          <p:nvPr/>
        </p:nvSpPr>
        <p:spPr>
          <a:xfrm>
            <a:off x="3786909" y="0"/>
            <a:ext cx="84051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pic>
        <p:nvPicPr>
          <p:cNvPr id="284" name="Google Shape;284;p36"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285" name="Google Shape;285;p36"/>
          <p:cNvSpPr/>
          <p:nvPr/>
        </p:nvSpPr>
        <p:spPr>
          <a:xfrm>
            <a:off x="0" y="0"/>
            <a:ext cx="37869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286" name="Google Shape;286;p36"/>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287" name="Google Shape;287;p36"/>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288" name="Google Shape;288;p36"/>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289" name="Google Shape;289;p36"/>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b="0" i="0" u="none" strike="noStrike" cap="none">
              <a:solidFill>
                <a:srgbClr val="000000"/>
              </a:solidFill>
              <a:latin typeface="Arial"/>
              <a:ea typeface="Arial"/>
              <a:cs typeface="Arial"/>
              <a:sym typeface="Arial"/>
            </a:endParaRPr>
          </a:p>
        </p:txBody>
      </p:sp>
      <p:pic>
        <p:nvPicPr>
          <p:cNvPr id="290" name="Google Shape;290;p36"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291" name="Google Shape;291;p36"/>
          <p:cNvSpPr/>
          <p:nvPr/>
        </p:nvSpPr>
        <p:spPr>
          <a:xfrm>
            <a:off x="4026175" y="1365879"/>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92" name="Google Shape;292;p36"/>
          <p:cNvSpPr txBox="1">
            <a:spLocks noGrp="1"/>
          </p:cNvSpPr>
          <p:nvPr>
            <p:ph type="body" idx="1"/>
          </p:nvPr>
        </p:nvSpPr>
        <p:spPr>
          <a:xfrm>
            <a:off x="4256015" y="1579855"/>
            <a:ext cx="990900" cy="51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293" name="Google Shape;293;p36"/>
          <p:cNvSpPr txBox="1">
            <a:spLocks noGrp="1"/>
          </p:cNvSpPr>
          <p:nvPr>
            <p:ph type="body" idx="2"/>
          </p:nvPr>
        </p:nvSpPr>
        <p:spPr>
          <a:xfrm>
            <a:off x="4256014" y="2179784"/>
            <a:ext cx="990900" cy="35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a:ea typeface="Montserrat"/>
                <a:cs typeface="Montserrat"/>
                <a:sym typeface="Montserra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294" name="Google Shape;294;p36"/>
          <p:cNvSpPr txBox="1">
            <a:spLocks noGrp="1"/>
          </p:cNvSpPr>
          <p:nvPr>
            <p:ph type="body" idx="3"/>
          </p:nvPr>
        </p:nvSpPr>
        <p:spPr>
          <a:xfrm>
            <a:off x="4256014" y="2617955"/>
            <a:ext cx="990900" cy="45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rtl="0">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295" name="Google Shape;295;p36"/>
          <p:cNvCxnSpPr/>
          <p:nvPr/>
        </p:nvCxnSpPr>
        <p:spPr>
          <a:xfrm>
            <a:off x="4204813" y="1545219"/>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296" name="Google Shape;296;p36"/>
          <p:cNvCxnSpPr/>
          <p:nvPr/>
        </p:nvCxnSpPr>
        <p:spPr>
          <a:xfrm rot="10800000">
            <a:off x="4204813" y="1544594"/>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297" name="Google Shape;297;p36"/>
          <p:cNvSpPr/>
          <p:nvPr/>
        </p:nvSpPr>
        <p:spPr>
          <a:xfrm>
            <a:off x="4026175" y="3252519"/>
            <a:ext cx="1450800" cy="7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98" name="Google Shape;298;p36"/>
          <p:cNvSpPr/>
          <p:nvPr/>
        </p:nvSpPr>
        <p:spPr>
          <a:xfrm>
            <a:off x="5655496" y="1365578"/>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299" name="Google Shape;299;p36"/>
          <p:cNvSpPr txBox="1">
            <a:spLocks noGrp="1"/>
          </p:cNvSpPr>
          <p:nvPr>
            <p:ph type="body" idx="4"/>
          </p:nvPr>
        </p:nvSpPr>
        <p:spPr>
          <a:xfrm>
            <a:off x="5885336" y="1579554"/>
            <a:ext cx="990900" cy="51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00" name="Google Shape;300;p36"/>
          <p:cNvSpPr txBox="1">
            <a:spLocks noGrp="1"/>
          </p:cNvSpPr>
          <p:nvPr>
            <p:ph type="body" idx="5"/>
          </p:nvPr>
        </p:nvSpPr>
        <p:spPr>
          <a:xfrm>
            <a:off x="5885335" y="2179483"/>
            <a:ext cx="990900" cy="35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a:ea typeface="Montserrat"/>
                <a:cs typeface="Montserrat"/>
                <a:sym typeface="Montserra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301" name="Google Shape;301;p36"/>
          <p:cNvSpPr txBox="1">
            <a:spLocks noGrp="1"/>
          </p:cNvSpPr>
          <p:nvPr>
            <p:ph type="body" idx="6"/>
          </p:nvPr>
        </p:nvSpPr>
        <p:spPr>
          <a:xfrm>
            <a:off x="5885335" y="2617654"/>
            <a:ext cx="990900" cy="45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rtl="0">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302" name="Google Shape;302;p36"/>
          <p:cNvCxnSpPr/>
          <p:nvPr/>
        </p:nvCxnSpPr>
        <p:spPr>
          <a:xfrm>
            <a:off x="5834134" y="1544918"/>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303" name="Google Shape;303;p36"/>
          <p:cNvCxnSpPr/>
          <p:nvPr/>
        </p:nvCxnSpPr>
        <p:spPr>
          <a:xfrm rot="10800000">
            <a:off x="5834134" y="1544293"/>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304" name="Google Shape;304;p36"/>
          <p:cNvSpPr/>
          <p:nvPr/>
        </p:nvSpPr>
        <p:spPr>
          <a:xfrm>
            <a:off x="5655496" y="3252218"/>
            <a:ext cx="1450800" cy="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05" name="Google Shape;305;p36"/>
          <p:cNvSpPr/>
          <p:nvPr/>
        </p:nvSpPr>
        <p:spPr>
          <a:xfrm>
            <a:off x="7284817" y="1365577"/>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06" name="Google Shape;306;p36"/>
          <p:cNvSpPr txBox="1">
            <a:spLocks noGrp="1"/>
          </p:cNvSpPr>
          <p:nvPr>
            <p:ph type="body" idx="7"/>
          </p:nvPr>
        </p:nvSpPr>
        <p:spPr>
          <a:xfrm>
            <a:off x="7514657" y="1579553"/>
            <a:ext cx="990900" cy="51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07" name="Google Shape;307;p36"/>
          <p:cNvSpPr txBox="1">
            <a:spLocks noGrp="1"/>
          </p:cNvSpPr>
          <p:nvPr>
            <p:ph type="body" idx="8"/>
          </p:nvPr>
        </p:nvSpPr>
        <p:spPr>
          <a:xfrm>
            <a:off x="7514656" y="2179482"/>
            <a:ext cx="990900" cy="35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a:ea typeface="Montserrat"/>
                <a:cs typeface="Montserrat"/>
                <a:sym typeface="Montserra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308" name="Google Shape;308;p36"/>
          <p:cNvSpPr txBox="1">
            <a:spLocks noGrp="1"/>
          </p:cNvSpPr>
          <p:nvPr>
            <p:ph type="body" idx="9"/>
          </p:nvPr>
        </p:nvSpPr>
        <p:spPr>
          <a:xfrm>
            <a:off x="7514656" y="2617653"/>
            <a:ext cx="990900" cy="45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rtl="0">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309" name="Google Shape;309;p36"/>
          <p:cNvCxnSpPr/>
          <p:nvPr/>
        </p:nvCxnSpPr>
        <p:spPr>
          <a:xfrm>
            <a:off x="7463454" y="1544917"/>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310" name="Google Shape;310;p36"/>
          <p:cNvCxnSpPr/>
          <p:nvPr/>
        </p:nvCxnSpPr>
        <p:spPr>
          <a:xfrm rot="10800000">
            <a:off x="7463454" y="1544292"/>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311" name="Google Shape;311;p36"/>
          <p:cNvSpPr/>
          <p:nvPr/>
        </p:nvSpPr>
        <p:spPr>
          <a:xfrm>
            <a:off x="7284817" y="3252217"/>
            <a:ext cx="1450800" cy="7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12" name="Google Shape;312;p36"/>
          <p:cNvSpPr/>
          <p:nvPr/>
        </p:nvSpPr>
        <p:spPr>
          <a:xfrm>
            <a:off x="4026175" y="3531374"/>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13" name="Google Shape;313;p36"/>
          <p:cNvSpPr txBox="1">
            <a:spLocks noGrp="1"/>
          </p:cNvSpPr>
          <p:nvPr>
            <p:ph type="body" idx="13"/>
          </p:nvPr>
        </p:nvSpPr>
        <p:spPr>
          <a:xfrm>
            <a:off x="4256015" y="3745350"/>
            <a:ext cx="990900" cy="51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14" name="Google Shape;314;p36"/>
          <p:cNvSpPr txBox="1">
            <a:spLocks noGrp="1"/>
          </p:cNvSpPr>
          <p:nvPr>
            <p:ph type="body" idx="14"/>
          </p:nvPr>
        </p:nvSpPr>
        <p:spPr>
          <a:xfrm>
            <a:off x="4256014" y="4345279"/>
            <a:ext cx="990900" cy="35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a:ea typeface="Montserrat"/>
                <a:cs typeface="Montserrat"/>
                <a:sym typeface="Montserra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315" name="Google Shape;315;p36"/>
          <p:cNvSpPr txBox="1">
            <a:spLocks noGrp="1"/>
          </p:cNvSpPr>
          <p:nvPr>
            <p:ph type="body" idx="15"/>
          </p:nvPr>
        </p:nvSpPr>
        <p:spPr>
          <a:xfrm>
            <a:off x="4256014" y="4783450"/>
            <a:ext cx="990900" cy="45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rtl="0">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316" name="Google Shape;316;p36"/>
          <p:cNvCxnSpPr/>
          <p:nvPr/>
        </p:nvCxnSpPr>
        <p:spPr>
          <a:xfrm>
            <a:off x="4204813" y="3710714"/>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317" name="Google Shape;317;p36"/>
          <p:cNvCxnSpPr/>
          <p:nvPr/>
        </p:nvCxnSpPr>
        <p:spPr>
          <a:xfrm rot="10800000">
            <a:off x="4204813" y="3710089"/>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318" name="Google Shape;318;p36"/>
          <p:cNvSpPr/>
          <p:nvPr/>
        </p:nvSpPr>
        <p:spPr>
          <a:xfrm>
            <a:off x="4026175" y="5418014"/>
            <a:ext cx="1450800" cy="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19" name="Google Shape;319;p36"/>
          <p:cNvSpPr/>
          <p:nvPr/>
        </p:nvSpPr>
        <p:spPr>
          <a:xfrm>
            <a:off x="5655496" y="3531073"/>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20" name="Google Shape;320;p36"/>
          <p:cNvSpPr txBox="1">
            <a:spLocks noGrp="1"/>
          </p:cNvSpPr>
          <p:nvPr>
            <p:ph type="body" idx="16"/>
          </p:nvPr>
        </p:nvSpPr>
        <p:spPr>
          <a:xfrm>
            <a:off x="5885336" y="3745049"/>
            <a:ext cx="990900" cy="51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21" name="Google Shape;321;p36"/>
          <p:cNvSpPr txBox="1">
            <a:spLocks noGrp="1"/>
          </p:cNvSpPr>
          <p:nvPr>
            <p:ph type="body" idx="17"/>
          </p:nvPr>
        </p:nvSpPr>
        <p:spPr>
          <a:xfrm>
            <a:off x="5885335" y="4344978"/>
            <a:ext cx="990900" cy="35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a:ea typeface="Montserrat"/>
                <a:cs typeface="Montserrat"/>
                <a:sym typeface="Montserra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322" name="Google Shape;322;p36"/>
          <p:cNvSpPr txBox="1">
            <a:spLocks noGrp="1"/>
          </p:cNvSpPr>
          <p:nvPr>
            <p:ph type="body" idx="18"/>
          </p:nvPr>
        </p:nvSpPr>
        <p:spPr>
          <a:xfrm>
            <a:off x="5885335" y="4783149"/>
            <a:ext cx="990900" cy="45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rtl="0">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323" name="Google Shape;323;p36"/>
          <p:cNvCxnSpPr/>
          <p:nvPr/>
        </p:nvCxnSpPr>
        <p:spPr>
          <a:xfrm>
            <a:off x="5834134" y="3710413"/>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324" name="Google Shape;324;p36"/>
          <p:cNvCxnSpPr/>
          <p:nvPr/>
        </p:nvCxnSpPr>
        <p:spPr>
          <a:xfrm rot="10800000">
            <a:off x="5834134" y="3709788"/>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325" name="Google Shape;325;p36"/>
          <p:cNvSpPr/>
          <p:nvPr/>
        </p:nvSpPr>
        <p:spPr>
          <a:xfrm>
            <a:off x="5655496" y="5417713"/>
            <a:ext cx="1450800" cy="7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26" name="Google Shape;326;p36"/>
          <p:cNvSpPr/>
          <p:nvPr/>
        </p:nvSpPr>
        <p:spPr>
          <a:xfrm>
            <a:off x="7284817" y="3531072"/>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27" name="Google Shape;327;p36"/>
          <p:cNvSpPr txBox="1">
            <a:spLocks noGrp="1"/>
          </p:cNvSpPr>
          <p:nvPr>
            <p:ph type="body" idx="19"/>
          </p:nvPr>
        </p:nvSpPr>
        <p:spPr>
          <a:xfrm>
            <a:off x="7514657" y="3745048"/>
            <a:ext cx="990900" cy="51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28" name="Google Shape;328;p36"/>
          <p:cNvSpPr txBox="1">
            <a:spLocks noGrp="1"/>
          </p:cNvSpPr>
          <p:nvPr>
            <p:ph type="body" idx="20"/>
          </p:nvPr>
        </p:nvSpPr>
        <p:spPr>
          <a:xfrm>
            <a:off x="7514656" y="4344977"/>
            <a:ext cx="990900" cy="35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a:ea typeface="Montserrat"/>
                <a:cs typeface="Montserrat"/>
                <a:sym typeface="Montserra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329" name="Google Shape;329;p36"/>
          <p:cNvSpPr txBox="1">
            <a:spLocks noGrp="1"/>
          </p:cNvSpPr>
          <p:nvPr>
            <p:ph type="body" idx="21"/>
          </p:nvPr>
        </p:nvSpPr>
        <p:spPr>
          <a:xfrm>
            <a:off x="7514656" y="4783148"/>
            <a:ext cx="990900" cy="45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rtl="0">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330" name="Google Shape;330;p36"/>
          <p:cNvCxnSpPr/>
          <p:nvPr/>
        </p:nvCxnSpPr>
        <p:spPr>
          <a:xfrm>
            <a:off x="7463454" y="3710412"/>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331" name="Google Shape;331;p36"/>
          <p:cNvCxnSpPr/>
          <p:nvPr/>
        </p:nvCxnSpPr>
        <p:spPr>
          <a:xfrm rot="10800000">
            <a:off x="7463454" y="3709787"/>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332" name="Google Shape;332;p36"/>
          <p:cNvSpPr/>
          <p:nvPr/>
        </p:nvSpPr>
        <p:spPr>
          <a:xfrm>
            <a:off x="7284817" y="5417712"/>
            <a:ext cx="1450800" cy="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33" name="Google Shape;333;p36"/>
          <p:cNvSpPr txBox="1">
            <a:spLocks noGrp="1"/>
          </p:cNvSpPr>
          <p:nvPr>
            <p:ph type="body" idx="22"/>
          </p:nvPr>
        </p:nvSpPr>
        <p:spPr>
          <a:xfrm>
            <a:off x="539187" y="1770899"/>
            <a:ext cx="2690100" cy="1046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34" name="Google Shape;334;p36"/>
          <p:cNvSpPr txBox="1">
            <a:spLocks noGrp="1"/>
          </p:cNvSpPr>
          <p:nvPr>
            <p:ph type="body" idx="23"/>
          </p:nvPr>
        </p:nvSpPr>
        <p:spPr>
          <a:xfrm>
            <a:off x="539187" y="3121889"/>
            <a:ext cx="2690100" cy="1209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35" name="Google Shape;335;p36"/>
          <p:cNvSpPr/>
          <p:nvPr/>
        </p:nvSpPr>
        <p:spPr>
          <a:xfrm>
            <a:off x="665019" y="2817089"/>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336" name="Google Shape;336;p36"/>
          <p:cNvSpPr/>
          <p:nvPr/>
        </p:nvSpPr>
        <p:spPr>
          <a:xfrm>
            <a:off x="8914138" y="1365576"/>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37" name="Google Shape;337;p36"/>
          <p:cNvSpPr txBox="1">
            <a:spLocks noGrp="1"/>
          </p:cNvSpPr>
          <p:nvPr>
            <p:ph type="body" idx="24"/>
          </p:nvPr>
        </p:nvSpPr>
        <p:spPr>
          <a:xfrm>
            <a:off x="9143977" y="1579552"/>
            <a:ext cx="990900" cy="51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38" name="Google Shape;338;p36"/>
          <p:cNvSpPr txBox="1">
            <a:spLocks noGrp="1"/>
          </p:cNvSpPr>
          <p:nvPr>
            <p:ph type="body" idx="25"/>
          </p:nvPr>
        </p:nvSpPr>
        <p:spPr>
          <a:xfrm>
            <a:off x="9143977" y="2179481"/>
            <a:ext cx="990900" cy="35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a:ea typeface="Montserrat"/>
                <a:cs typeface="Montserrat"/>
                <a:sym typeface="Montserra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339" name="Google Shape;339;p36"/>
          <p:cNvSpPr txBox="1">
            <a:spLocks noGrp="1"/>
          </p:cNvSpPr>
          <p:nvPr>
            <p:ph type="body" idx="26"/>
          </p:nvPr>
        </p:nvSpPr>
        <p:spPr>
          <a:xfrm>
            <a:off x="9143977" y="2617652"/>
            <a:ext cx="990900" cy="45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rtl="0">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340" name="Google Shape;340;p36"/>
          <p:cNvCxnSpPr/>
          <p:nvPr/>
        </p:nvCxnSpPr>
        <p:spPr>
          <a:xfrm>
            <a:off x="9092775" y="1544916"/>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341" name="Google Shape;341;p36"/>
          <p:cNvCxnSpPr/>
          <p:nvPr/>
        </p:nvCxnSpPr>
        <p:spPr>
          <a:xfrm rot="10800000">
            <a:off x="9092775" y="1544291"/>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342" name="Google Shape;342;p36"/>
          <p:cNvSpPr/>
          <p:nvPr/>
        </p:nvSpPr>
        <p:spPr>
          <a:xfrm>
            <a:off x="8914138" y="3252216"/>
            <a:ext cx="1450800" cy="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43" name="Google Shape;343;p36"/>
          <p:cNvSpPr/>
          <p:nvPr/>
        </p:nvSpPr>
        <p:spPr>
          <a:xfrm>
            <a:off x="8914138" y="3531072"/>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44" name="Google Shape;344;p36"/>
          <p:cNvSpPr txBox="1">
            <a:spLocks noGrp="1"/>
          </p:cNvSpPr>
          <p:nvPr>
            <p:ph type="body" idx="27"/>
          </p:nvPr>
        </p:nvSpPr>
        <p:spPr>
          <a:xfrm>
            <a:off x="9143977" y="3745047"/>
            <a:ext cx="990900" cy="51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45" name="Google Shape;345;p36"/>
          <p:cNvSpPr txBox="1">
            <a:spLocks noGrp="1"/>
          </p:cNvSpPr>
          <p:nvPr>
            <p:ph type="body" idx="28"/>
          </p:nvPr>
        </p:nvSpPr>
        <p:spPr>
          <a:xfrm>
            <a:off x="9143977" y="4344976"/>
            <a:ext cx="990900" cy="35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a:ea typeface="Montserrat"/>
                <a:cs typeface="Montserrat"/>
                <a:sym typeface="Montserra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346" name="Google Shape;346;p36"/>
          <p:cNvSpPr txBox="1">
            <a:spLocks noGrp="1"/>
          </p:cNvSpPr>
          <p:nvPr>
            <p:ph type="body" idx="29"/>
          </p:nvPr>
        </p:nvSpPr>
        <p:spPr>
          <a:xfrm>
            <a:off x="9143977" y="4783147"/>
            <a:ext cx="990900" cy="45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rtl="0">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347" name="Google Shape;347;p36"/>
          <p:cNvCxnSpPr/>
          <p:nvPr/>
        </p:nvCxnSpPr>
        <p:spPr>
          <a:xfrm>
            <a:off x="9092775" y="3710411"/>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348" name="Google Shape;348;p36"/>
          <p:cNvCxnSpPr/>
          <p:nvPr/>
        </p:nvCxnSpPr>
        <p:spPr>
          <a:xfrm rot="10800000">
            <a:off x="9092775" y="3709786"/>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349" name="Google Shape;349;p36"/>
          <p:cNvSpPr/>
          <p:nvPr/>
        </p:nvSpPr>
        <p:spPr>
          <a:xfrm>
            <a:off x="8914138" y="5417711"/>
            <a:ext cx="1450800" cy="7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50" name="Google Shape;350;p36"/>
          <p:cNvSpPr/>
          <p:nvPr/>
        </p:nvSpPr>
        <p:spPr>
          <a:xfrm>
            <a:off x="10543467" y="1365727"/>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51" name="Google Shape;351;p36"/>
          <p:cNvSpPr txBox="1">
            <a:spLocks noGrp="1"/>
          </p:cNvSpPr>
          <p:nvPr>
            <p:ph type="body" idx="30"/>
          </p:nvPr>
        </p:nvSpPr>
        <p:spPr>
          <a:xfrm>
            <a:off x="10773307" y="1579703"/>
            <a:ext cx="990900" cy="51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52" name="Google Shape;352;p36"/>
          <p:cNvSpPr txBox="1">
            <a:spLocks noGrp="1"/>
          </p:cNvSpPr>
          <p:nvPr>
            <p:ph type="body" idx="31"/>
          </p:nvPr>
        </p:nvSpPr>
        <p:spPr>
          <a:xfrm>
            <a:off x="10773306" y="2179632"/>
            <a:ext cx="990900" cy="35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a:ea typeface="Montserrat"/>
                <a:cs typeface="Montserrat"/>
                <a:sym typeface="Montserra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353" name="Google Shape;353;p36"/>
          <p:cNvSpPr txBox="1">
            <a:spLocks noGrp="1"/>
          </p:cNvSpPr>
          <p:nvPr>
            <p:ph type="body" idx="32"/>
          </p:nvPr>
        </p:nvSpPr>
        <p:spPr>
          <a:xfrm>
            <a:off x="10773306" y="2617803"/>
            <a:ext cx="990900" cy="45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rtl="0">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354" name="Google Shape;354;p36"/>
          <p:cNvCxnSpPr/>
          <p:nvPr/>
        </p:nvCxnSpPr>
        <p:spPr>
          <a:xfrm>
            <a:off x="10722104" y="1545067"/>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355" name="Google Shape;355;p36"/>
          <p:cNvCxnSpPr/>
          <p:nvPr/>
        </p:nvCxnSpPr>
        <p:spPr>
          <a:xfrm rot="10800000">
            <a:off x="10722104" y="1544442"/>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356" name="Google Shape;356;p36"/>
          <p:cNvSpPr/>
          <p:nvPr/>
        </p:nvSpPr>
        <p:spPr>
          <a:xfrm>
            <a:off x="10543467" y="3252367"/>
            <a:ext cx="1450800" cy="7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57" name="Google Shape;357;p36"/>
          <p:cNvSpPr/>
          <p:nvPr/>
        </p:nvSpPr>
        <p:spPr>
          <a:xfrm>
            <a:off x="10543467" y="3531222"/>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58" name="Google Shape;358;p36"/>
          <p:cNvSpPr txBox="1">
            <a:spLocks noGrp="1"/>
          </p:cNvSpPr>
          <p:nvPr>
            <p:ph type="body" idx="33"/>
          </p:nvPr>
        </p:nvSpPr>
        <p:spPr>
          <a:xfrm>
            <a:off x="10773307" y="3745198"/>
            <a:ext cx="990900" cy="51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59" name="Google Shape;359;p36"/>
          <p:cNvSpPr txBox="1">
            <a:spLocks noGrp="1"/>
          </p:cNvSpPr>
          <p:nvPr>
            <p:ph type="body" idx="34"/>
          </p:nvPr>
        </p:nvSpPr>
        <p:spPr>
          <a:xfrm>
            <a:off x="10773306" y="4345127"/>
            <a:ext cx="990900" cy="35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a:ea typeface="Montserrat"/>
                <a:cs typeface="Montserrat"/>
                <a:sym typeface="Montserrat"/>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rtl="0">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360" name="Google Shape;360;p36"/>
          <p:cNvSpPr txBox="1">
            <a:spLocks noGrp="1"/>
          </p:cNvSpPr>
          <p:nvPr>
            <p:ph type="body" idx="35"/>
          </p:nvPr>
        </p:nvSpPr>
        <p:spPr>
          <a:xfrm>
            <a:off x="10773306" y="4783298"/>
            <a:ext cx="990900" cy="456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rtl="0">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361" name="Google Shape;361;p36"/>
          <p:cNvCxnSpPr/>
          <p:nvPr/>
        </p:nvCxnSpPr>
        <p:spPr>
          <a:xfrm>
            <a:off x="10722104" y="3710562"/>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362" name="Google Shape;362;p36"/>
          <p:cNvCxnSpPr/>
          <p:nvPr/>
        </p:nvCxnSpPr>
        <p:spPr>
          <a:xfrm rot="10800000">
            <a:off x="10722104" y="3709937"/>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363" name="Google Shape;363;p36"/>
          <p:cNvSpPr/>
          <p:nvPr/>
        </p:nvSpPr>
        <p:spPr>
          <a:xfrm>
            <a:off x="10543467" y="5417862"/>
            <a:ext cx="1450800" cy="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 3 Tier Boxes">
  <p:cSld name="Content Slide - 3 Tier Boxes">
    <p:spTree>
      <p:nvGrpSpPr>
        <p:cNvPr id="1" name="Shape 364"/>
        <p:cNvGrpSpPr/>
        <p:nvPr/>
      </p:nvGrpSpPr>
      <p:grpSpPr>
        <a:xfrm>
          <a:off x="0" y="0"/>
          <a:ext cx="0" cy="0"/>
          <a:chOff x="0" y="0"/>
          <a:chExt cx="0" cy="0"/>
        </a:xfrm>
      </p:grpSpPr>
      <p:sp>
        <p:nvSpPr>
          <p:cNvPr id="365" name="Google Shape;365;p37"/>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pic>
        <p:nvPicPr>
          <p:cNvPr id="366" name="Google Shape;366;p37"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367" name="Google Shape;367;p37"/>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368" name="Google Shape;368;p37"/>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369" name="Google Shape;369;p37"/>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370" name="Google Shape;370;p37"/>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b="0" i="0" u="none" strike="noStrike" cap="none">
              <a:solidFill>
                <a:srgbClr val="000000"/>
              </a:solidFill>
              <a:latin typeface="Arial"/>
              <a:ea typeface="Arial"/>
              <a:cs typeface="Arial"/>
              <a:sym typeface="Arial"/>
            </a:endParaRPr>
          </a:p>
        </p:txBody>
      </p:sp>
      <p:pic>
        <p:nvPicPr>
          <p:cNvPr id="371" name="Google Shape;371;p37"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372" name="Google Shape;372;p37"/>
          <p:cNvSpPr/>
          <p:nvPr/>
        </p:nvSpPr>
        <p:spPr>
          <a:xfrm>
            <a:off x="4245849" y="443341"/>
            <a:ext cx="3700500" cy="5532900"/>
          </a:xfrm>
          <a:prstGeom prst="roundRect">
            <a:avLst>
              <a:gd name="adj" fmla="val 7279"/>
            </a:avLst>
          </a:prstGeom>
          <a:solidFill>
            <a:srgbClr val="EFF4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373" name="Google Shape;373;p37"/>
          <p:cNvSpPr/>
          <p:nvPr/>
        </p:nvSpPr>
        <p:spPr>
          <a:xfrm>
            <a:off x="4245849" y="443341"/>
            <a:ext cx="3700303" cy="1052950"/>
          </a:xfrm>
          <a:custGeom>
            <a:avLst/>
            <a:gdLst/>
            <a:ahLst/>
            <a:cxnLst/>
            <a:rect l="l" t="t" r="r" b="b"/>
            <a:pathLst>
              <a:path w="3700303" h="1052950" extrusionOk="0">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374" name="Google Shape;374;p37"/>
          <p:cNvSpPr txBox="1">
            <a:spLocks noGrp="1"/>
          </p:cNvSpPr>
          <p:nvPr>
            <p:ph type="body" idx="1"/>
          </p:nvPr>
        </p:nvSpPr>
        <p:spPr>
          <a:xfrm>
            <a:off x="4424802" y="674250"/>
            <a:ext cx="3342300" cy="591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100"/>
              </a:spcBef>
              <a:spcAft>
                <a:spcPts val="0"/>
              </a:spcAft>
              <a:buClr>
                <a:schemeClr val="lt1"/>
              </a:buClr>
              <a:buSzPts val="1900"/>
              <a:buFont typeface="Arial"/>
              <a:buNone/>
              <a:defRPr sz="19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75" name="Google Shape;375;p37"/>
          <p:cNvSpPr txBox="1">
            <a:spLocks noGrp="1"/>
          </p:cNvSpPr>
          <p:nvPr>
            <p:ph type="body" idx="2"/>
          </p:nvPr>
        </p:nvSpPr>
        <p:spPr>
          <a:xfrm>
            <a:off x="4424802" y="1764140"/>
            <a:ext cx="3342300" cy="59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1"/>
              </a:buClr>
              <a:buSzPts val="4000"/>
              <a:buFont typeface="Arial"/>
              <a:buNone/>
              <a:defRPr sz="40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76" name="Google Shape;376;p37"/>
          <p:cNvSpPr txBox="1">
            <a:spLocks noGrp="1"/>
          </p:cNvSpPr>
          <p:nvPr>
            <p:ph type="body" idx="3"/>
          </p:nvPr>
        </p:nvSpPr>
        <p:spPr>
          <a:xfrm>
            <a:off x="4424802" y="2466107"/>
            <a:ext cx="3342300" cy="23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77" name="Google Shape;377;p37"/>
          <p:cNvSpPr txBox="1">
            <a:spLocks noGrp="1"/>
          </p:cNvSpPr>
          <p:nvPr>
            <p:ph type="body" idx="4"/>
          </p:nvPr>
        </p:nvSpPr>
        <p:spPr>
          <a:xfrm>
            <a:off x="4424802" y="2793990"/>
            <a:ext cx="3342300" cy="23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1"/>
              </a:buClr>
              <a:buSzPts val="1500"/>
              <a:buFont typeface="Arial"/>
              <a:buNone/>
              <a:defRPr sz="15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78" name="Google Shape;378;p37"/>
          <p:cNvSpPr txBox="1">
            <a:spLocks noGrp="1"/>
          </p:cNvSpPr>
          <p:nvPr>
            <p:ph type="body" idx="5"/>
          </p:nvPr>
        </p:nvSpPr>
        <p:spPr>
          <a:xfrm>
            <a:off x="4424802" y="3297363"/>
            <a:ext cx="3342300" cy="2438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79" name="Google Shape;379;p37"/>
          <p:cNvSpPr/>
          <p:nvPr/>
        </p:nvSpPr>
        <p:spPr>
          <a:xfrm>
            <a:off x="8125105" y="443341"/>
            <a:ext cx="3700500" cy="5532900"/>
          </a:xfrm>
          <a:prstGeom prst="roundRect">
            <a:avLst>
              <a:gd name="adj" fmla="val 7279"/>
            </a:avLst>
          </a:prstGeom>
          <a:solidFill>
            <a:srgbClr val="EFF4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380" name="Google Shape;380;p37"/>
          <p:cNvSpPr/>
          <p:nvPr/>
        </p:nvSpPr>
        <p:spPr>
          <a:xfrm>
            <a:off x="8125105" y="443341"/>
            <a:ext cx="3700303" cy="1052950"/>
          </a:xfrm>
          <a:custGeom>
            <a:avLst/>
            <a:gdLst/>
            <a:ahLst/>
            <a:cxnLst/>
            <a:rect l="l" t="t" r="r" b="b"/>
            <a:pathLst>
              <a:path w="3700303" h="1052950" extrusionOk="0">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381" name="Google Shape;381;p37"/>
          <p:cNvSpPr txBox="1">
            <a:spLocks noGrp="1"/>
          </p:cNvSpPr>
          <p:nvPr>
            <p:ph type="body" idx="6"/>
          </p:nvPr>
        </p:nvSpPr>
        <p:spPr>
          <a:xfrm>
            <a:off x="8304058" y="674250"/>
            <a:ext cx="3342300" cy="591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100"/>
              </a:spcBef>
              <a:spcAft>
                <a:spcPts val="0"/>
              </a:spcAft>
              <a:buClr>
                <a:schemeClr val="lt1"/>
              </a:buClr>
              <a:buSzPts val="1900"/>
              <a:buFont typeface="Arial"/>
              <a:buNone/>
              <a:defRPr sz="19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82" name="Google Shape;382;p37"/>
          <p:cNvSpPr txBox="1">
            <a:spLocks noGrp="1"/>
          </p:cNvSpPr>
          <p:nvPr>
            <p:ph type="body" idx="7"/>
          </p:nvPr>
        </p:nvSpPr>
        <p:spPr>
          <a:xfrm>
            <a:off x="8304058" y="1764140"/>
            <a:ext cx="3342300" cy="59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6"/>
              </a:buClr>
              <a:buSzPts val="4000"/>
              <a:buFont typeface="Arial"/>
              <a:buNone/>
              <a:defRPr sz="40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83" name="Google Shape;383;p37"/>
          <p:cNvSpPr txBox="1">
            <a:spLocks noGrp="1"/>
          </p:cNvSpPr>
          <p:nvPr>
            <p:ph type="body" idx="8"/>
          </p:nvPr>
        </p:nvSpPr>
        <p:spPr>
          <a:xfrm>
            <a:off x="8304058" y="2466107"/>
            <a:ext cx="3342300" cy="23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84" name="Google Shape;384;p37"/>
          <p:cNvSpPr txBox="1">
            <a:spLocks noGrp="1"/>
          </p:cNvSpPr>
          <p:nvPr>
            <p:ph type="body" idx="9"/>
          </p:nvPr>
        </p:nvSpPr>
        <p:spPr>
          <a:xfrm>
            <a:off x="8304058" y="2793990"/>
            <a:ext cx="3342300" cy="23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2"/>
              </a:buClr>
              <a:buSzPts val="1500"/>
              <a:buFont typeface="Arial"/>
              <a:buNone/>
              <a:defRPr sz="15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85" name="Google Shape;385;p37"/>
          <p:cNvSpPr txBox="1">
            <a:spLocks noGrp="1"/>
          </p:cNvSpPr>
          <p:nvPr>
            <p:ph type="body" idx="13"/>
          </p:nvPr>
        </p:nvSpPr>
        <p:spPr>
          <a:xfrm>
            <a:off x="8304058" y="3297363"/>
            <a:ext cx="3342300" cy="2438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86" name="Google Shape;386;p37"/>
          <p:cNvSpPr/>
          <p:nvPr/>
        </p:nvSpPr>
        <p:spPr>
          <a:xfrm>
            <a:off x="366593" y="443341"/>
            <a:ext cx="3700500" cy="5532900"/>
          </a:xfrm>
          <a:prstGeom prst="roundRect">
            <a:avLst>
              <a:gd name="adj" fmla="val 7279"/>
            </a:avLst>
          </a:prstGeom>
          <a:solidFill>
            <a:srgbClr val="EFF4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387" name="Google Shape;387;p37"/>
          <p:cNvSpPr/>
          <p:nvPr/>
        </p:nvSpPr>
        <p:spPr>
          <a:xfrm>
            <a:off x="366593" y="443341"/>
            <a:ext cx="3700303" cy="1052950"/>
          </a:xfrm>
          <a:custGeom>
            <a:avLst/>
            <a:gdLst/>
            <a:ahLst/>
            <a:cxnLst/>
            <a:rect l="l" t="t" r="r" b="b"/>
            <a:pathLst>
              <a:path w="3700303" h="1052950" extrusionOk="0">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388" name="Google Shape;388;p37"/>
          <p:cNvSpPr txBox="1">
            <a:spLocks noGrp="1"/>
          </p:cNvSpPr>
          <p:nvPr>
            <p:ph type="body" idx="14"/>
          </p:nvPr>
        </p:nvSpPr>
        <p:spPr>
          <a:xfrm>
            <a:off x="545546" y="674250"/>
            <a:ext cx="3342300" cy="591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100"/>
              </a:spcBef>
              <a:spcAft>
                <a:spcPts val="0"/>
              </a:spcAft>
              <a:buClr>
                <a:schemeClr val="lt1"/>
              </a:buClr>
              <a:buSzPts val="1900"/>
              <a:buFont typeface="Arial"/>
              <a:buNone/>
              <a:defRPr sz="19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89" name="Google Shape;389;p37"/>
          <p:cNvSpPr txBox="1">
            <a:spLocks noGrp="1"/>
          </p:cNvSpPr>
          <p:nvPr>
            <p:ph type="body" idx="15"/>
          </p:nvPr>
        </p:nvSpPr>
        <p:spPr>
          <a:xfrm>
            <a:off x="545546" y="1764140"/>
            <a:ext cx="3342300" cy="59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6"/>
              </a:buClr>
              <a:buSzPts val="4000"/>
              <a:buFont typeface="Arial"/>
              <a:buNone/>
              <a:defRPr sz="40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90" name="Google Shape;390;p37"/>
          <p:cNvSpPr txBox="1">
            <a:spLocks noGrp="1"/>
          </p:cNvSpPr>
          <p:nvPr>
            <p:ph type="body" idx="16"/>
          </p:nvPr>
        </p:nvSpPr>
        <p:spPr>
          <a:xfrm>
            <a:off x="545546" y="2466107"/>
            <a:ext cx="3342300" cy="23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91" name="Google Shape;391;p37"/>
          <p:cNvSpPr txBox="1">
            <a:spLocks noGrp="1"/>
          </p:cNvSpPr>
          <p:nvPr>
            <p:ph type="body" idx="17"/>
          </p:nvPr>
        </p:nvSpPr>
        <p:spPr>
          <a:xfrm>
            <a:off x="545546" y="2793990"/>
            <a:ext cx="3342300" cy="23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2"/>
              </a:buClr>
              <a:buSzPts val="1500"/>
              <a:buFont typeface="Arial"/>
              <a:buNone/>
              <a:defRPr sz="15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92" name="Google Shape;392;p37"/>
          <p:cNvSpPr txBox="1">
            <a:spLocks noGrp="1"/>
          </p:cNvSpPr>
          <p:nvPr>
            <p:ph type="body" idx="18"/>
          </p:nvPr>
        </p:nvSpPr>
        <p:spPr>
          <a:xfrm>
            <a:off x="545546" y="3297363"/>
            <a:ext cx="3342300" cy="2438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 2 Boxes">
  <p:cSld name="Content Slide - 2 Boxes">
    <p:spTree>
      <p:nvGrpSpPr>
        <p:cNvPr id="1" name="Shape 393"/>
        <p:cNvGrpSpPr/>
        <p:nvPr/>
      </p:nvGrpSpPr>
      <p:grpSpPr>
        <a:xfrm>
          <a:off x="0" y="0"/>
          <a:ext cx="0" cy="0"/>
          <a:chOff x="0" y="0"/>
          <a:chExt cx="0" cy="0"/>
        </a:xfrm>
      </p:grpSpPr>
      <p:sp>
        <p:nvSpPr>
          <p:cNvPr id="394" name="Google Shape;394;p38"/>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pic>
        <p:nvPicPr>
          <p:cNvPr id="395" name="Google Shape;395;p38" descr="A black and grey logo&#10;&#10;Description automatically generated with medium confidence"/>
          <p:cNvPicPr preferRelativeResize="0"/>
          <p:nvPr/>
        </p:nvPicPr>
        <p:blipFill rotWithShape="1">
          <a:blip r:embed="rId2">
            <a:alphaModFix/>
          </a:blip>
          <a:srcRect/>
          <a:stretch/>
        </p:blipFill>
        <p:spPr>
          <a:xfrm>
            <a:off x="9186727" y="-131638"/>
            <a:ext cx="2971177" cy="6858001"/>
          </a:xfrm>
          <a:prstGeom prst="rect">
            <a:avLst/>
          </a:prstGeom>
          <a:noFill/>
          <a:ln>
            <a:noFill/>
          </a:ln>
        </p:spPr>
      </p:pic>
      <p:sp>
        <p:nvSpPr>
          <p:cNvPr id="396" name="Google Shape;396;p38"/>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397" name="Google Shape;397;p38"/>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398" name="Google Shape;398;p38"/>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399" name="Google Shape;399;p38"/>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b="0" i="0" u="none" strike="noStrike" cap="none">
              <a:solidFill>
                <a:srgbClr val="000000"/>
              </a:solidFill>
              <a:latin typeface="Arial"/>
              <a:ea typeface="Arial"/>
              <a:cs typeface="Arial"/>
              <a:sym typeface="Arial"/>
            </a:endParaRPr>
          </a:p>
        </p:txBody>
      </p:sp>
      <p:pic>
        <p:nvPicPr>
          <p:cNvPr id="400" name="Google Shape;400;p38"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401" name="Google Shape;401;p38"/>
          <p:cNvSpPr txBox="1">
            <a:spLocks noGrp="1"/>
          </p:cNvSpPr>
          <p:nvPr>
            <p:ph type="body" idx="1"/>
          </p:nvPr>
        </p:nvSpPr>
        <p:spPr>
          <a:xfrm>
            <a:off x="539188" y="551701"/>
            <a:ext cx="29613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02" name="Google Shape;402;p38"/>
          <p:cNvSpPr/>
          <p:nvPr/>
        </p:nvSpPr>
        <p:spPr>
          <a:xfrm>
            <a:off x="665019" y="1154545"/>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03" name="Google Shape;403;p38"/>
          <p:cNvSpPr/>
          <p:nvPr/>
        </p:nvSpPr>
        <p:spPr>
          <a:xfrm>
            <a:off x="7952509" y="443341"/>
            <a:ext cx="3700500" cy="5532900"/>
          </a:xfrm>
          <a:prstGeom prst="roundRect">
            <a:avLst>
              <a:gd name="adj" fmla="val 7279"/>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04" name="Google Shape;404;p38"/>
          <p:cNvSpPr txBox="1">
            <a:spLocks noGrp="1"/>
          </p:cNvSpPr>
          <p:nvPr>
            <p:ph type="body" idx="2"/>
          </p:nvPr>
        </p:nvSpPr>
        <p:spPr>
          <a:xfrm>
            <a:off x="8131462" y="780468"/>
            <a:ext cx="3342300" cy="59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2000"/>
              <a:buFont typeface="Arial"/>
              <a:buNone/>
              <a:defRPr sz="28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05" name="Google Shape;405;p38"/>
          <p:cNvSpPr txBox="1">
            <a:spLocks noGrp="1"/>
          </p:cNvSpPr>
          <p:nvPr>
            <p:ph type="body" idx="3"/>
          </p:nvPr>
        </p:nvSpPr>
        <p:spPr>
          <a:xfrm>
            <a:off x="8131462" y="1838031"/>
            <a:ext cx="3342300" cy="59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4000"/>
              <a:buFont typeface="Arial"/>
              <a:buNone/>
              <a:defRPr sz="20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06" name="Google Shape;406;p38"/>
          <p:cNvSpPr txBox="1">
            <a:spLocks noGrp="1"/>
          </p:cNvSpPr>
          <p:nvPr>
            <p:ph type="body" idx="4"/>
          </p:nvPr>
        </p:nvSpPr>
        <p:spPr>
          <a:xfrm>
            <a:off x="8131462" y="2475343"/>
            <a:ext cx="3342300" cy="23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07" name="Google Shape;407;p38"/>
          <p:cNvSpPr txBox="1">
            <a:spLocks noGrp="1"/>
          </p:cNvSpPr>
          <p:nvPr>
            <p:ph type="body" idx="5"/>
          </p:nvPr>
        </p:nvSpPr>
        <p:spPr>
          <a:xfrm>
            <a:off x="8131462" y="2886353"/>
            <a:ext cx="3342300" cy="23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08" name="Google Shape;408;p38"/>
          <p:cNvSpPr txBox="1">
            <a:spLocks noGrp="1"/>
          </p:cNvSpPr>
          <p:nvPr>
            <p:ph type="body" idx="6"/>
          </p:nvPr>
        </p:nvSpPr>
        <p:spPr>
          <a:xfrm>
            <a:off x="8131462" y="3297363"/>
            <a:ext cx="3342300" cy="2438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09" name="Google Shape;409;p38"/>
          <p:cNvSpPr/>
          <p:nvPr/>
        </p:nvSpPr>
        <p:spPr>
          <a:xfrm>
            <a:off x="3876394" y="443341"/>
            <a:ext cx="3700500" cy="5532900"/>
          </a:xfrm>
          <a:prstGeom prst="roundRect">
            <a:avLst>
              <a:gd name="adj" fmla="val 7279"/>
            </a:avLst>
          </a:prstGeom>
          <a:solidFill>
            <a:srgbClr val="EFF4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10" name="Google Shape;410;p38"/>
          <p:cNvSpPr txBox="1">
            <a:spLocks noGrp="1"/>
          </p:cNvSpPr>
          <p:nvPr>
            <p:ph type="body" idx="7"/>
          </p:nvPr>
        </p:nvSpPr>
        <p:spPr>
          <a:xfrm>
            <a:off x="4056125" y="780468"/>
            <a:ext cx="3342300" cy="59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2000"/>
              <a:buFont typeface="Arial"/>
              <a:buNone/>
              <a:defRPr sz="3200" b="1"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11" name="Google Shape;411;p38"/>
          <p:cNvSpPr txBox="1">
            <a:spLocks noGrp="1"/>
          </p:cNvSpPr>
          <p:nvPr>
            <p:ph type="body" idx="8"/>
          </p:nvPr>
        </p:nvSpPr>
        <p:spPr>
          <a:xfrm>
            <a:off x="4056125" y="1838031"/>
            <a:ext cx="3342300" cy="59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4000"/>
              <a:buFont typeface="Arial"/>
              <a:buNone/>
              <a:defRPr sz="2000" b="1"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12" name="Google Shape;412;p38"/>
          <p:cNvSpPr txBox="1">
            <a:spLocks noGrp="1"/>
          </p:cNvSpPr>
          <p:nvPr>
            <p:ph type="body" idx="9"/>
          </p:nvPr>
        </p:nvSpPr>
        <p:spPr>
          <a:xfrm>
            <a:off x="4056125" y="2475343"/>
            <a:ext cx="3342300" cy="23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13" name="Google Shape;413;p38"/>
          <p:cNvSpPr txBox="1">
            <a:spLocks noGrp="1"/>
          </p:cNvSpPr>
          <p:nvPr>
            <p:ph type="body" idx="13"/>
          </p:nvPr>
        </p:nvSpPr>
        <p:spPr>
          <a:xfrm>
            <a:off x="4056125" y="2886353"/>
            <a:ext cx="3342300" cy="23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14" name="Google Shape;414;p38"/>
          <p:cNvSpPr txBox="1">
            <a:spLocks noGrp="1"/>
          </p:cNvSpPr>
          <p:nvPr>
            <p:ph type="body" idx="14"/>
          </p:nvPr>
        </p:nvSpPr>
        <p:spPr>
          <a:xfrm>
            <a:off x="4056125" y="3297363"/>
            <a:ext cx="3342300" cy="2438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 Main Image &amp; 3 Icons">
  <p:cSld name="Content Slide - Main Image &amp; 3 Icons">
    <p:spTree>
      <p:nvGrpSpPr>
        <p:cNvPr id="1" name="Shape 415"/>
        <p:cNvGrpSpPr/>
        <p:nvPr/>
      </p:nvGrpSpPr>
      <p:grpSpPr>
        <a:xfrm>
          <a:off x="0" y="0"/>
          <a:ext cx="0" cy="0"/>
          <a:chOff x="0" y="0"/>
          <a:chExt cx="0" cy="0"/>
        </a:xfrm>
      </p:grpSpPr>
      <p:sp>
        <p:nvSpPr>
          <p:cNvPr id="416" name="Google Shape;416;p39"/>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17" name="Google Shape;417;p39"/>
          <p:cNvSpPr/>
          <p:nvPr/>
        </p:nvSpPr>
        <p:spPr>
          <a:xfrm>
            <a:off x="1" y="0"/>
            <a:ext cx="4479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18" name="Google Shape;418;p39"/>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19" name="Google Shape;419;p39"/>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420" name="Google Shape;420;p39"/>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21" name="Google Shape;421;p39"/>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b="0" i="0" u="none" strike="noStrike" cap="none">
              <a:solidFill>
                <a:srgbClr val="000000"/>
              </a:solidFill>
              <a:latin typeface="Arial"/>
              <a:ea typeface="Arial"/>
              <a:cs typeface="Arial"/>
              <a:sym typeface="Arial"/>
            </a:endParaRPr>
          </a:p>
        </p:txBody>
      </p:sp>
      <p:pic>
        <p:nvPicPr>
          <p:cNvPr id="422" name="Google Shape;422;p39"/>
          <p:cNvPicPr preferRelativeResize="0"/>
          <p:nvPr/>
        </p:nvPicPr>
        <p:blipFill rotWithShape="1">
          <a:blip r:embed="rId2">
            <a:alphaModFix/>
          </a:blip>
          <a:srcRect/>
          <a:stretch/>
        </p:blipFill>
        <p:spPr>
          <a:xfrm>
            <a:off x="357551" y="6064432"/>
            <a:ext cx="1551707" cy="447438"/>
          </a:xfrm>
          <a:prstGeom prst="rect">
            <a:avLst/>
          </a:prstGeom>
          <a:noFill/>
          <a:ln>
            <a:noFill/>
          </a:ln>
        </p:spPr>
      </p:pic>
      <p:sp>
        <p:nvSpPr>
          <p:cNvPr id="423" name="Google Shape;423;p39"/>
          <p:cNvSpPr>
            <a:spLocks noGrp="1"/>
          </p:cNvSpPr>
          <p:nvPr>
            <p:ph type="pic" idx="2"/>
          </p:nvPr>
        </p:nvSpPr>
        <p:spPr>
          <a:xfrm>
            <a:off x="512619" y="512618"/>
            <a:ext cx="6100500" cy="5033700"/>
          </a:xfrm>
          <a:prstGeom prst="rect">
            <a:avLst/>
          </a:prstGeom>
          <a:solidFill>
            <a:srgbClr val="F2F2F2"/>
          </a:solidFill>
          <a:ln>
            <a:noFill/>
          </a:ln>
        </p:spPr>
      </p:sp>
      <p:sp>
        <p:nvSpPr>
          <p:cNvPr id="424" name="Google Shape;424;p39"/>
          <p:cNvSpPr txBox="1">
            <a:spLocks noGrp="1"/>
          </p:cNvSpPr>
          <p:nvPr>
            <p:ph type="body" idx="1"/>
          </p:nvPr>
        </p:nvSpPr>
        <p:spPr>
          <a:xfrm>
            <a:off x="8165417" y="2967170"/>
            <a:ext cx="3297300" cy="47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25" name="Google Shape;425;p39"/>
          <p:cNvSpPr txBox="1">
            <a:spLocks noGrp="1"/>
          </p:cNvSpPr>
          <p:nvPr>
            <p:ph type="body" idx="3"/>
          </p:nvPr>
        </p:nvSpPr>
        <p:spPr>
          <a:xfrm>
            <a:off x="8165417" y="2653756"/>
            <a:ext cx="3297300" cy="282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1"/>
              </a:buClr>
              <a:buSzPts val="1900"/>
              <a:buFont typeface="Arial"/>
              <a:buNone/>
              <a:defRPr sz="19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26" name="Google Shape;426;p39"/>
          <p:cNvSpPr>
            <a:spLocks noGrp="1"/>
          </p:cNvSpPr>
          <p:nvPr>
            <p:ph type="pic" idx="4"/>
          </p:nvPr>
        </p:nvSpPr>
        <p:spPr>
          <a:xfrm>
            <a:off x="7254460" y="2745927"/>
            <a:ext cx="696000" cy="693900"/>
          </a:xfrm>
          <a:prstGeom prst="ellipse">
            <a:avLst/>
          </a:prstGeom>
          <a:solidFill>
            <a:schemeClr val="accent1"/>
          </a:solidFill>
          <a:ln>
            <a:noFill/>
          </a:ln>
        </p:spPr>
      </p:sp>
      <p:sp>
        <p:nvSpPr>
          <p:cNvPr id="427" name="Google Shape;427;p39"/>
          <p:cNvSpPr txBox="1">
            <a:spLocks noGrp="1"/>
          </p:cNvSpPr>
          <p:nvPr>
            <p:ph type="body" idx="5"/>
          </p:nvPr>
        </p:nvSpPr>
        <p:spPr>
          <a:xfrm>
            <a:off x="7128629" y="551700"/>
            <a:ext cx="4426500" cy="102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28" name="Google Shape;428;p39"/>
          <p:cNvSpPr/>
          <p:nvPr/>
        </p:nvSpPr>
        <p:spPr>
          <a:xfrm>
            <a:off x="7254460" y="1588654"/>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29" name="Google Shape;429;p39"/>
          <p:cNvSpPr txBox="1">
            <a:spLocks noGrp="1"/>
          </p:cNvSpPr>
          <p:nvPr>
            <p:ph type="body" idx="6"/>
          </p:nvPr>
        </p:nvSpPr>
        <p:spPr>
          <a:xfrm>
            <a:off x="7128629" y="1815760"/>
            <a:ext cx="4426500" cy="528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30" name="Google Shape;430;p39"/>
          <p:cNvSpPr txBox="1">
            <a:spLocks noGrp="1"/>
          </p:cNvSpPr>
          <p:nvPr>
            <p:ph type="body" idx="7"/>
          </p:nvPr>
        </p:nvSpPr>
        <p:spPr>
          <a:xfrm>
            <a:off x="8165417" y="4048256"/>
            <a:ext cx="3297300" cy="47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31" name="Google Shape;431;p39"/>
          <p:cNvSpPr txBox="1">
            <a:spLocks noGrp="1"/>
          </p:cNvSpPr>
          <p:nvPr>
            <p:ph type="body" idx="8"/>
          </p:nvPr>
        </p:nvSpPr>
        <p:spPr>
          <a:xfrm>
            <a:off x="8165417" y="3734842"/>
            <a:ext cx="3297300" cy="282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1900"/>
              <a:buFont typeface="Arial"/>
              <a:buNone/>
              <a:defRPr sz="19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32" name="Google Shape;432;p39"/>
          <p:cNvSpPr>
            <a:spLocks noGrp="1"/>
          </p:cNvSpPr>
          <p:nvPr>
            <p:ph type="pic" idx="9"/>
          </p:nvPr>
        </p:nvSpPr>
        <p:spPr>
          <a:xfrm>
            <a:off x="7254460" y="3827013"/>
            <a:ext cx="696000" cy="693900"/>
          </a:xfrm>
          <a:prstGeom prst="ellipse">
            <a:avLst/>
          </a:prstGeom>
          <a:solidFill>
            <a:schemeClr val="accent2"/>
          </a:solidFill>
          <a:ln>
            <a:noFill/>
          </a:ln>
        </p:spPr>
      </p:sp>
      <p:sp>
        <p:nvSpPr>
          <p:cNvPr id="433" name="Google Shape;433;p39"/>
          <p:cNvSpPr txBox="1">
            <a:spLocks noGrp="1"/>
          </p:cNvSpPr>
          <p:nvPr>
            <p:ph type="body" idx="13"/>
          </p:nvPr>
        </p:nvSpPr>
        <p:spPr>
          <a:xfrm>
            <a:off x="8165417" y="5073437"/>
            <a:ext cx="3297300" cy="47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34" name="Google Shape;434;p39"/>
          <p:cNvSpPr txBox="1">
            <a:spLocks noGrp="1"/>
          </p:cNvSpPr>
          <p:nvPr>
            <p:ph type="body" idx="14"/>
          </p:nvPr>
        </p:nvSpPr>
        <p:spPr>
          <a:xfrm>
            <a:off x="8165417" y="4760023"/>
            <a:ext cx="3297300" cy="282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3"/>
              </a:buClr>
              <a:buSzPts val="1900"/>
              <a:buFont typeface="Arial"/>
              <a:buNone/>
              <a:defRPr sz="1900" b="1" i="0" u="none" strike="noStrike" cap="none">
                <a:solidFill>
                  <a:schemeClr val="accent3"/>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35" name="Google Shape;435;p39"/>
          <p:cNvSpPr>
            <a:spLocks noGrp="1"/>
          </p:cNvSpPr>
          <p:nvPr>
            <p:ph type="pic" idx="15"/>
          </p:nvPr>
        </p:nvSpPr>
        <p:spPr>
          <a:xfrm>
            <a:off x="7254460" y="4852194"/>
            <a:ext cx="696000" cy="693900"/>
          </a:xfrm>
          <a:prstGeom prst="ellipse">
            <a:avLst/>
          </a:prstGeom>
          <a:solidFill>
            <a:schemeClr val="accent3"/>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436"/>
        <p:cNvGrpSpPr/>
        <p:nvPr/>
      </p:nvGrpSpPr>
      <p:grpSpPr>
        <a:xfrm>
          <a:off x="0" y="0"/>
          <a:ext cx="0" cy="0"/>
          <a:chOff x="0" y="0"/>
          <a:chExt cx="0" cy="0"/>
        </a:xfrm>
      </p:grpSpPr>
      <p:sp>
        <p:nvSpPr>
          <p:cNvPr id="437" name="Google Shape;437;p40"/>
          <p:cNvSpPr/>
          <p:nvPr/>
        </p:nvSpPr>
        <p:spPr>
          <a:xfrm>
            <a:off x="0" y="3429000"/>
            <a:ext cx="12192000" cy="342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38" name="Google Shape;438;p40"/>
          <p:cNvSpPr/>
          <p:nvPr/>
        </p:nvSpPr>
        <p:spPr>
          <a:xfrm>
            <a:off x="6954982" y="683491"/>
            <a:ext cx="4553700" cy="6174900"/>
          </a:xfrm>
          <a:prstGeom prst="rect">
            <a:avLst/>
          </a:prstGeom>
          <a:gradFill>
            <a:gsLst>
              <a:gs pos="0">
                <a:srgbClr val="E87722">
                  <a:alpha val="49411"/>
                </a:srgbClr>
              </a:gs>
              <a:gs pos="41000">
                <a:schemeClr val="accent1"/>
              </a:gs>
              <a:gs pos="100000">
                <a:schemeClr val="accen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39" name="Google Shape;439;p40"/>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40" name="Google Shape;440;p40"/>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441" name="Google Shape;441;p40"/>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42" name="Google Shape;442;p40"/>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Montserrat"/>
                <a:ea typeface="Montserrat"/>
                <a:cs typeface="Montserrat"/>
                <a:sym typeface="Montserrat"/>
              </a:rPr>
              <a:t>© </a:t>
            </a:r>
            <a:r>
              <a:rPr lang="en-US" sz="900">
                <a:solidFill>
                  <a:schemeClr val="lt1"/>
                </a:solidFill>
                <a:latin typeface="Montserrat"/>
                <a:ea typeface="Montserrat"/>
                <a:cs typeface="Montserrat"/>
                <a:sym typeface="Montserrat"/>
              </a:rPr>
              <a:t>2025</a:t>
            </a:r>
            <a:r>
              <a:rPr lang="en-US" sz="900" b="0" i="0" u="none" strike="noStrike" cap="none">
                <a:solidFill>
                  <a:schemeClr val="lt1"/>
                </a:solidFill>
                <a:latin typeface="Montserrat"/>
                <a:ea typeface="Montserrat"/>
                <a:cs typeface="Montserrat"/>
                <a:sym typeface="Montserrat"/>
              </a:rPr>
              <a:t> </a:t>
            </a:r>
            <a:r>
              <a:rPr lang="en-US" sz="900" b="1" i="0" u="none" strike="noStrike" cap="none">
                <a:solidFill>
                  <a:schemeClr val="lt1"/>
                </a:solidFill>
                <a:latin typeface="Montserrat"/>
                <a:ea typeface="Montserrat"/>
                <a:cs typeface="Montserrat"/>
                <a:sym typeface="Montserrat"/>
              </a:rPr>
              <a:t>Square 9</a:t>
            </a:r>
            <a:r>
              <a:rPr lang="en-US" sz="900" b="0" i="0" u="none" strike="noStrike" cap="none">
                <a:solidFill>
                  <a:schemeClr val="lt1"/>
                </a:solidFill>
                <a:latin typeface="Montserrat"/>
                <a:ea typeface="Montserrat"/>
                <a:cs typeface="Montserrat"/>
                <a:sym typeface="Montserrat"/>
              </a:rPr>
              <a:t>. All Rights Reserved.</a:t>
            </a:r>
            <a:endParaRPr sz="1500" b="0" i="0" u="none" strike="noStrike" cap="none">
              <a:solidFill>
                <a:srgbClr val="000000"/>
              </a:solidFill>
              <a:latin typeface="Arial"/>
              <a:ea typeface="Arial"/>
              <a:cs typeface="Arial"/>
              <a:sym typeface="Arial"/>
            </a:endParaRPr>
          </a:p>
        </p:txBody>
      </p:sp>
      <p:pic>
        <p:nvPicPr>
          <p:cNvPr id="443" name="Google Shape;443;p40"/>
          <p:cNvPicPr preferRelativeResize="0"/>
          <p:nvPr/>
        </p:nvPicPr>
        <p:blipFill rotWithShape="1">
          <a:blip r:embed="rId2">
            <a:alphaModFix/>
          </a:blip>
          <a:srcRect/>
          <a:stretch/>
        </p:blipFill>
        <p:spPr>
          <a:xfrm>
            <a:off x="357551" y="6064432"/>
            <a:ext cx="1551707" cy="447436"/>
          </a:xfrm>
          <a:prstGeom prst="rect">
            <a:avLst/>
          </a:prstGeom>
          <a:noFill/>
          <a:ln>
            <a:noFill/>
          </a:ln>
        </p:spPr>
      </p:pic>
      <p:sp>
        <p:nvSpPr>
          <p:cNvPr id="444" name="Google Shape;444;p40"/>
          <p:cNvSpPr txBox="1">
            <a:spLocks noGrp="1"/>
          </p:cNvSpPr>
          <p:nvPr>
            <p:ph type="body" idx="1"/>
          </p:nvPr>
        </p:nvSpPr>
        <p:spPr>
          <a:xfrm>
            <a:off x="7259782" y="2591373"/>
            <a:ext cx="3944100" cy="780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45" name="Google Shape;445;p40"/>
          <p:cNvSpPr txBox="1">
            <a:spLocks noGrp="1"/>
          </p:cNvSpPr>
          <p:nvPr>
            <p:ph type="body" idx="2"/>
          </p:nvPr>
        </p:nvSpPr>
        <p:spPr>
          <a:xfrm>
            <a:off x="7259782" y="2201170"/>
            <a:ext cx="3944100" cy="292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1900"/>
              <a:buFont typeface="Arial"/>
              <a:buNone/>
              <a:defRPr sz="19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46" name="Google Shape;446;p40"/>
          <p:cNvSpPr>
            <a:spLocks noGrp="1"/>
          </p:cNvSpPr>
          <p:nvPr>
            <p:ph type="pic" idx="3"/>
          </p:nvPr>
        </p:nvSpPr>
        <p:spPr>
          <a:xfrm>
            <a:off x="8810563" y="1224298"/>
            <a:ext cx="842400" cy="840300"/>
          </a:xfrm>
          <a:prstGeom prst="ellipse">
            <a:avLst/>
          </a:prstGeom>
          <a:solidFill>
            <a:schemeClr val="accent2"/>
          </a:solidFill>
          <a:ln>
            <a:noFill/>
          </a:ln>
        </p:spPr>
      </p:sp>
      <p:sp>
        <p:nvSpPr>
          <p:cNvPr id="447" name="Google Shape;447;p40"/>
          <p:cNvSpPr txBox="1">
            <a:spLocks noGrp="1"/>
          </p:cNvSpPr>
          <p:nvPr>
            <p:ph type="body" idx="4"/>
          </p:nvPr>
        </p:nvSpPr>
        <p:spPr>
          <a:xfrm>
            <a:off x="7259782" y="5026854"/>
            <a:ext cx="3944100" cy="780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48" name="Google Shape;448;p40"/>
          <p:cNvSpPr txBox="1">
            <a:spLocks noGrp="1"/>
          </p:cNvSpPr>
          <p:nvPr>
            <p:ph type="body" idx="5"/>
          </p:nvPr>
        </p:nvSpPr>
        <p:spPr>
          <a:xfrm>
            <a:off x="7259782" y="4636651"/>
            <a:ext cx="3944100" cy="292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1900"/>
              <a:buFont typeface="Arial"/>
              <a:buNone/>
              <a:defRPr sz="19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49" name="Google Shape;449;p40"/>
          <p:cNvSpPr>
            <a:spLocks noGrp="1"/>
          </p:cNvSpPr>
          <p:nvPr>
            <p:ph type="pic" idx="6"/>
          </p:nvPr>
        </p:nvSpPr>
        <p:spPr>
          <a:xfrm>
            <a:off x="8810563" y="3659779"/>
            <a:ext cx="842400" cy="840300"/>
          </a:xfrm>
          <a:prstGeom prst="ellipse">
            <a:avLst/>
          </a:prstGeom>
          <a:solidFill>
            <a:schemeClr val="accent2"/>
          </a:solidFill>
          <a:ln>
            <a:noFill/>
          </a:ln>
        </p:spPr>
      </p:sp>
      <p:sp>
        <p:nvSpPr>
          <p:cNvPr id="450" name="Google Shape;450;p40"/>
          <p:cNvSpPr txBox="1">
            <a:spLocks noGrp="1"/>
          </p:cNvSpPr>
          <p:nvPr>
            <p:ph type="body" idx="7"/>
          </p:nvPr>
        </p:nvSpPr>
        <p:spPr>
          <a:xfrm>
            <a:off x="539188" y="3793668"/>
            <a:ext cx="57555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51" name="Google Shape;451;p40"/>
          <p:cNvSpPr/>
          <p:nvPr/>
        </p:nvSpPr>
        <p:spPr>
          <a:xfrm>
            <a:off x="665019" y="4396512"/>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52" name="Google Shape;452;p40"/>
          <p:cNvSpPr txBox="1">
            <a:spLocks noGrp="1"/>
          </p:cNvSpPr>
          <p:nvPr>
            <p:ph type="body" idx="8"/>
          </p:nvPr>
        </p:nvSpPr>
        <p:spPr>
          <a:xfrm>
            <a:off x="539187" y="4722057"/>
            <a:ext cx="5755500" cy="847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 Multiple Images">
  <p:cSld name="Content Slide - Multiple Images">
    <p:spTree>
      <p:nvGrpSpPr>
        <p:cNvPr id="1" name="Shape 453"/>
        <p:cNvGrpSpPr/>
        <p:nvPr/>
      </p:nvGrpSpPr>
      <p:grpSpPr>
        <a:xfrm>
          <a:off x="0" y="0"/>
          <a:ext cx="0" cy="0"/>
          <a:chOff x="0" y="0"/>
          <a:chExt cx="0" cy="0"/>
        </a:xfrm>
      </p:grpSpPr>
      <p:sp>
        <p:nvSpPr>
          <p:cNvPr id="454" name="Google Shape;454;p41"/>
          <p:cNvSpPr/>
          <p:nvPr/>
        </p:nvSpPr>
        <p:spPr>
          <a:xfrm>
            <a:off x="25" y="0"/>
            <a:ext cx="12192000" cy="6923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55" name="Google Shape;455;p41"/>
          <p:cNvSpPr/>
          <p:nvPr/>
        </p:nvSpPr>
        <p:spPr>
          <a:xfrm>
            <a:off x="4341091" y="0"/>
            <a:ext cx="7851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56" name="Google Shape;456;p41"/>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57" name="Google Shape;457;p41"/>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458" name="Google Shape;458;p41"/>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59" name="Google Shape;459;p41"/>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b="0" i="0" u="none" strike="noStrike" cap="none">
              <a:solidFill>
                <a:srgbClr val="000000"/>
              </a:solidFill>
              <a:latin typeface="Arial"/>
              <a:ea typeface="Arial"/>
              <a:cs typeface="Arial"/>
              <a:sym typeface="Arial"/>
            </a:endParaRPr>
          </a:p>
        </p:txBody>
      </p:sp>
      <p:pic>
        <p:nvPicPr>
          <p:cNvPr id="460" name="Google Shape;460;p41" descr="A blue and orange text on a black background&#10;&#10;Description automatically generated"/>
          <p:cNvPicPr preferRelativeResize="0"/>
          <p:nvPr/>
        </p:nvPicPr>
        <p:blipFill rotWithShape="1">
          <a:blip r:embed="rId2">
            <a:alphaModFix/>
          </a:blip>
          <a:srcRect/>
          <a:stretch/>
        </p:blipFill>
        <p:spPr>
          <a:xfrm>
            <a:off x="357551" y="6064432"/>
            <a:ext cx="1551707" cy="447438"/>
          </a:xfrm>
          <a:prstGeom prst="rect">
            <a:avLst/>
          </a:prstGeom>
          <a:noFill/>
          <a:ln>
            <a:noFill/>
          </a:ln>
        </p:spPr>
      </p:pic>
      <p:sp>
        <p:nvSpPr>
          <p:cNvPr id="461" name="Google Shape;461;p41"/>
          <p:cNvSpPr/>
          <p:nvPr/>
        </p:nvSpPr>
        <p:spPr>
          <a:xfrm>
            <a:off x="665019" y="1154545"/>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62" name="Google Shape;462;p41"/>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63" name="Google Shape;463;p41"/>
          <p:cNvSpPr txBox="1">
            <a:spLocks noGrp="1"/>
          </p:cNvSpPr>
          <p:nvPr>
            <p:ph type="body" idx="2"/>
          </p:nvPr>
        </p:nvSpPr>
        <p:spPr>
          <a:xfrm>
            <a:off x="539188" y="1350650"/>
            <a:ext cx="11113500" cy="27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1500"/>
              <a:buFont typeface="Arial"/>
              <a:buNone/>
              <a:defRPr sz="1500" b="0"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64" name="Google Shape;464;p41"/>
          <p:cNvSpPr>
            <a:spLocks noGrp="1"/>
          </p:cNvSpPr>
          <p:nvPr>
            <p:ph type="pic" idx="3"/>
          </p:nvPr>
        </p:nvSpPr>
        <p:spPr>
          <a:xfrm>
            <a:off x="5449365" y="1886349"/>
            <a:ext cx="1293300" cy="1293300"/>
          </a:xfrm>
          <a:prstGeom prst="rect">
            <a:avLst/>
          </a:prstGeom>
          <a:solidFill>
            <a:schemeClr val="lt1"/>
          </a:solidFill>
          <a:ln>
            <a:noFill/>
          </a:ln>
        </p:spPr>
      </p:sp>
      <p:sp>
        <p:nvSpPr>
          <p:cNvPr id="465" name="Google Shape;465;p41"/>
          <p:cNvSpPr>
            <a:spLocks noGrp="1"/>
          </p:cNvSpPr>
          <p:nvPr>
            <p:ph type="pic" idx="4"/>
          </p:nvPr>
        </p:nvSpPr>
        <p:spPr>
          <a:xfrm>
            <a:off x="4006952" y="1886349"/>
            <a:ext cx="1293300" cy="1293300"/>
          </a:xfrm>
          <a:prstGeom prst="rect">
            <a:avLst/>
          </a:prstGeom>
          <a:solidFill>
            <a:schemeClr val="lt1"/>
          </a:solidFill>
          <a:ln>
            <a:noFill/>
          </a:ln>
        </p:spPr>
      </p:sp>
      <p:sp>
        <p:nvSpPr>
          <p:cNvPr id="466" name="Google Shape;466;p41"/>
          <p:cNvSpPr>
            <a:spLocks noGrp="1"/>
          </p:cNvSpPr>
          <p:nvPr>
            <p:ph type="pic" idx="5"/>
          </p:nvPr>
        </p:nvSpPr>
        <p:spPr>
          <a:xfrm>
            <a:off x="2564539" y="1886349"/>
            <a:ext cx="1293300" cy="1293300"/>
          </a:xfrm>
          <a:prstGeom prst="rect">
            <a:avLst/>
          </a:prstGeom>
          <a:solidFill>
            <a:schemeClr val="lt1"/>
          </a:solidFill>
          <a:ln>
            <a:noFill/>
          </a:ln>
        </p:spPr>
      </p:sp>
      <p:sp>
        <p:nvSpPr>
          <p:cNvPr id="467" name="Google Shape;467;p41"/>
          <p:cNvSpPr>
            <a:spLocks noGrp="1"/>
          </p:cNvSpPr>
          <p:nvPr>
            <p:ph type="pic" idx="6"/>
          </p:nvPr>
        </p:nvSpPr>
        <p:spPr>
          <a:xfrm>
            <a:off x="1122126" y="1886349"/>
            <a:ext cx="1293300" cy="1293300"/>
          </a:xfrm>
          <a:prstGeom prst="rect">
            <a:avLst/>
          </a:prstGeom>
          <a:solidFill>
            <a:schemeClr val="lt1"/>
          </a:solidFill>
          <a:ln>
            <a:noFill/>
          </a:ln>
        </p:spPr>
      </p:sp>
      <p:sp>
        <p:nvSpPr>
          <p:cNvPr id="468" name="Google Shape;468;p41"/>
          <p:cNvSpPr>
            <a:spLocks noGrp="1"/>
          </p:cNvSpPr>
          <p:nvPr>
            <p:ph type="pic" idx="7"/>
          </p:nvPr>
        </p:nvSpPr>
        <p:spPr>
          <a:xfrm>
            <a:off x="6891778" y="1886349"/>
            <a:ext cx="1293300" cy="1293300"/>
          </a:xfrm>
          <a:prstGeom prst="rect">
            <a:avLst/>
          </a:prstGeom>
          <a:solidFill>
            <a:schemeClr val="lt1"/>
          </a:solidFill>
          <a:ln>
            <a:noFill/>
          </a:ln>
        </p:spPr>
      </p:sp>
      <p:sp>
        <p:nvSpPr>
          <p:cNvPr id="469" name="Google Shape;469;p41"/>
          <p:cNvSpPr>
            <a:spLocks noGrp="1"/>
          </p:cNvSpPr>
          <p:nvPr>
            <p:ph type="pic" idx="8"/>
          </p:nvPr>
        </p:nvSpPr>
        <p:spPr>
          <a:xfrm>
            <a:off x="8334191" y="1886349"/>
            <a:ext cx="1293300" cy="1293300"/>
          </a:xfrm>
          <a:prstGeom prst="rect">
            <a:avLst/>
          </a:prstGeom>
          <a:solidFill>
            <a:schemeClr val="lt1"/>
          </a:solidFill>
          <a:ln>
            <a:noFill/>
          </a:ln>
        </p:spPr>
      </p:sp>
      <p:sp>
        <p:nvSpPr>
          <p:cNvPr id="470" name="Google Shape;470;p41"/>
          <p:cNvSpPr>
            <a:spLocks noGrp="1"/>
          </p:cNvSpPr>
          <p:nvPr>
            <p:ph type="pic" idx="9"/>
          </p:nvPr>
        </p:nvSpPr>
        <p:spPr>
          <a:xfrm>
            <a:off x="9776606" y="1886349"/>
            <a:ext cx="1293300" cy="1293300"/>
          </a:xfrm>
          <a:prstGeom prst="rect">
            <a:avLst/>
          </a:prstGeom>
          <a:solidFill>
            <a:schemeClr val="lt1"/>
          </a:solidFill>
          <a:ln>
            <a:noFill/>
          </a:ln>
        </p:spPr>
      </p:sp>
      <p:sp>
        <p:nvSpPr>
          <p:cNvPr id="471" name="Google Shape;471;p41"/>
          <p:cNvSpPr>
            <a:spLocks noGrp="1"/>
          </p:cNvSpPr>
          <p:nvPr>
            <p:ph type="pic" idx="13"/>
          </p:nvPr>
        </p:nvSpPr>
        <p:spPr>
          <a:xfrm>
            <a:off x="6160564" y="3221009"/>
            <a:ext cx="1293300" cy="1293300"/>
          </a:xfrm>
          <a:prstGeom prst="rect">
            <a:avLst/>
          </a:prstGeom>
          <a:solidFill>
            <a:schemeClr val="lt1"/>
          </a:solidFill>
          <a:ln>
            <a:noFill/>
          </a:ln>
        </p:spPr>
      </p:sp>
      <p:sp>
        <p:nvSpPr>
          <p:cNvPr id="472" name="Google Shape;472;p41"/>
          <p:cNvSpPr>
            <a:spLocks noGrp="1"/>
          </p:cNvSpPr>
          <p:nvPr>
            <p:ph type="pic" idx="14"/>
          </p:nvPr>
        </p:nvSpPr>
        <p:spPr>
          <a:xfrm>
            <a:off x="4718151" y="3221009"/>
            <a:ext cx="1293300" cy="1293300"/>
          </a:xfrm>
          <a:prstGeom prst="rect">
            <a:avLst/>
          </a:prstGeom>
          <a:solidFill>
            <a:schemeClr val="lt1"/>
          </a:solidFill>
          <a:ln>
            <a:noFill/>
          </a:ln>
        </p:spPr>
      </p:sp>
      <p:sp>
        <p:nvSpPr>
          <p:cNvPr id="473" name="Google Shape;473;p41"/>
          <p:cNvSpPr>
            <a:spLocks noGrp="1"/>
          </p:cNvSpPr>
          <p:nvPr>
            <p:ph type="pic" idx="15"/>
          </p:nvPr>
        </p:nvSpPr>
        <p:spPr>
          <a:xfrm>
            <a:off x="3275738" y="3221009"/>
            <a:ext cx="1293300" cy="1293300"/>
          </a:xfrm>
          <a:prstGeom prst="rect">
            <a:avLst/>
          </a:prstGeom>
          <a:solidFill>
            <a:schemeClr val="lt1"/>
          </a:solidFill>
          <a:ln>
            <a:noFill/>
          </a:ln>
        </p:spPr>
      </p:sp>
      <p:sp>
        <p:nvSpPr>
          <p:cNvPr id="474" name="Google Shape;474;p41"/>
          <p:cNvSpPr>
            <a:spLocks noGrp="1"/>
          </p:cNvSpPr>
          <p:nvPr>
            <p:ph type="pic" idx="16"/>
          </p:nvPr>
        </p:nvSpPr>
        <p:spPr>
          <a:xfrm>
            <a:off x="1833325" y="3221009"/>
            <a:ext cx="1293300" cy="1293300"/>
          </a:xfrm>
          <a:prstGeom prst="rect">
            <a:avLst/>
          </a:prstGeom>
          <a:solidFill>
            <a:schemeClr val="lt1"/>
          </a:solidFill>
          <a:ln>
            <a:noFill/>
          </a:ln>
        </p:spPr>
      </p:sp>
      <p:sp>
        <p:nvSpPr>
          <p:cNvPr id="475" name="Google Shape;475;p41"/>
          <p:cNvSpPr>
            <a:spLocks noGrp="1"/>
          </p:cNvSpPr>
          <p:nvPr>
            <p:ph type="pic" idx="17"/>
          </p:nvPr>
        </p:nvSpPr>
        <p:spPr>
          <a:xfrm>
            <a:off x="7602977" y="3221009"/>
            <a:ext cx="1293300" cy="1293300"/>
          </a:xfrm>
          <a:prstGeom prst="rect">
            <a:avLst/>
          </a:prstGeom>
          <a:solidFill>
            <a:schemeClr val="lt1"/>
          </a:solidFill>
          <a:ln>
            <a:noFill/>
          </a:ln>
        </p:spPr>
      </p:sp>
      <p:sp>
        <p:nvSpPr>
          <p:cNvPr id="476" name="Google Shape;476;p41"/>
          <p:cNvSpPr>
            <a:spLocks noGrp="1"/>
          </p:cNvSpPr>
          <p:nvPr>
            <p:ph type="pic" idx="18"/>
          </p:nvPr>
        </p:nvSpPr>
        <p:spPr>
          <a:xfrm>
            <a:off x="9045390" y="3221009"/>
            <a:ext cx="1293300" cy="1293300"/>
          </a:xfrm>
          <a:prstGeom prst="rect">
            <a:avLst/>
          </a:prstGeom>
          <a:solidFill>
            <a:schemeClr val="lt1"/>
          </a:solidFill>
          <a:ln>
            <a:noFill/>
          </a:ln>
        </p:spPr>
      </p:sp>
      <p:sp>
        <p:nvSpPr>
          <p:cNvPr id="477" name="Google Shape;477;p41"/>
          <p:cNvSpPr>
            <a:spLocks noGrp="1"/>
          </p:cNvSpPr>
          <p:nvPr>
            <p:ph type="pic" idx="19"/>
          </p:nvPr>
        </p:nvSpPr>
        <p:spPr>
          <a:xfrm>
            <a:off x="5444652" y="4608774"/>
            <a:ext cx="1293300" cy="1293300"/>
          </a:xfrm>
          <a:prstGeom prst="rect">
            <a:avLst/>
          </a:prstGeom>
          <a:solidFill>
            <a:schemeClr val="lt1"/>
          </a:solidFill>
          <a:ln>
            <a:noFill/>
          </a:ln>
        </p:spPr>
      </p:sp>
      <p:sp>
        <p:nvSpPr>
          <p:cNvPr id="478" name="Google Shape;478;p41"/>
          <p:cNvSpPr>
            <a:spLocks noGrp="1"/>
          </p:cNvSpPr>
          <p:nvPr>
            <p:ph type="pic" idx="20"/>
          </p:nvPr>
        </p:nvSpPr>
        <p:spPr>
          <a:xfrm>
            <a:off x="7565036" y="4608774"/>
            <a:ext cx="1293300" cy="1293300"/>
          </a:xfrm>
          <a:prstGeom prst="rect">
            <a:avLst/>
          </a:prstGeom>
          <a:solidFill>
            <a:schemeClr val="lt1"/>
          </a:solidFill>
          <a:ln>
            <a:noFill/>
          </a:ln>
        </p:spPr>
      </p:sp>
      <p:sp>
        <p:nvSpPr>
          <p:cNvPr id="479" name="Google Shape;479;p41"/>
          <p:cNvSpPr>
            <a:spLocks noGrp="1"/>
          </p:cNvSpPr>
          <p:nvPr>
            <p:ph type="pic" idx="21"/>
          </p:nvPr>
        </p:nvSpPr>
        <p:spPr>
          <a:xfrm>
            <a:off x="9685418" y="4608774"/>
            <a:ext cx="1293300" cy="1293300"/>
          </a:xfrm>
          <a:prstGeom prst="rect">
            <a:avLst/>
          </a:prstGeom>
          <a:solidFill>
            <a:schemeClr val="lt1"/>
          </a:solidFill>
          <a:ln>
            <a:noFill/>
          </a:ln>
        </p:spPr>
      </p:sp>
      <p:sp>
        <p:nvSpPr>
          <p:cNvPr id="480" name="Google Shape;480;p41"/>
          <p:cNvSpPr>
            <a:spLocks noGrp="1"/>
          </p:cNvSpPr>
          <p:nvPr>
            <p:ph type="pic" idx="22"/>
          </p:nvPr>
        </p:nvSpPr>
        <p:spPr>
          <a:xfrm>
            <a:off x="3324268" y="4608774"/>
            <a:ext cx="1293300" cy="1293300"/>
          </a:xfrm>
          <a:prstGeom prst="rect">
            <a:avLst/>
          </a:prstGeom>
          <a:solidFill>
            <a:schemeClr val="lt1"/>
          </a:solidFill>
          <a:ln>
            <a:noFill/>
          </a:ln>
        </p:spPr>
      </p:sp>
      <p:sp>
        <p:nvSpPr>
          <p:cNvPr id="481" name="Google Shape;481;p41"/>
          <p:cNvSpPr>
            <a:spLocks noGrp="1"/>
          </p:cNvSpPr>
          <p:nvPr>
            <p:ph type="pic" idx="23"/>
          </p:nvPr>
        </p:nvSpPr>
        <p:spPr>
          <a:xfrm>
            <a:off x="1203884" y="4608774"/>
            <a:ext cx="1293300" cy="1293300"/>
          </a:xfrm>
          <a:prstGeom prst="rect">
            <a:avLst/>
          </a:prstGeom>
          <a:solidFill>
            <a:schemeClr val="lt1"/>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Slide - 6 Item">
  <p:cSld name="Agenda Slide - 6 Item">
    <p:spTree>
      <p:nvGrpSpPr>
        <p:cNvPr id="1" name="Shape 20"/>
        <p:cNvGrpSpPr/>
        <p:nvPr/>
      </p:nvGrpSpPr>
      <p:grpSpPr>
        <a:xfrm>
          <a:off x="0" y="0"/>
          <a:ext cx="0" cy="0"/>
          <a:chOff x="0" y="0"/>
          <a:chExt cx="0" cy="0"/>
        </a:xfrm>
      </p:grpSpPr>
      <p:sp>
        <p:nvSpPr>
          <p:cNvPr id="21" name="Google Shape;21;p24"/>
          <p:cNvSpPr/>
          <p:nvPr/>
        </p:nvSpPr>
        <p:spPr>
          <a:xfrm>
            <a:off x="0" y="0"/>
            <a:ext cx="43413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22" name="Google Shape;22;p24"/>
          <p:cNvSpPr/>
          <p:nvPr/>
        </p:nvSpPr>
        <p:spPr>
          <a:xfrm>
            <a:off x="4341091" y="0"/>
            <a:ext cx="7851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pic>
        <p:nvPicPr>
          <p:cNvPr id="23" name="Google Shape;23;p24"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24" name="Google Shape;24;p24"/>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25" name="Google Shape;25;p24"/>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26" name="Google Shape;26;p24"/>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27" name="Google Shape;27;p24"/>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b="0" i="0" u="none" strike="noStrike" cap="none">
              <a:solidFill>
                <a:srgbClr val="000000"/>
              </a:solidFill>
              <a:latin typeface="Arial"/>
              <a:ea typeface="Arial"/>
              <a:cs typeface="Arial"/>
              <a:sym typeface="Arial"/>
            </a:endParaRPr>
          </a:p>
        </p:txBody>
      </p:sp>
      <p:pic>
        <p:nvPicPr>
          <p:cNvPr id="28" name="Google Shape;28;p24"/>
          <p:cNvPicPr preferRelativeResize="0"/>
          <p:nvPr/>
        </p:nvPicPr>
        <p:blipFill>
          <a:blip r:embed="rId3"/>
          <a:srcRect/>
          <a:stretch/>
        </p:blipFill>
        <p:spPr>
          <a:xfrm>
            <a:off x="359458" y="6064432"/>
            <a:ext cx="1547893" cy="447438"/>
          </a:xfrm>
          <a:prstGeom prst="rect">
            <a:avLst/>
          </a:prstGeom>
          <a:noFill/>
          <a:ln>
            <a:noFill/>
          </a:ln>
        </p:spPr>
      </p:pic>
      <p:sp>
        <p:nvSpPr>
          <p:cNvPr id="29" name="Google Shape;29;p24"/>
          <p:cNvSpPr/>
          <p:nvPr/>
        </p:nvSpPr>
        <p:spPr>
          <a:xfrm>
            <a:off x="5255488" y="612104"/>
            <a:ext cx="1782900" cy="2318400"/>
          </a:xfrm>
          <a:prstGeom prst="rect">
            <a:avLst/>
          </a:prstGeom>
          <a:no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0" name="Google Shape;30;p24"/>
          <p:cNvSpPr txBox="1">
            <a:spLocks noGrp="1"/>
          </p:cNvSpPr>
          <p:nvPr>
            <p:ph type="body" idx="1"/>
          </p:nvPr>
        </p:nvSpPr>
        <p:spPr>
          <a:xfrm>
            <a:off x="5537918" y="968676"/>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1" name="Google Shape;31;p24"/>
          <p:cNvSpPr txBox="1">
            <a:spLocks noGrp="1"/>
          </p:cNvSpPr>
          <p:nvPr>
            <p:ph type="body" idx="2"/>
          </p:nvPr>
        </p:nvSpPr>
        <p:spPr>
          <a:xfrm>
            <a:off x="5537917" y="1612241"/>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2" name="Google Shape;32;p24"/>
          <p:cNvSpPr txBox="1">
            <a:spLocks noGrp="1"/>
          </p:cNvSpPr>
          <p:nvPr>
            <p:ph type="body" idx="3"/>
          </p:nvPr>
        </p:nvSpPr>
        <p:spPr>
          <a:xfrm>
            <a:off x="5537917" y="2150671"/>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33" name="Google Shape;33;p24"/>
          <p:cNvCxnSpPr/>
          <p:nvPr/>
        </p:nvCxnSpPr>
        <p:spPr>
          <a:xfrm>
            <a:off x="5475000" y="832479"/>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34" name="Google Shape;34;p24"/>
          <p:cNvCxnSpPr/>
          <p:nvPr/>
        </p:nvCxnSpPr>
        <p:spPr>
          <a:xfrm rot="10800000">
            <a:off x="5475000" y="831558"/>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35" name="Google Shape;35;p24"/>
          <p:cNvSpPr/>
          <p:nvPr/>
        </p:nvSpPr>
        <p:spPr>
          <a:xfrm>
            <a:off x="5255488" y="2930432"/>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6" name="Google Shape;36;p24"/>
          <p:cNvSpPr/>
          <p:nvPr/>
        </p:nvSpPr>
        <p:spPr>
          <a:xfrm>
            <a:off x="7384470" y="612104"/>
            <a:ext cx="1782900" cy="2318400"/>
          </a:xfrm>
          <a:prstGeom prst="rect">
            <a:avLst/>
          </a:prstGeom>
          <a:no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37" name="Google Shape;37;p24"/>
          <p:cNvSpPr txBox="1">
            <a:spLocks noGrp="1"/>
          </p:cNvSpPr>
          <p:nvPr>
            <p:ph type="body" idx="4"/>
          </p:nvPr>
        </p:nvSpPr>
        <p:spPr>
          <a:xfrm>
            <a:off x="7666900" y="968676"/>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8" name="Google Shape;38;p24"/>
          <p:cNvSpPr txBox="1">
            <a:spLocks noGrp="1"/>
          </p:cNvSpPr>
          <p:nvPr>
            <p:ph type="body" idx="5"/>
          </p:nvPr>
        </p:nvSpPr>
        <p:spPr>
          <a:xfrm>
            <a:off x="7666899" y="1612241"/>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39" name="Google Shape;39;p24"/>
          <p:cNvSpPr txBox="1">
            <a:spLocks noGrp="1"/>
          </p:cNvSpPr>
          <p:nvPr>
            <p:ph type="body" idx="6"/>
          </p:nvPr>
        </p:nvSpPr>
        <p:spPr>
          <a:xfrm>
            <a:off x="7666899" y="2150671"/>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40" name="Google Shape;40;p24"/>
          <p:cNvCxnSpPr/>
          <p:nvPr/>
        </p:nvCxnSpPr>
        <p:spPr>
          <a:xfrm>
            <a:off x="7603982" y="832479"/>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41" name="Google Shape;41;p24"/>
          <p:cNvCxnSpPr/>
          <p:nvPr/>
        </p:nvCxnSpPr>
        <p:spPr>
          <a:xfrm rot="10800000">
            <a:off x="7603982" y="831558"/>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42" name="Google Shape;42;p24"/>
          <p:cNvSpPr/>
          <p:nvPr/>
        </p:nvSpPr>
        <p:spPr>
          <a:xfrm>
            <a:off x="7384470" y="2930432"/>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43" name="Google Shape;43;p24"/>
          <p:cNvSpPr/>
          <p:nvPr/>
        </p:nvSpPr>
        <p:spPr>
          <a:xfrm>
            <a:off x="9513452" y="612104"/>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44" name="Google Shape;44;p24"/>
          <p:cNvSpPr txBox="1">
            <a:spLocks noGrp="1"/>
          </p:cNvSpPr>
          <p:nvPr>
            <p:ph type="body" idx="7"/>
          </p:nvPr>
        </p:nvSpPr>
        <p:spPr>
          <a:xfrm>
            <a:off x="9795882" y="968676"/>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5" name="Google Shape;45;p24"/>
          <p:cNvSpPr txBox="1">
            <a:spLocks noGrp="1"/>
          </p:cNvSpPr>
          <p:nvPr>
            <p:ph type="body" idx="8"/>
          </p:nvPr>
        </p:nvSpPr>
        <p:spPr>
          <a:xfrm>
            <a:off x="9795881" y="1612241"/>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6" name="Google Shape;46;p24"/>
          <p:cNvSpPr txBox="1">
            <a:spLocks noGrp="1"/>
          </p:cNvSpPr>
          <p:nvPr>
            <p:ph type="body" idx="9"/>
          </p:nvPr>
        </p:nvSpPr>
        <p:spPr>
          <a:xfrm>
            <a:off x="9795881" y="2150671"/>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47" name="Google Shape;47;p24"/>
          <p:cNvCxnSpPr/>
          <p:nvPr/>
        </p:nvCxnSpPr>
        <p:spPr>
          <a:xfrm>
            <a:off x="9732964" y="832479"/>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48" name="Google Shape;48;p24"/>
          <p:cNvCxnSpPr/>
          <p:nvPr/>
        </p:nvCxnSpPr>
        <p:spPr>
          <a:xfrm rot="10800000">
            <a:off x="9732964" y="831558"/>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49" name="Google Shape;49;p24"/>
          <p:cNvSpPr/>
          <p:nvPr/>
        </p:nvSpPr>
        <p:spPr>
          <a:xfrm>
            <a:off x="9513452" y="2930432"/>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50" name="Google Shape;50;p24"/>
          <p:cNvSpPr/>
          <p:nvPr/>
        </p:nvSpPr>
        <p:spPr>
          <a:xfrm>
            <a:off x="5255488" y="3273093"/>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51" name="Google Shape;51;p24"/>
          <p:cNvSpPr txBox="1">
            <a:spLocks noGrp="1"/>
          </p:cNvSpPr>
          <p:nvPr>
            <p:ph type="body" idx="13"/>
          </p:nvPr>
        </p:nvSpPr>
        <p:spPr>
          <a:xfrm>
            <a:off x="5537918" y="362966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52" name="Google Shape;52;p24"/>
          <p:cNvSpPr txBox="1">
            <a:spLocks noGrp="1"/>
          </p:cNvSpPr>
          <p:nvPr>
            <p:ph type="body" idx="14"/>
          </p:nvPr>
        </p:nvSpPr>
        <p:spPr>
          <a:xfrm>
            <a:off x="5537917" y="427323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53" name="Google Shape;53;p24"/>
          <p:cNvSpPr txBox="1">
            <a:spLocks noGrp="1"/>
          </p:cNvSpPr>
          <p:nvPr>
            <p:ph type="body" idx="15"/>
          </p:nvPr>
        </p:nvSpPr>
        <p:spPr>
          <a:xfrm>
            <a:off x="5537917" y="481166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54" name="Google Shape;54;p24"/>
          <p:cNvCxnSpPr/>
          <p:nvPr/>
        </p:nvCxnSpPr>
        <p:spPr>
          <a:xfrm>
            <a:off x="5475000" y="349346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55" name="Google Shape;55;p24"/>
          <p:cNvCxnSpPr/>
          <p:nvPr/>
        </p:nvCxnSpPr>
        <p:spPr>
          <a:xfrm rot="10800000">
            <a:off x="5475000" y="349254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56" name="Google Shape;56;p24"/>
          <p:cNvSpPr/>
          <p:nvPr/>
        </p:nvSpPr>
        <p:spPr>
          <a:xfrm>
            <a:off x="5255488" y="5591421"/>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57" name="Google Shape;57;p24"/>
          <p:cNvSpPr/>
          <p:nvPr/>
        </p:nvSpPr>
        <p:spPr>
          <a:xfrm>
            <a:off x="7384470" y="3273093"/>
            <a:ext cx="1782900" cy="2318400"/>
          </a:xfrm>
          <a:prstGeom prst="rect">
            <a:avLst/>
          </a:prstGeom>
          <a:no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58" name="Google Shape;58;p24"/>
          <p:cNvSpPr txBox="1">
            <a:spLocks noGrp="1"/>
          </p:cNvSpPr>
          <p:nvPr>
            <p:ph type="body" idx="16"/>
          </p:nvPr>
        </p:nvSpPr>
        <p:spPr>
          <a:xfrm>
            <a:off x="7666900" y="362966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59" name="Google Shape;59;p24"/>
          <p:cNvSpPr txBox="1">
            <a:spLocks noGrp="1"/>
          </p:cNvSpPr>
          <p:nvPr>
            <p:ph type="body" idx="17"/>
          </p:nvPr>
        </p:nvSpPr>
        <p:spPr>
          <a:xfrm>
            <a:off x="7666899" y="427323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60" name="Google Shape;60;p24"/>
          <p:cNvSpPr txBox="1">
            <a:spLocks noGrp="1"/>
          </p:cNvSpPr>
          <p:nvPr>
            <p:ph type="body" idx="18"/>
          </p:nvPr>
        </p:nvSpPr>
        <p:spPr>
          <a:xfrm>
            <a:off x="7666899" y="481166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61" name="Google Shape;61;p24"/>
          <p:cNvCxnSpPr/>
          <p:nvPr/>
        </p:nvCxnSpPr>
        <p:spPr>
          <a:xfrm>
            <a:off x="7603982" y="349346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62" name="Google Shape;62;p24"/>
          <p:cNvCxnSpPr/>
          <p:nvPr/>
        </p:nvCxnSpPr>
        <p:spPr>
          <a:xfrm rot="10800000">
            <a:off x="7603982" y="349254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63" name="Google Shape;63;p24"/>
          <p:cNvSpPr/>
          <p:nvPr/>
        </p:nvSpPr>
        <p:spPr>
          <a:xfrm>
            <a:off x="7384470" y="5591421"/>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64" name="Google Shape;64;p24"/>
          <p:cNvSpPr/>
          <p:nvPr/>
        </p:nvSpPr>
        <p:spPr>
          <a:xfrm>
            <a:off x="9513452" y="3273093"/>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65" name="Google Shape;65;p24"/>
          <p:cNvSpPr txBox="1">
            <a:spLocks noGrp="1"/>
          </p:cNvSpPr>
          <p:nvPr>
            <p:ph type="body" idx="19"/>
          </p:nvPr>
        </p:nvSpPr>
        <p:spPr>
          <a:xfrm>
            <a:off x="9795882" y="362966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66" name="Google Shape;66;p24"/>
          <p:cNvSpPr txBox="1">
            <a:spLocks noGrp="1"/>
          </p:cNvSpPr>
          <p:nvPr>
            <p:ph type="body" idx="20"/>
          </p:nvPr>
        </p:nvSpPr>
        <p:spPr>
          <a:xfrm>
            <a:off x="9795881" y="427323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67" name="Google Shape;67;p24"/>
          <p:cNvSpPr txBox="1">
            <a:spLocks noGrp="1"/>
          </p:cNvSpPr>
          <p:nvPr>
            <p:ph type="body" idx="21"/>
          </p:nvPr>
        </p:nvSpPr>
        <p:spPr>
          <a:xfrm>
            <a:off x="9795881" y="481166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68" name="Google Shape;68;p24"/>
          <p:cNvCxnSpPr/>
          <p:nvPr/>
        </p:nvCxnSpPr>
        <p:spPr>
          <a:xfrm>
            <a:off x="9732964" y="349346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69" name="Google Shape;69;p24"/>
          <p:cNvCxnSpPr/>
          <p:nvPr/>
        </p:nvCxnSpPr>
        <p:spPr>
          <a:xfrm rot="10800000">
            <a:off x="9732964" y="349254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70" name="Google Shape;70;p24"/>
          <p:cNvSpPr/>
          <p:nvPr/>
        </p:nvSpPr>
        <p:spPr>
          <a:xfrm>
            <a:off x="9513452" y="5591421"/>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dk1"/>
              </a:solidFill>
              <a:latin typeface="Montserrat"/>
              <a:ea typeface="Montserrat"/>
              <a:cs typeface="Montserrat"/>
              <a:sym typeface="Montserrat"/>
            </a:endParaRPr>
          </a:p>
        </p:txBody>
      </p:sp>
      <p:sp>
        <p:nvSpPr>
          <p:cNvPr id="71" name="Google Shape;71;p24"/>
          <p:cNvSpPr txBox="1">
            <a:spLocks noGrp="1"/>
          </p:cNvSpPr>
          <p:nvPr>
            <p:ph type="body" idx="22"/>
          </p:nvPr>
        </p:nvSpPr>
        <p:spPr>
          <a:xfrm>
            <a:off x="539187" y="1770899"/>
            <a:ext cx="3252900" cy="1046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2" name="Google Shape;72;p24"/>
          <p:cNvSpPr txBox="1">
            <a:spLocks noGrp="1"/>
          </p:cNvSpPr>
          <p:nvPr>
            <p:ph type="body" idx="23"/>
          </p:nvPr>
        </p:nvSpPr>
        <p:spPr>
          <a:xfrm>
            <a:off x="539187" y="3121889"/>
            <a:ext cx="3252900" cy="1209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3" name="Google Shape;73;p24"/>
          <p:cNvSpPr/>
          <p:nvPr/>
        </p:nvSpPr>
        <p:spPr>
          <a:xfrm>
            <a:off x="665019" y="2817089"/>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 - 3 Images">
  <p:cSld name="Content Slide - 3 Images">
    <p:spTree>
      <p:nvGrpSpPr>
        <p:cNvPr id="1" name="Shape 482"/>
        <p:cNvGrpSpPr/>
        <p:nvPr/>
      </p:nvGrpSpPr>
      <p:grpSpPr>
        <a:xfrm>
          <a:off x="0" y="0"/>
          <a:ext cx="0" cy="0"/>
          <a:chOff x="0" y="0"/>
          <a:chExt cx="0" cy="0"/>
        </a:xfrm>
      </p:grpSpPr>
      <p:sp>
        <p:nvSpPr>
          <p:cNvPr id="483" name="Google Shape;483;p42"/>
          <p:cNvSpPr/>
          <p:nvPr/>
        </p:nvSpPr>
        <p:spPr>
          <a:xfrm>
            <a:off x="25" y="0"/>
            <a:ext cx="12192000" cy="6923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484" name="Google Shape;484;p42"/>
          <p:cNvSpPr/>
          <p:nvPr/>
        </p:nvSpPr>
        <p:spPr>
          <a:xfrm>
            <a:off x="4341091" y="0"/>
            <a:ext cx="7851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85" name="Google Shape;485;p42"/>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86" name="Google Shape;486;p42"/>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487" name="Google Shape;487;p42"/>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88" name="Google Shape;488;p42"/>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b="0" i="0" u="none" strike="noStrike" cap="none">
              <a:solidFill>
                <a:srgbClr val="000000"/>
              </a:solidFill>
              <a:latin typeface="Arial"/>
              <a:ea typeface="Arial"/>
              <a:cs typeface="Arial"/>
              <a:sym typeface="Arial"/>
            </a:endParaRPr>
          </a:p>
        </p:txBody>
      </p:sp>
      <p:pic>
        <p:nvPicPr>
          <p:cNvPr id="489" name="Google Shape;489;p42" descr="A blue and orange text on a black background&#10;&#10;Description automatically generated"/>
          <p:cNvPicPr preferRelativeResize="0"/>
          <p:nvPr/>
        </p:nvPicPr>
        <p:blipFill rotWithShape="1">
          <a:blip r:embed="rId2">
            <a:alphaModFix/>
          </a:blip>
          <a:srcRect/>
          <a:stretch/>
        </p:blipFill>
        <p:spPr>
          <a:xfrm>
            <a:off x="357551" y="6064432"/>
            <a:ext cx="1551707" cy="447438"/>
          </a:xfrm>
          <a:prstGeom prst="rect">
            <a:avLst/>
          </a:prstGeom>
          <a:noFill/>
          <a:ln>
            <a:noFill/>
          </a:ln>
        </p:spPr>
      </p:pic>
      <p:sp>
        <p:nvSpPr>
          <p:cNvPr id="490" name="Google Shape;490;p42"/>
          <p:cNvSpPr/>
          <p:nvPr/>
        </p:nvSpPr>
        <p:spPr>
          <a:xfrm>
            <a:off x="665019" y="1154545"/>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491" name="Google Shape;491;p42"/>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92" name="Google Shape;492;p42"/>
          <p:cNvSpPr>
            <a:spLocks noGrp="1"/>
          </p:cNvSpPr>
          <p:nvPr>
            <p:ph type="pic" idx="2"/>
          </p:nvPr>
        </p:nvSpPr>
        <p:spPr>
          <a:xfrm>
            <a:off x="3999260" y="1948701"/>
            <a:ext cx="1293300" cy="1293300"/>
          </a:xfrm>
          <a:prstGeom prst="rect">
            <a:avLst/>
          </a:prstGeom>
          <a:solidFill>
            <a:schemeClr val="lt1"/>
          </a:solidFill>
          <a:ln w="28575" cap="flat" cmpd="sng">
            <a:solidFill>
              <a:srgbClr val="EFF4F6"/>
            </a:solidFill>
            <a:prstDash val="solid"/>
            <a:round/>
            <a:headEnd type="none" w="sm" len="sm"/>
            <a:tailEnd type="none" w="sm" len="sm"/>
          </a:ln>
        </p:spPr>
      </p:sp>
      <p:sp>
        <p:nvSpPr>
          <p:cNvPr id="493" name="Google Shape;493;p42"/>
          <p:cNvSpPr txBox="1">
            <a:spLocks noGrp="1"/>
          </p:cNvSpPr>
          <p:nvPr>
            <p:ph type="body" idx="3"/>
          </p:nvPr>
        </p:nvSpPr>
        <p:spPr>
          <a:xfrm>
            <a:off x="3581762" y="3472875"/>
            <a:ext cx="2128500" cy="1673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1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94" name="Google Shape;494;p42"/>
          <p:cNvSpPr>
            <a:spLocks noGrp="1"/>
          </p:cNvSpPr>
          <p:nvPr>
            <p:ph type="pic" idx="4"/>
          </p:nvPr>
        </p:nvSpPr>
        <p:spPr>
          <a:xfrm>
            <a:off x="6899830" y="1948701"/>
            <a:ext cx="1293300" cy="1293300"/>
          </a:xfrm>
          <a:prstGeom prst="rect">
            <a:avLst/>
          </a:prstGeom>
          <a:solidFill>
            <a:schemeClr val="lt1"/>
          </a:solidFill>
          <a:ln w="28575" cap="flat" cmpd="sng">
            <a:solidFill>
              <a:srgbClr val="EFF4F6"/>
            </a:solidFill>
            <a:prstDash val="solid"/>
            <a:round/>
            <a:headEnd type="none" w="sm" len="sm"/>
            <a:tailEnd type="none" w="sm" len="sm"/>
          </a:ln>
        </p:spPr>
      </p:sp>
      <p:sp>
        <p:nvSpPr>
          <p:cNvPr id="495" name="Google Shape;495;p42"/>
          <p:cNvSpPr txBox="1">
            <a:spLocks noGrp="1"/>
          </p:cNvSpPr>
          <p:nvPr>
            <p:ph type="body" idx="5"/>
          </p:nvPr>
        </p:nvSpPr>
        <p:spPr>
          <a:xfrm>
            <a:off x="6482332" y="3472875"/>
            <a:ext cx="2128500" cy="1673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1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96" name="Google Shape;496;p42"/>
          <p:cNvSpPr>
            <a:spLocks noGrp="1"/>
          </p:cNvSpPr>
          <p:nvPr>
            <p:ph type="pic" idx="6"/>
          </p:nvPr>
        </p:nvSpPr>
        <p:spPr>
          <a:xfrm>
            <a:off x="1098689" y="1948701"/>
            <a:ext cx="1293300" cy="1293300"/>
          </a:xfrm>
          <a:prstGeom prst="rect">
            <a:avLst/>
          </a:prstGeom>
          <a:solidFill>
            <a:schemeClr val="lt1"/>
          </a:solidFill>
          <a:ln w="28575" cap="flat" cmpd="sng">
            <a:solidFill>
              <a:srgbClr val="EFF4F6"/>
            </a:solidFill>
            <a:prstDash val="solid"/>
            <a:round/>
            <a:headEnd type="none" w="sm" len="sm"/>
            <a:tailEnd type="none" w="sm" len="sm"/>
          </a:ln>
        </p:spPr>
      </p:sp>
      <p:sp>
        <p:nvSpPr>
          <p:cNvPr id="497" name="Google Shape;497;p42"/>
          <p:cNvSpPr txBox="1">
            <a:spLocks noGrp="1"/>
          </p:cNvSpPr>
          <p:nvPr>
            <p:ph type="body" idx="7"/>
          </p:nvPr>
        </p:nvSpPr>
        <p:spPr>
          <a:xfrm>
            <a:off x="681191" y="3472875"/>
            <a:ext cx="2128500" cy="1673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1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498" name="Google Shape;498;p42"/>
          <p:cNvSpPr>
            <a:spLocks noGrp="1"/>
          </p:cNvSpPr>
          <p:nvPr>
            <p:ph type="pic" idx="8"/>
          </p:nvPr>
        </p:nvSpPr>
        <p:spPr>
          <a:xfrm>
            <a:off x="9800399" y="1948701"/>
            <a:ext cx="1293300" cy="1293300"/>
          </a:xfrm>
          <a:prstGeom prst="rect">
            <a:avLst/>
          </a:prstGeom>
          <a:solidFill>
            <a:schemeClr val="lt1"/>
          </a:solidFill>
          <a:ln w="28575" cap="flat" cmpd="sng">
            <a:solidFill>
              <a:srgbClr val="EFF4F6"/>
            </a:solidFill>
            <a:prstDash val="solid"/>
            <a:round/>
            <a:headEnd type="none" w="sm" len="sm"/>
            <a:tailEnd type="none" w="sm" len="sm"/>
          </a:ln>
        </p:spPr>
      </p:sp>
      <p:sp>
        <p:nvSpPr>
          <p:cNvPr id="499" name="Google Shape;499;p42"/>
          <p:cNvSpPr txBox="1">
            <a:spLocks noGrp="1"/>
          </p:cNvSpPr>
          <p:nvPr>
            <p:ph type="body" idx="9"/>
          </p:nvPr>
        </p:nvSpPr>
        <p:spPr>
          <a:xfrm>
            <a:off x="9382901" y="3472875"/>
            <a:ext cx="2128500" cy="1673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1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 - 3 Connected Circles">
  <p:cSld name="Content Slide - 3 Connected Circles">
    <p:spTree>
      <p:nvGrpSpPr>
        <p:cNvPr id="1" name="Shape 500"/>
        <p:cNvGrpSpPr/>
        <p:nvPr/>
      </p:nvGrpSpPr>
      <p:grpSpPr>
        <a:xfrm>
          <a:off x="0" y="0"/>
          <a:ext cx="0" cy="0"/>
          <a:chOff x="0" y="0"/>
          <a:chExt cx="0" cy="0"/>
        </a:xfrm>
      </p:grpSpPr>
      <p:sp>
        <p:nvSpPr>
          <p:cNvPr id="501" name="Google Shape;501;p43"/>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2" name="Google Shape;502;p43"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503" name="Google Shape;503;p43"/>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504" name="Google Shape;504;p43"/>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505" name="Google Shape;505;p43"/>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506" name="Google Shape;506;p43"/>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400" b="0" i="0" u="none" strike="noStrike" cap="none">
              <a:solidFill>
                <a:srgbClr val="000000"/>
              </a:solidFill>
              <a:latin typeface="Arial"/>
              <a:ea typeface="Arial"/>
              <a:cs typeface="Arial"/>
              <a:sym typeface="Arial"/>
            </a:endParaRPr>
          </a:p>
        </p:txBody>
      </p:sp>
      <p:pic>
        <p:nvPicPr>
          <p:cNvPr id="507" name="Google Shape;507;p43"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508" name="Google Shape;508;p43"/>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09" name="Google Shape;509;p43"/>
          <p:cNvSpPr/>
          <p:nvPr/>
        </p:nvSpPr>
        <p:spPr>
          <a:xfrm>
            <a:off x="665019" y="1154545"/>
            <a:ext cx="489600" cy="1386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510" name="Google Shape;510;p43"/>
          <p:cNvSpPr txBox="1">
            <a:spLocks noGrp="1"/>
          </p:cNvSpPr>
          <p:nvPr>
            <p:ph type="body" idx="2"/>
          </p:nvPr>
        </p:nvSpPr>
        <p:spPr>
          <a:xfrm>
            <a:off x="8191500" y="3800603"/>
            <a:ext cx="3188100" cy="625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5"/>
              </a:buClr>
              <a:buSzPts val="2000"/>
              <a:buFont typeface="Arial"/>
              <a:buNone/>
              <a:defRPr sz="2000" b="1" i="0" u="none" strike="noStrike" cap="none">
                <a:solidFill>
                  <a:schemeClr val="accent5"/>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11" name="Google Shape;511;p43"/>
          <p:cNvSpPr txBox="1">
            <a:spLocks noGrp="1"/>
          </p:cNvSpPr>
          <p:nvPr>
            <p:ph type="body" idx="3"/>
          </p:nvPr>
        </p:nvSpPr>
        <p:spPr>
          <a:xfrm>
            <a:off x="8191499" y="4542341"/>
            <a:ext cx="3188100" cy="9408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12" name="Google Shape;512;p43"/>
          <p:cNvSpPr txBox="1">
            <a:spLocks noGrp="1"/>
          </p:cNvSpPr>
          <p:nvPr>
            <p:ph type="body" idx="4"/>
          </p:nvPr>
        </p:nvSpPr>
        <p:spPr>
          <a:xfrm>
            <a:off x="4501952" y="1908303"/>
            <a:ext cx="3188100" cy="625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13" name="Google Shape;513;p43"/>
          <p:cNvSpPr txBox="1">
            <a:spLocks noGrp="1"/>
          </p:cNvSpPr>
          <p:nvPr>
            <p:ph type="body" idx="5"/>
          </p:nvPr>
        </p:nvSpPr>
        <p:spPr>
          <a:xfrm>
            <a:off x="4501951" y="2650041"/>
            <a:ext cx="3188100" cy="9408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14" name="Google Shape;514;p43"/>
          <p:cNvSpPr txBox="1">
            <a:spLocks noGrp="1"/>
          </p:cNvSpPr>
          <p:nvPr>
            <p:ph type="body" idx="6"/>
          </p:nvPr>
        </p:nvSpPr>
        <p:spPr>
          <a:xfrm>
            <a:off x="812798" y="3800603"/>
            <a:ext cx="3188100" cy="625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accent1"/>
              </a:buClr>
              <a:buSzPts val="2000"/>
              <a:buFont typeface="Arial"/>
              <a:buNone/>
              <a:defRPr sz="20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15" name="Google Shape;515;p43"/>
          <p:cNvSpPr txBox="1">
            <a:spLocks noGrp="1"/>
          </p:cNvSpPr>
          <p:nvPr>
            <p:ph type="body" idx="7"/>
          </p:nvPr>
        </p:nvSpPr>
        <p:spPr>
          <a:xfrm>
            <a:off x="812797" y="4542341"/>
            <a:ext cx="3188100" cy="9408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516" name="Google Shape;516;p43"/>
          <p:cNvCxnSpPr/>
          <p:nvPr/>
        </p:nvCxnSpPr>
        <p:spPr>
          <a:xfrm>
            <a:off x="3214310" y="2766568"/>
            <a:ext cx="1005900" cy="0"/>
          </a:xfrm>
          <a:prstGeom prst="straightConnector1">
            <a:avLst/>
          </a:prstGeom>
          <a:noFill/>
          <a:ln w="12700" cap="flat" cmpd="sng">
            <a:solidFill>
              <a:schemeClr val="accent5"/>
            </a:solidFill>
            <a:prstDash val="dash"/>
            <a:miter lim="800000"/>
            <a:headEnd type="none" w="sm" len="sm"/>
            <a:tailEnd type="none" w="sm" len="sm"/>
          </a:ln>
        </p:spPr>
      </p:cxnSp>
      <p:cxnSp>
        <p:nvCxnSpPr>
          <p:cNvPr id="517" name="Google Shape;517;p43"/>
          <p:cNvCxnSpPr/>
          <p:nvPr/>
        </p:nvCxnSpPr>
        <p:spPr>
          <a:xfrm>
            <a:off x="4282695" y="4673854"/>
            <a:ext cx="1005900" cy="0"/>
          </a:xfrm>
          <a:prstGeom prst="straightConnector1">
            <a:avLst/>
          </a:prstGeom>
          <a:noFill/>
          <a:ln w="12700" cap="flat" cmpd="sng">
            <a:solidFill>
              <a:schemeClr val="accent5"/>
            </a:solidFill>
            <a:prstDash val="dash"/>
            <a:miter lim="800000"/>
            <a:headEnd type="none" w="sm" len="sm"/>
            <a:tailEnd type="none" w="sm" len="sm"/>
          </a:ln>
        </p:spPr>
      </p:cxnSp>
      <p:cxnSp>
        <p:nvCxnSpPr>
          <p:cNvPr id="518" name="Google Shape;518;p43"/>
          <p:cNvCxnSpPr/>
          <p:nvPr/>
        </p:nvCxnSpPr>
        <p:spPr>
          <a:xfrm>
            <a:off x="4248346" y="2753614"/>
            <a:ext cx="0" cy="1920300"/>
          </a:xfrm>
          <a:prstGeom prst="straightConnector1">
            <a:avLst/>
          </a:prstGeom>
          <a:noFill/>
          <a:ln w="12700" cap="flat" cmpd="sng">
            <a:solidFill>
              <a:schemeClr val="accent5"/>
            </a:solidFill>
            <a:prstDash val="dash"/>
            <a:miter lim="800000"/>
            <a:headEnd type="none" w="sm" len="sm"/>
            <a:tailEnd type="none" w="sm" len="sm"/>
          </a:ln>
        </p:spPr>
      </p:cxnSp>
      <p:cxnSp>
        <p:nvCxnSpPr>
          <p:cNvPr id="519" name="Google Shape;519;p43"/>
          <p:cNvCxnSpPr/>
          <p:nvPr/>
        </p:nvCxnSpPr>
        <p:spPr>
          <a:xfrm rot="10800000">
            <a:off x="7974865" y="2766568"/>
            <a:ext cx="1005900" cy="0"/>
          </a:xfrm>
          <a:prstGeom prst="straightConnector1">
            <a:avLst/>
          </a:prstGeom>
          <a:noFill/>
          <a:ln w="12700" cap="flat" cmpd="sng">
            <a:solidFill>
              <a:schemeClr val="accent5"/>
            </a:solidFill>
            <a:prstDash val="dash"/>
            <a:miter lim="800000"/>
            <a:headEnd type="none" w="sm" len="sm"/>
            <a:tailEnd type="none" w="sm" len="sm"/>
          </a:ln>
        </p:spPr>
      </p:cxnSp>
      <p:cxnSp>
        <p:nvCxnSpPr>
          <p:cNvPr id="520" name="Google Shape;520;p43"/>
          <p:cNvCxnSpPr/>
          <p:nvPr/>
        </p:nvCxnSpPr>
        <p:spPr>
          <a:xfrm rot="10800000">
            <a:off x="6906480" y="4673854"/>
            <a:ext cx="1005900" cy="0"/>
          </a:xfrm>
          <a:prstGeom prst="straightConnector1">
            <a:avLst/>
          </a:prstGeom>
          <a:noFill/>
          <a:ln w="12700" cap="flat" cmpd="sng">
            <a:solidFill>
              <a:schemeClr val="accent5"/>
            </a:solidFill>
            <a:prstDash val="dash"/>
            <a:miter lim="800000"/>
            <a:headEnd type="none" w="sm" len="sm"/>
            <a:tailEnd type="none" w="sm" len="sm"/>
          </a:ln>
        </p:spPr>
      </p:cxnSp>
      <p:cxnSp>
        <p:nvCxnSpPr>
          <p:cNvPr id="521" name="Google Shape;521;p43"/>
          <p:cNvCxnSpPr/>
          <p:nvPr/>
        </p:nvCxnSpPr>
        <p:spPr>
          <a:xfrm>
            <a:off x="7946729" y="2753614"/>
            <a:ext cx="0" cy="1920300"/>
          </a:xfrm>
          <a:prstGeom prst="straightConnector1">
            <a:avLst/>
          </a:prstGeom>
          <a:noFill/>
          <a:ln w="12700" cap="flat" cmpd="sng">
            <a:solidFill>
              <a:schemeClr val="accent5"/>
            </a:solidFill>
            <a:prstDash val="dash"/>
            <a:miter lim="800000"/>
            <a:headEnd type="none" w="sm" len="sm"/>
            <a:tailEnd type="none" w="sm" len="sm"/>
          </a:ln>
        </p:spPr>
      </p:cxnSp>
      <p:cxnSp>
        <p:nvCxnSpPr>
          <p:cNvPr id="522" name="Google Shape;522;p43"/>
          <p:cNvCxnSpPr/>
          <p:nvPr/>
        </p:nvCxnSpPr>
        <p:spPr>
          <a:xfrm>
            <a:off x="0" y="2766568"/>
            <a:ext cx="1645800" cy="0"/>
          </a:xfrm>
          <a:prstGeom prst="straightConnector1">
            <a:avLst/>
          </a:prstGeom>
          <a:noFill/>
          <a:ln w="12700" cap="flat" cmpd="sng">
            <a:solidFill>
              <a:schemeClr val="accent5"/>
            </a:solidFill>
            <a:prstDash val="dash"/>
            <a:miter lim="800000"/>
            <a:headEnd type="none" w="sm" len="sm"/>
            <a:tailEnd type="none" w="sm" len="sm"/>
          </a:ln>
        </p:spPr>
      </p:cxnSp>
      <p:cxnSp>
        <p:nvCxnSpPr>
          <p:cNvPr id="523" name="Google Shape;523;p43"/>
          <p:cNvCxnSpPr/>
          <p:nvPr/>
        </p:nvCxnSpPr>
        <p:spPr>
          <a:xfrm>
            <a:off x="10546080" y="2766568"/>
            <a:ext cx="1645800" cy="0"/>
          </a:xfrm>
          <a:prstGeom prst="straightConnector1">
            <a:avLst/>
          </a:prstGeom>
          <a:noFill/>
          <a:ln w="12700" cap="flat" cmpd="sng">
            <a:solidFill>
              <a:schemeClr val="accent5"/>
            </a:solidFill>
            <a:prstDash val="dash"/>
            <a:miter lim="800000"/>
            <a:headEnd type="none" w="sm" len="sm"/>
            <a:tailEnd type="none" w="sm" len="sm"/>
          </a:ln>
        </p:spPr>
      </p:cxnSp>
      <p:sp>
        <p:nvSpPr>
          <p:cNvPr id="524" name="Google Shape;524;p43"/>
          <p:cNvSpPr/>
          <p:nvPr/>
        </p:nvSpPr>
        <p:spPr>
          <a:xfrm>
            <a:off x="1958790" y="2357139"/>
            <a:ext cx="896100" cy="896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chemeClr val="lt1"/>
              </a:solidFill>
              <a:latin typeface="Montserrat"/>
              <a:ea typeface="Montserrat"/>
              <a:cs typeface="Montserrat"/>
              <a:sym typeface="Montserrat"/>
            </a:endParaRPr>
          </a:p>
        </p:txBody>
      </p:sp>
      <p:sp>
        <p:nvSpPr>
          <p:cNvPr id="525" name="Google Shape;525;p43"/>
          <p:cNvSpPr/>
          <p:nvPr/>
        </p:nvSpPr>
        <p:spPr>
          <a:xfrm>
            <a:off x="5653824" y="4239784"/>
            <a:ext cx="896100" cy="896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chemeClr val="lt1"/>
              </a:solidFill>
              <a:latin typeface="Montserrat"/>
              <a:ea typeface="Montserrat"/>
              <a:cs typeface="Montserrat"/>
              <a:sym typeface="Montserrat"/>
            </a:endParaRPr>
          </a:p>
        </p:txBody>
      </p:sp>
      <p:sp>
        <p:nvSpPr>
          <p:cNvPr id="526" name="Google Shape;526;p43"/>
          <p:cNvSpPr/>
          <p:nvPr/>
        </p:nvSpPr>
        <p:spPr>
          <a:xfrm>
            <a:off x="9337098" y="2354924"/>
            <a:ext cx="896100" cy="89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chemeClr val="lt1"/>
              </a:solidFill>
              <a:latin typeface="Montserrat"/>
              <a:ea typeface="Montserrat"/>
              <a:cs typeface="Montserrat"/>
              <a:sym typeface="Montserrat"/>
            </a:endParaRPr>
          </a:p>
        </p:txBody>
      </p:sp>
      <p:sp>
        <p:nvSpPr>
          <p:cNvPr id="527" name="Google Shape;527;p43"/>
          <p:cNvSpPr txBox="1">
            <a:spLocks noGrp="1"/>
          </p:cNvSpPr>
          <p:nvPr>
            <p:ph type="body" idx="8"/>
          </p:nvPr>
        </p:nvSpPr>
        <p:spPr>
          <a:xfrm>
            <a:off x="1964807" y="2513268"/>
            <a:ext cx="884100" cy="58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28" name="Google Shape;528;p43"/>
          <p:cNvSpPr txBox="1">
            <a:spLocks noGrp="1"/>
          </p:cNvSpPr>
          <p:nvPr>
            <p:ph type="body" idx="9"/>
          </p:nvPr>
        </p:nvSpPr>
        <p:spPr>
          <a:xfrm>
            <a:off x="5659841" y="4395913"/>
            <a:ext cx="884100" cy="58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29" name="Google Shape;529;p43"/>
          <p:cNvSpPr txBox="1">
            <a:spLocks noGrp="1"/>
          </p:cNvSpPr>
          <p:nvPr>
            <p:ph type="body" idx="13"/>
          </p:nvPr>
        </p:nvSpPr>
        <p:spPr>
          <a:xfrm>
            <a:off x="9343115" y="2511053"/>
            <a:ext cx="884100" cy="58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 - 4 Column">
  <p:cSld name="Content Slide - 4 Column">
    <p:spTree>
      <p:nvGrpSpPr>
        <p:cNvPr id="1" name="Shape 530"/>
        <p:cNvGrpSpPr/>
        <p:nvPr/>
      </p:nvGrpSpPr>
      <p:grpSpPr>
        <a:xfrm>
          <a:off x="0" y="0"/>
          <a:ext cx="0" cy="0"/>
          <a:chOff x="0" y="0"/>
          <a:chExt cx="0" cy="0"/>
        </a:xfrm>
      </p:grpSpPr>
      <p:sp>
        <p:nvSpPr>
          <p:cNvPr id="531" name="Google Shape;531;p44"/>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2" name="Google Shape;532;p44"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533" name="Google Shape;533;p44"/>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534" name="Google Shape;534;p44"/>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535" name="Google Shape;535;p44"/>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536" name="Google Shape;536;p44"/>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400" b="0" i="0" u="none" strike="noStrike" cap="none">
              <a:solidFill>
                <a:srgbClr val="000000"/>
              </a:solidFill>
              <a:latin typeface="Arial"/>
              <a:ea typeface="Arial"/>
              <a:cs typeface="Arial"/>
              <a:sym typeface="Arial"/>
            </a:endParaRPr>
          </a:p>
        </p:txBody>
      </p:sp>
      <p:pic>
        <p:nvPicPr>
          <p:cNvPr id="537" name="Google Shape;537;p44"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538" name="Google Shape;538;p44"/>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39" name="Google Shape;539;p44"/>
          <p:cNvSpPr/>
          <p:nvPr/>
        </p:nvSpPr>
        <p:spPr>
          <a:xfrm>
            <a:off x="665019" y="1154545"/>
            <a:ext cx="489600" cy="1386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540" name="Google Shape;540;p44"/>
          <p:cNvSpPr txBox="1">
            <a:spLocks noGrp="1"/>
          </p:cNvSpPr>
          <p:nvPr>
            <p:ph type="body" idx="2"/>
          </p:nvPr>
        </p:nvSpPr>
        <p:spPr>
          <a:xfrm>
            <a:off x="764304" y="2212105"/>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6000"/>
              <a:buFont typeface="Arial"/>
              <a:buNone/>
              <a:defRPr sz="6000" b="1"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41" name="Google Shape;541;p44"/>
          <p:cNvSpPr txBox="1">
            <a:spLocks noGrp="1"/>
          </p:cNvSpPr>
          <p:nvPr>
            <p:ph type="body" idx="3"/>
          </p:nvPr>
        </p:nvSpPr>
        <p:spPr>
          <a:xfrm>
            <a:off x="764304" y="3269668"/>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42" name="Google Shape;542;p44"/>
          <p:cNvSpPr txBox="1">
            <a:spLocks noGrp="1"/>
          </p:cNvSpPr>
          <p:nvPr>
            <p:ph type="body" idx="4"/>
          </p:nvPr>
        </p:nvSpPr>
        <p:spPr>
          <a:xfrm>
            <a:off x="764304" y="4211777"/>
            <a:ext cx="2242200" cy="1080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43" name="Google Shape;543;p44"/>
          <p:cNvSpPr txBox="1">
            <a:spLocks noGrp="1"/>
          </p:cNvSpPr>
          <p:nvPr>
            <p:ph type="body" idx="5"/>
          </p:nvPr>
        </p:nvSpPr>
        <p:spPr>
          <a:xfrm>
            <a:off x="3569855" y="2212105"/>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6000"/>
              <a:buFont typeface="Arial"/>
              <a:buNone/>
              <a:defRPr sz="6000" b="1"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44" name="Google Shape;544;p44"/>
          <p:cNvSpPr txBox="1">
            <a:spLocks noGrp="1"/>
          </p:cNvSpPr>
          <p:nvPr>
            <p:ph type="body" idx="6"/>
          </p:nvPr>
        </p:nvSpPr>
        <p:spPr>
          <a:xfrm>
            <a:off x="3569855" y="3269668"/>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45" name="Google Shape;545;p44"/>
          <p:cNvSpPr txBox="1">
            <a:spLocks noGrp="1"/>
          </p:cNvSpPr>
          <p:nvPr>
            <p:ph type="body" idx="7"/>
          </p:nvPr>
        </p:nvSpPr>
        <p:spPr>
          <a:xfrm>
            <a:off x="3569855" y="4211777"/>
            <a:ext cx="2242200" cy="1080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46" name="Google Shape;546;p44"/>
          <p:cNvSpPr txBox="1">
            <a:spLocks noGrp="1"/>
          </p:cNvSpPr>
          <p:nvPr>
            <p:ph type="body" idx="8"/>
          </p:nvPr>
        </p:nvSpPr>
        <p:spPr>
          <a:xfrm>
            <a:off x="6375406" y="2212105"/>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6000"/>
              <a:buFont typeface="Arial"/>
              <a:buNone/>
              <a:defRPr sz="6000" b="1"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47" name="Google Shape;547;p44"/>
          <p:cNvSpPr txBox="1">
            <a:spLocks noGrp="1"/>
          </p:cNvSpPr>
          <p:nvPr>
            <p:ph type="body" idx="9"/>
          </p:nvPr>
        </p:nvSpPr>
        <p:spPr>
          <a:xfrm>
            <a:off x="6375406" y="3269668"/>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48" name="Google Shape;548;p44"/>
          <p:cNvSpPr txBox="1">
            <a:spLocks noGrp="1"/>
          </p:cNvSpPr>
          <p:nvPr>
            <p:ph type="body" idx="13"/>
          </p:nvPr>
        </p:nvSpPr>
        <p:spPr>
          <a:xfrm>
            <a:off x="6375406" y="4211777"/>
            <a:ext cx="2242200" cy="1080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49" name="Google Shape;549;p44"/>
          <p:cNvSpPr txBox="1">
            <a:spLocks noGrp="1"/>
          </p:cNvSpPr>
          <p:nvPr>
            <p:ph type="body" idx="14"/>
          </p:nvPr>
        </p:nvSpPr>
        <p:spPr>
          <a:xfrm>
            <a:off x="9180957" y="2212105"/>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6000"/>
              <a:buFont typeface="Arial"/>
              <a:buNone/>
              <a:defRPr sz="6000" b="1"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50" name="Google Shape;550;p44"/>
          <p:cNvSpPr txBox="1">
            <a:spLocks noGrp="1"/>
          </p:cNvSpPr>
          <p:nvPr>
            <p:ph type="body" idx="15"/>
          </p:nvPr>
        </p:nvSpPr>
        <p:spPr>
          <a:xfrm>
            <a:off x="9180957" y="3269668"/>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51" name="Google Shape;551;p44"/>
          <p:cNvSpPr txBox="1">
            <a:spLocks noGrp="1"/>
          </p:cNvSpPr>
          <p:nvPr>
            <p:ph type="body" idx="16"/>
          </p:nvPr>
        </p:nvSpPr>
        <p:spPr>
          <a:xfrm>
            <a:off x="9180957" y="4211777"/>
            <a:ext cx="2242200" cy="1080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Slide - 6 Icon &amp; Boxes">
  <p:cSld name="Content Slide - 6 Icon &amp; Boxes">
    <p:spTree>
      <p:nvGrpSpPr>
        <p:cNvPr id="1" name="Shape 552"/>
        <p:cNvGrpSpPr/>
        <p:nvPr/>
      </p:nvGrpSpPr>
      <p:grpSpPr>
        <a:xfrm>
          <a:off x="0" y="0"/>
          <a:ext cx="0" cy="0"/>
          <a:chOff x="0" y="0"/>
          <a:chExt cx="0" cy="0"/>
        </a:xfrm>
      </p:grpSpPr>
      <p:sp>
        <p:nvSpPr>
          <p:cNvPr id="553" name="Google Shape;553;p45"/>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4" name="Google Shape;554;p45"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555" name="Google Shape;555;p45"/>
          <p:cNvSpPr/>
          <p:nvPr/>
        </p:nvSpPr>
        <p:spPr>
          <a:xfrm>
            <a:off x="42926" y="3578005"/>
            <a:ext cx="946200" cy="946200"/>
          </a:xfrm>
          <a:prstGeom prst="ellipse">
            <a:avLst/>
          </a:prstGeom>
          <a:solidFill>
            <a:schemeClr val="accent2"/>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556" name="Google Shape;556;p45"/>
          <p:cNvSpPr/>
          <p:nvPr/>
        </p:nvSpPr>
        <p:spPr>
          <a:xfrm>
            <a:off x="2081914" y="3578005"/>
            <a:ext cx="946200" cy="946200"/>
          </a:xfrm>
          <a:prstGeom prst="ellipse">
            <a:avLst/>
          </a:prstGeom>
          <a:solidFill>
            <a:schemeClr val="accent2"/>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557" name="Google Shape;557;p45"/>
          <p:cNvSpPr/>
          <p:nvPr/>
        </p:nvSpPr>
        <p:spPr>
          <a:xfrm>
            <a:off x="4120887" y="3578005"/>
            <a:ext cx="946200" cy="946200"/>
          </a:xfrm>
          <a:prstGeom prst="ellipse">
            <a:avLst/>
          </a:prstGeom>
          <a:solidFill>
            <a:schemeClr val="accent2"/>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558" name="Google Shape;558;p45"/>
          <p:cNvSpPr/>
          <p:nvPr/>
        </p:nvSpPr>
        <p:spPr>
          <a:xfrm>
            <a:off x="6159876" y="3578005"/>
            <a:ext cx="946200" cy="946200"/>
          </a:xfrm>
          <a:prstGeom prst="ellipse">
            <a:avLst/>
          </a:prstGeom>
          <a:solidFill>
            <a:schemeClr val="accent2"/>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559" name="Google Shape;559;p45"/>
          <p:cNvSpPr/>
          <p:nvPr/>
        </p:nvSpPr>
        <p:spPr>
          <a:xfrm>
            <a:off x="8198848" y="3578005"/>
            <a:ext cx="946200" cy="946200"/>
          </a:xfrm>
          <a:prstGeom prst="ellipse">
            <a:avLst/>
          </a:prstGeom>
          <a:solidFill>
            <a:schemeClr val="accent2"/>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560" name="Google Shape;560;p45"/>
          <p:cNvSpPr/>
          <p:nvPr/>
        </p:nvSpPr>
        <p:spPr>
          <a:xfrm>
            <a:off x="10237837" y="3578005"/>
            <a:ext cx="946200" cy="946200"/>
          </a:xfrm>
          <a:prstGeom prst="ellipse">
            <a:avLst/>
          </a:prstGeom>
          <a:solidFill>
            <a:schemeClr val="accent2"/>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cxnSp>
        <p:nvCxnSpPr>
          <p:cNvPr id="561" name="Google Shape;561;p45"/>
          <p:cNvCxnSpPr>
            <a:stCxn id="555" idx="6"/>
            <a:endCxn id="556" idx="2"/>
          </p:cNvCxnSpPr>
          <p:nvPr/>
        </p:nvCxnSpPr>
        <p:spPr>
          <a:xfrm>
            <a:off x="989126" y="4051105"/>
            <a:ext cx="1092900" cy="0"/>
          </a:xfrm>
          <a:prstGeom prst="straightConnector1">
            <a:avLst/>
          </a:prstGeom>
          <a:noFill/>
          <a:ln w="38100" cap="flat" cmpd="sng">
            <a:solidFill>
              <a:schemeClr val="accent1"/>
            </a:solidFill>
            <a:prstDash val="solid"/>
            <a:round/>
            <a:headEnd type="none" w="sm" len="sm"/>
            <a:tailEnd type="none" w="sm" len="sm"/>
          </a:ln>
        </p:spPr>
      </p:cxnSp>
      <p:cxnSp>
        <p:nvCxnSpPr>
          <p:cNvPr id="562" name="Google Shape;562;p45"/>
          <p:cNvCxnSpPr>
            <a:stCxn id="556" idx="6"/>
            <a:endCxn id="557" idx="2"/>
          </p:cNvCxnSpPr>
          <p:nvPr/>
        </p:nvCxnSpPr>
        <p:spPr>
          <a:xfrm>
            <a:off x="3028114" y="4051105"/>
            <a:ext cx="1092900" cy="0"/>
          </a:xfrm>
          <a:prstGeom prst="straightConnector1">
            <a:avLst/>
          </a:prstGeom>
          <a:noFill/>
          <a:ln w="38100" cap="flat" cmpd="sng">
            <a:solidFill>
              <a:schemeClr val="accent1"/>
            </a:solidFill>
            <a:prstDash val="solid"/>
            <a:round/>
            <a:headEnd type="none" w="sm" len="sm"/>
            <a:tailEnd type="none" w="sm" len="sm"/>
          </a:ln>
        </p:spPr>
      </p:cxnSp>
      <p:cxnSp>
        <p:nvCxnSpPr>
          <p:cNvPr id="563" name="Google Shape;563;p45"/>
          <p:cNvCxnSpPr>
            <a:stCxn id="557" idx="6"/>
            <a:endCxn id="558" idx="2"/>
          </p:cNvCxnSpPr>
          <p:nvPr/>
        </p:nvCxnSpPr>
        <p:spPr>
          <a:xfrm>
            <a:off x="5067087" y="4051105"/>
            <a:ext cx="1092900" cy="0"/>
          </a:xfrm>
          <a:prstGeom prst="straightConnector1">
            <a:avLst/>
          </a:prstGeom>
          <a:noFill/>
          <a:ln w="38100" cap="flat" cmpd="sng">
            <a:solidFill>
              <a:schemeClr val="accent1"/>
            </a:solidFill>
            <a:prstDash val="solid"/>
            <a:round/>
            <a:headEnd type="none" w="sm" len="sm"/>
            <a:tailEnd type="none" w="sm" len="sm"/>
          </a:ln>
        </p:spPr>
      </p:cxnSp>
      <p:cxnSp>
        <p:nvCxnSpPr>
          <p:cNvPr id="564" name="Google Shape;564;p45"/>
          <p:cNvCxnSpPr>
            <a:stCxn id="558" idx="6"/>
            <a:endCxn id="559" idx="2"/>
          </p:cNvCxnSpPr>
          <p:nvPr/>
        </p:nvCxnSpPr>
        <p:spPr>
          <a:xfrm>
            <a:off x="7106076" y="4051105"/>
            <a:ext cx="1092900" cy="0"/>
          </a:xfrm>
          <a:prstGeom prst="straightConnector1">
            <a:avLst/>
          </a:prstGeom>
          <a:noFill/>
          <a:ln w="38100" cap="flat" cmpd="sng">
            <a:solidFill>
              <a:schemeClr val="accent1"/>
            </a:solidFill>
            <a:prstDash val="solid"/>
            <a:round/>
            <a:headEnd type="none" w="sm" len="sm"/>
            <a:tailEnd type="none" w="sm" len="sm"/>
          </a:ln>
        </p:spPr>
      </p:cxnSp>
      <p:cxnSp>
        <p:nvCxnSpPr>
          <p:cNvPr id="565" name="Google Shape;565;p45"/>
          <p:cNvCxnSpPr>
            <a:stCxn id="559" idx="6"/>
            <a:endCxn id="560" idx="2"/>
          </p:cNvCxnSpPr>
          <p:nvPr/>
        </p:nvCxnSpPr>
        <p:spPr>
          <a:xfrm>
            <a:off x="9145048" y="4051105"/>
            <a:ext cx="1092900" cy="0"/>
          </a:xfrm>
          <a:prstGeom prst="straightConnector1">
            <a:avLst/>
          </a:prstGeom>
          <a:noFill/>
          <a:ln w="38100" cap="flat" cmpd="sng">
            <a:solidFill>
              <a:schemeClr val="accent1"/>
            </a:solidFill>
            <a:prstDash val="solid"/>
            <a:round/>
            <a:headEnd type="none" w="sm" len="sm"/>
            <a:tailEnd type="none" w="sm" len="sm"/>
          </a:ln>
        </p:spPr>
      </p:cxnSp>
      <p:sp>
        <p:nvSpPr>
          <p:cNvPr id="566" name="Google Shape;566;p45"/>
          <p:cNvSpPr txBox="1">
            <a:spLocks noGrp="1"/>
          </p:cNvSpPr>
          <p:nvPr>
            <p:ph type="body" idx="1"/>
          </p:nvPr>
        </p:nvSpPr>
        <p:spPr>
          <a:xfrm>
            <a:off x="42950" y="3578000"/>
            <a:ext cx="946200" cy="946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Montserrat"/>
                <a:ea typeface="Montserrat"/>
                <a:cs typeface="Montserrat"/>
                <a:sym typeface="Montserrat"/>
              </a:defRPr>
            </a:lvl1pPr>
            <a:lvl2pPr marL="914400" marR="0" lvl="1"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2pPr>
            <a:lvl3pPr marL="1371600" marR="0" lvl="2"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3pPr>
            <a:lvl4pPr marL="1828800" marR="0" lvl="3"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4pPr>
            <a:lvl5pPr marL="2286000" marR="0" lvl="4"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5pPr>
            <a:lvl6pPr marL="2743200" marR="0" lvl="5"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6pPr>
            <a:lvl7pPr marL="3200400" marR="0" lvl="6"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7pPr>
            <a:lvl8pPr marL="3657600" marR="0" lvl="7"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8pPr>
            <a:lvl9pPr marL="4114800" marR="0" lvl="8"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9pPr>
          </a:lstStyle>
          <a:p>
            <a:endParaRPr/>
          </a:p>
        </p:txBody>
      </p:sp>
      <p:sp>
        <p:nvSpPr>
          <p:cNvPr id="567" name="Google Shape;567;p45"/>
          <p:cNvSpPr txBox="1">
            <a:spLocks noGrp="1"/>
          </p:cNvSpPr>
          <p:nvPr>
            <p:ph type="body" idx="2"/>
          </p:nvPr>
        </p:nvSpPr>
        <p:spPr>
          <a:xfrm>
            <a:off x="2081917" y="3578000"/>
            <a:ext cx="946200" cy="946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Montserrat"/>
                <a:ea typeface="Montserrat"/>
                <a:cs typeface="Montserrat"/>
                <a:sym typeface="Montserrat"/>
              </a:defRPr>
            </a:lvl1pPr>
            <a:lvl2pPr marL="914400" marR="0" lvl="1"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2pPr>
            <a:lvl3pPr marL="1371600" marR="0" lvl="2"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3pPr>
            <a:lvl4pPr marL="1828800" marR="0" lvl="3"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4pPr>
            <a:lvl5pPr marL="2286000" marR="0" lvl="4"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5pPr>
            <a:lvl6pPr marL="2743200" marR="0" lvl="5"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6pPr>
            <a:lvl7pPr marL="3200400" marR="0" lvl="6"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7pPr>
            <a:lvl8pPr marL="3657600" marR="0" lvl="7"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8pPr>
            <a:lvl9pPr marL="4114800" marR="0" lvl="8"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9pPr>
          </a:lstStyle>
          <a:p>
            <a:endParaRPr/>
          </a:p>
        </p:txBody>
      </p:sp>
      <p:sp>
        <p:nvSpPr>
          <p:cNvPr id="568" name="Google Shape;568;p45"/>
          <p:cNvSpPr txBox="1">
            <a:spLocks noGrp="1"/>
          </p:cNvSpPr>
          <p:nvPr>
            <p:ph type="body" idx="3"/>
          </p:nvPr>
        </p:nvSpPr>
        <p:spPr>
          <a:xfrm>
            <a:off x="4120900" y="3578000"/>
            <a:ext cx="946200" cy="946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Montserrat"/>
                <a:ea typeface="Montserrat"/>
                <a:cs typeface="Montserrat"/>
                <a:sym typeface="Montserrat"/>
              </a:defRPr>
            </a:lvl1pPr>
            <a:lvl2pPr marL="914400" marR="0" lvl="1"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2pPr>
            <a:lvl3pPr marL="1371600" marR="0" lvl="2"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3pPr>
            <a:lvl4pPr marL="1828800" marR="0" lvl="3"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4pPr>
            <a:lvl5pPr marL="2286000" marR="0" lvl="4"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5pPr>
            <a:lvl6pPr marL="2743200" marR="0" lvl="5"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6pPr>
            <a:lvl7pPr marL="3200400" marR="0" lvl="6"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7pPr>
            <a:lvl8pPr marL="3657600" marR="0" lvl="7"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8pPr>
            <a:lvl9pPr marL="4114800" marR="0" lvl="8"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9pPr>
          </a:lstStyle>
          <a:p>
            <a:endParaRPr/>
          </a:p>
        </p:txBody>
      </p:sp>
      <p:sp>
        <p:nvSpPr>
          <p:cNvPr id="569" name="Google Shape;569;p45"/>
          <p:cNvSpPr txBox="1">
            <a:spLocks noGrp="1"/>
          </p:cNvSpPr>
          <p:nvPr>
            <p:ph type="body" idx="4"/>
          </p:nvPr>
        </p:nvSpPr>
        <p:spPr>
          <a:xfrm>
            <a:off x="6159867" y="3578000"/>
            <a:ext cx="946200" cy="946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Montserrat"/>
                <a:ea typeface="Montserrat"/>
                <a:cs typeface="Montserrat"/>
                <a:sym typeface="Montserrat"/>
              </a:defRPr>
            </a:lvl1pPr>
            <a:lvl2pPr marL="914400" marR="0" lvl="1"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2pPr>
            <a:lvl3pPr marL="1371600" marR="0" lvl="2"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3pPr>
            <a:lvl4pPr marL="1828800" marR="0" lvl="3"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4pPr>
            <a:lvl5pPr marL="2286000" marR="0" lvl="4"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5pPr>
            <a:lvl6pPr marL="2743200" marR="0" lvl="5"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6pPr>
            <a:lvl7pPr marL="3200400" marR="0" lvl="6"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7pPr>
            <a:lvl8pPr marL="3657600" marR="0" lvl="7"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8pPr>
            <a:lvl9pPr marL="4114800" marR="0" lvl="8"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9pPr>
          </a:lstStyle>
          <a:p>
            <a:endParaRPr/>
          </a:p>
        </p:txBody>
      </p:sp>
      <p:sp>
        <p:nvSpPr>
          <p:cNvPr id="570" name="Google Shape;570;p45"/>
          <p:cNvSpPr txBox="1">
            <a:spLocks noGrp="1"/>
          </p:cNvSpPr>
          <p:nvPr>
            <p:ph type="body" idx="5"/>
          </p:nvPr>
        </p:nvSpPr>
        <p:spPr>
          <a:xfrm>
            <a:off x="8198850" y="3578000"/>
            <a:ext cx="946200" cy="946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Montserrat"/>
                <a:ea typeface="Montserrat"/>
                <a:cs typeface="Montserrat"/>
                <a:sym typeface="Montserrat"/>
              </a:defRPr>
            </a:lvl1pPr>
            <a:lvl2pPr marL="914400" marR="0" lvl="1"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2pPr>
            <a:lvl3pPr marL="1371600" marR="0" lvl="2"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3pPr>
            <a:lvl4pPr marL="1828800" marR="0" lvl="3"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4pPr>
            <a:lvl5pPr marL="2286000" marR="0" lvl="4"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5pPr>
            <a:lvl6pPr marL="2743200" marR="0" lvl="5"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6pPr>
            <a:lvl7pPr marL="3200400" marR="0" lvl="6"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7pPr>
            <a:lvl8pPr marL="3657600" marR="0" lvl="7"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8pPr>
            <a:lvl9pPr marL="4114800" marR="0" lvl="8"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9pPr>
          </a:lstStyle>
          <a:p>
            <a:endParaRPr/>
          </a:p>
        </p:txBody>
      </p:sp>
      <p:sp>
        <p:nvSpPr>
          <p:cNvPr id="571" name="Google Shape;571;p45"/>
          <p:cNvSpPr txBox="1">
            <a:spLocks noGrp="1"/>
          </p:cNvSpPr>
          <p:nvPr>
            <p:ph type="body" idx="6"/>
          </p:nvPr>
        </p:nvSpPr>
        <p:spPr>
          <a:xfrm>
            <a:off x="10237817" y="3578000"/>
            <a:ext cx="946200" cy="946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600"/>
              <a:buFont typeface="Arial"/>
              <a:buNone/>
              <a:defRPr sz="1600" b="1" i="0" u="none" strike="noStrike" cap="none">
                <a:solidFill>
                  <a:schemeClr val="lt1"/>
                </a:solidFill>
                <a:latin typeface="Montserrat"/>
                <a:ea typeface="Montserrat"/>
                <a:cs typeface="Montserrat"/>
                <a:sym typeface="Montserrat"/>
              </a:defRPr>
            </a:lvl1pPr>
            <a:lvl2pPr marL="914400" marR="0" lvl="1"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2pPr>
            <a:lvl3pPr marL="1371600" marR="0" lvl="2"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3pPr>
            <a:lvl4pPr marL="1828800" marR="0" lvl="3"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4pPr>
            <a:lvl5pPr marL="2286000" marR="0" lvl="4"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5pPr>
            <a:lvl6pPr marL="2743200" marR="0" lvl="5"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6pPr>
            <a:lvl7pPr marL="3200400" marR="0" lvl="6"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7pPr>
            <a:lvl8pPr marL="3657600" marR="0" lvl="7"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8pPr>
            <a:lvl9pPr marL="4114800" marR="0" lvl="8" indent="-330200" algn="l" rtl="0">
              <a:lnSpc>
                <a:spcPct val="90000"/>
              </a:lnSpc>
              <a:spcBef>
                <a:spcPts val="500"/>
              </a:spcBef>
              <a:spcAft>
                <a:spcPts val="0"/>
              </a:spcAft>
              <a:buClr>
                <a:schemeClr val="lt1"/>
              </a:buClr>
              <a:buSzPts val="1600"/>
              <a:buFont typeface="Arial"/>
              <a:buChar char="•"/>
              <a:defRPr sz="1600" b="1" i="0" u="none" strike="noStrike" cap="none">
                <a:solidFill>
                  <a:schemeClr val="lt1"/>
                </a:solidFill>
                <a:latin typeface="Montserrat"/>
                <a:ea typeface="Montserrat"/>
                <a:cs typeface="Montserrat"/>
                <a:sym typeface="Montserrat"/>
              </a:defRPr>
            </a:lvl9pPr>
          </a:lstStyle>
          <a:p>
            <a:endParaRPr/>
          </a:p>
        </p:txBody>
      </p:sp>
      <p:sp>
        <p:nvSpPr>
          <p:cNvPr id="572" name="Google Shape;572;p45"/>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573" name="Google Shape;573;p45"/>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574" name="Google Shape;574;p45"/>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575" name="Google Shape;575;p45"/>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400" b="0" i="0" u="none" strike="noStrike" cap="none">
              <a:solidFill>
                <a:srgbClr val="000000"/>
              </a:solidFill>
              <a:latin typeface="Arial"/>
              <a:ea typeface="Arial"/>
              <a:cs typeface="Arial"/>
              <a:sym typeface="Arial"/>
            </a:endParaRPr>
          </a:p>
        </p:txBody>
      </p:sp>
      <p:pic>
        <p:nvPicPr>
          <p:cNvPr id="576" name="Google Shape;576;p45"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577" name="Google Shape;577;p45"/>
          <p:cNvSpPr txBox="1">
            <a:spLocks noGrp="1"/>
          </p:cNvSpPr>
          <p:nvPr>
            <p:ph type="body" idx="7"/>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578" name="Google Shape;578;p45"/>
          <p:cNvSpPr/>
          <p:nvPr/>
        </p:nvSpPr>
        <p:spPr>
          <a:xfrm>
            <a:off x="665019" y="1154545"/>
            <a:ext cx="489600" cy="1386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cxnSp>
        <p:nvCxnSpPr>
          <p:cNvPr id="579" name="Google Shape;579;p45"/>
          <p:cNvCxnSpPr>
            <a:stCxn id="555" idx="0"/>
          </p:cNvCxnSpPr>
          <p:nvPr/>
        </p:nvCxnSpPr>
        <p:spPr>
          <a:xfrm rot="10800000">
            <a:off x="516026" y="2333905"/>
            <a:ext cx="0" cy="1244100"/>
          </a:xfrm>
          <a:prstGeom prst="straightConnector1">
            <a:avLst/>
          </a:prstGeom>
          <a:noFill/>
          <a:ln w="38100" cap="flat" cmpd="sng">
            <a:solidFill>
              <a:schemeClr val="accent1"/>
            </a:solidFill>
            <a:prstDash val="dash"/>
            <a:round/>
            <a:headEnd type="none" w="sm" len="sm"/>
            <a:tailEnd type="none" w="sm" len="sm"/>
          </a:ln>
        </p:spPr>
      </p:cxnSp>
      <p:cxnSp>
        <p:nvCxnSpPr>
          <p:cNvPr id="580" name="Google Shape;580;p45"/>
          <p:cNvCxnSpPr/>
          <p:nvPr/>
        </p:nvCxnSpPr>
        <p:spPr>
          <a:xfrm rot="10800000">
            <a:off x="2555030" y="2349504"/>
            <a:ext cx="0" cy="1228500"/>
          </a:xfrm>
          <a:prstGeom prst="straightConnector1">
            <a:avLst/>
          </a:prstGeom>
          <a:noFill/>
          <a:ln w="38100" cap="flat" cmpd="sng">
            <a:solidFill>
              <a:schemeClr val="accent1"/>
            </a:solidFill>
            <a:prstDash val="dash"/>
            <a:round/>
            <a:headEnd type="none" w="sm" len="sm"/>
            <a:tailEnd type="none" w="sm" len="sm"/>
          </a:ln>
        </p:spPr>
      </p:cxnSp>
      <p:cxnSp>
        <p:nvCxnSpPr>
          <p:cNvPr id="581" name="Google Shape;581;p45"/>
          <p:cNvCxnSpPr/>
          <p:nvPr/>
        </p:nvCxnSpPr>
        <p:spPr>
          <a:xfrm rot="10800000">
            <a:off x="4594000" y="2333905"/>
            <a:ext cx="0" cy="1244100"/>
          </a:xfrm>
          <a:prstGeom prst="straightConnector1">
            <a:avLst/>
          </a:prstGeom>
          <a:noFill/>
          <a:ln w="38100" cap="flat" cmpd="sng">
            <a:solidFill>
              <a:schemeClr val="accent1"/>
            </a:solidFill>
            <a:prstDash val="dash"/>
            <a:round/>
            <a:headEnd type="none" w="sm" len="sm"/>
            <a:tailEnd type="none" w="sm" len="sm"/>
          </a:ln>
        </p:spPr>
      </p:cxnSp>
      <p:cxnSp>
        <p:nvCxnSpPr>
          <p:cNvPr id="582" name="Google Shape;582;p45"/>
          <p:cNvCxnSpPr/>
          <p:nvPr/>
        </p:nvCxnSpPr>
        <p:spPr>
          <a:xfrm rot="10800000">
            <a:off x="6632956" y="2349504"/>
            <a:ext cx="0" cy="1228500"/>
          </a:xfrm>
          <a:prstGeom prst="straightConnector1">
            <a:avLst/>
          </a:prstGeom>
          <a:noFill/>
          <a:ln w="38100" cap="flat" cmpd="sng">
            <a:solidFill>
              <a:schemeClr val="accent1"/>
            </a:solidFill>
            <a:prstDash val="dash"/>
            <a:round/>
            <a:headEnd type="none" w="sm" len="sm"/>
            <a:tailEnd type="none" w="sm" len="sm"/>
          </a:ln>
        </p:spPr>
      </p:cxnSp>
      <p:cxnSp>
        <p:nvCxnSpPr>
          <p:cNvPr id="583" name="Google Shape;583;p45"/>
          <p:cNvCxnSpPr/>
          <p:nvPr/>
        </p:nvCxnSpPr>
        <p:spPr>
          <a:xfrm rot="10800000">
            <a:off x="8671961" y="2333905"/>
            <a:ext cx="0" cy="1244100"/>
          </a:xfrm>
          <a:prstGeom prst="straightConnector1">
            <a:avLst/>
          </a:prstGeom>
          <a:noFill/>
          <a:ln w="38100" cap="flat" cmpd="sng">
            <a:solidFill>
              <a:schemeClr val="accent1"/>
            </a:solidFill>
            <a:prstDash val="dash"/>
            <a:round/>
            <a:headEnd type="none" w="sm" len="sm"/>
            <a:tailEnd type="none" w="sm" len="sm"/>
          </a:ln>
        </p:spPr>
      </p:cxnSp>
      <p:cxnSp>
        <p:nvCxnSpPr>
          <p:cNvPr id="584" name="Google Shape;584;p45"/>
          <p:cNvCxnSpPr/>
          <p:nvPr/>
        </p:nvCxnSpPr>
        <p:spPr>
          <a:xfrm rot="10800000">
            <a:off x="10710945" y="2349504"/>
            <a:ext cx="0" cy="1228500"/>
          </a:xfrm>
          <a:prstGeom prst="straightConnector1">
            <a:avLst/>
          </a:prstGeom>
          <a:noFill/>
          <a:ln w="38100" cap="flat" cmpd="sng">
            <a:solidFill>
              <a:schemeClr val="accent1"/>
            </a:solidFill>
            <a:prstDash val="dash"/>
            <a:round/>
            <a:headEnd type="none" w="sm" len="sm"/>
            <a:tailEnd type="none" w="sm" len="sm"/>
          </a:ln>
        </p:spPr>
      </p:cxnSp>
      <p:sp>
        <p:nvSpPr>
          <p:cNvPr id="585" name="Google Shape;585;p45"/>
          <p:cNvSpPr txBox="1">
            <a:spLocks noGrp="1"/>
          </p:cNvSpPr>
          <p:nvPr>
            <p:ph type="body" idx="8"/>
          </p:nvPr>
        </p:nvSpPr>
        <p:spPr>
          <a:xfrm>
            <a:off x="539348" y="2333798"/>
            <a:ext cx="1974300" cy="1228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5pPr>
            <a:lvl6pPr marL="2743200" marR="0" lvl="5"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6pPr>
            <a:lvl7pPr marL="3200400" marR="0" lvl="6"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7pPr>
            <a:lvl8pPr marL="3657600" marR="0" lvl="7"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8pPr>
            <a:lvl9pPr marL="4114800" marR="0" lvl="8"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9pPr>
          </a:lstStyle>
          <a:p>
            <a:endParaRPr/>
          </a:p>
        </p:txBody>
      </p:sp>
      <p:sp>
        <p:nvSpPr>
          <p:cNvPr id="586" name="Google Shape;586;p45"/>
          <p:cNvSpPr txBox="1">
            <a:spLocks noGrp="1"/>
          </p:cNvSpPr>
          <p:nvPr>
            <p:ph type="body" idx="9"/>
          </p:nvPr>
        </p:nvSpPr>
        <p:spPr>
          <a:xfrm>
            <a:off x="2587415" y="2349498"/>
            <a:ext cx="1974300" cy="1228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5pPr>
            <a:lvl6pPr marL="2743200" marR="0" lvl="5"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6pPr>
            <a:lvl7pPr marL="3200400" marR="0" lvl="6"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7pPr>
            <a:lvl8pPr marL="3657600" marR="0" lvl="7"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8pPr>
            <a:lvl9pPr marL="4114800" marR="0" lvl="8"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9pPr>
          </a:lstStyle>
          <a:p>
            <a:endParaRPr/>
          </a:p>
        </p:txBody>
      </p:sp>
      <p:sp>
        <p:nvSpPr>
          <p:cNvPr id="587" name="Google Shape;587;p45"/>
          <p:cNvSpPr txBox="1">
            <a:spLocks noGrp="1"/>
          </p:cNvSpPr>
          <p:nvPr>
            <p:ph type="body" idx="13"/>
          </p:nvPr>
        </p:nvSpPr>
        <p:spPr>
          <a:xfrm>
            <a:off x="4626390" y="2349498"/>
            <a:ext cx="1974300" cy="1228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5pPr>
            <a:lvl6pPr marL="2743200" marR="0" lvl="5"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6pPr>
            <a:lvl7pPr marL="3200400" marR="0" lvl="6"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7pPr>
            <a:lvl8pPr marL="3657600" marR="0" lvl="7"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8pPr>
            <a:lvl9pPr marL="4114800" marR="0" lvl="8"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9pPr>
          </a:lstStyle>
          <a:p>
            <a:endParaRPr/>
          </a:p>
        </p:txBody>
      </p:sp>
      <p:sp>
        <p:nvSpPr>
          <p:cNvPr id="588" name="Google Shape;588;p45"/>
          <p:cNvSpPr txBox="1">
            <a:spLocks noGrp="1"/>
          </p:cNvSpPr>
          <p:nvPr>
            <p:ph type="body" idx="14"/>
          </p:nvPr>
        </p:nvSpPr>
        <p:spPr>
          <a:xfrm>
            <a:off x="6665365" y="2349498"/>
            <a:ext cx="1974300" cy="1228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5pPr>
            <a:lvl6pPr marL="2743200" marR="0" lvl="5"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6pPr>
            <a:lvl7pPr marL="3200400" marR="0" lvl="6"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7pPr>
            <a:lvl8pPr marL="3657600" marR="0" lvl="7"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8pPr>
            <a:lvl9pPr marL="4114800" marR="0" lvl="8"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9pPr>
          </a:lstStyle>
          <a:p>
            <a:endParaRPr/>
          </a:p>
        </p:txBody>
      </p:sp>
      <p:sp>
        <p:nvSpPr>
          <p:cNvPr id="589" name="Google Shape;589;p45"/>
          <p:cNvSpPr txBox="1">
            <a:spLocks noGrp="1"/>
          </p:cNvSpPr>
          <p:nvPr>
            <p:ph type="body" idx="15"/>
          </p:nvPr>
        </p:nvSpPr>
        <p:spPr>
          <a:xfrm>
            <a:off x="8704365" y="2349498"/>
            <a:ext cx="1974300" cy="1228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5pPr>
            <a:lvl6pPr marL="2743200" marR="0" lvl="5"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6pPr>
            <a:lvl7pPr marL="3200400" marR="0" lvl="6"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7pPr>
            <a:lvl8pPr marL="3657600" marR="0" lvl="7"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8pPr>
            <a:lvl9pPr marL="4114800" marR="0" lvl="8"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9pPr>
          </a:lstStyle>
          <a:p>
            <a:endParaRPr/>
          </a:p>
        </p:txBody>
      </p:sp>
      <p:sp>
        <p:nvSpPr>
          <p:cNvPr id="590" name="Google Shape;590;p45"/>
          <p:cNvSpPr txBox="1">
            <a:spLocks noGrp="1"/>
          </p:cNvSpPr>
          <p:nvPr>
            <p:ph type="body" idx="16"/>
          </p:nvPr>
        </p:nvSpPr>
        <p:spPr>
          <a:xfrm>
            <a:off x="10752349" y="2349500"/>
            <a:ext cx="1392000" cy="1228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Montserrat"/>
                <a:ea typeface="Montserrat"/>
                <a:cs typeface="Montserrat"/>
                <a:sym typeface="Montserrat"/>
              </a:defRPr>
            </a:lvl1pPr>
            <a:lvl2pPr marL="914400" marR="0" lvl="1"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3pPr>
            <a:lvl4pPr marL="1828800" marR="0" lvl="3"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5pPr>
            <a:lvl6pPr marL="2743200" marR="0" lvl="5"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6pPr>
            <a:lvl7pPr marL="3200400" marR="0" lvl="6"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7pPr>
            <a:lvl8pPr marL="3657600" marR="0" lvl="7"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8pPr>
            <a:lvl9pPr marL="4114800" marR="0" lvl="8"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 Funnel">
  <p:cSld name="Content Slide - Funnel">
    <p:spTree>
      <p:nvGrpSpPr>
        <p:cNvPr id="1" name="Shape 591"/>
        <p:cNvGrpSpPr/>
        <p:nvPr/>
      </p:nvGrpSpPr>
      <p:grpSpPr>
        <a:xfrm>
          <a:off x="0" y="0"/>
          <a:ext cx="0" cy="0"/>
          <a:chOff x="0" y="0"/>
          <a:chExt cx="0" cy="0"/>
        </a:xfrm>
      </p:grpSpPr>
      <p:sp>
        <p:nvSpPr>
          <p:cNvPr id="592" name="Google Shape;592;p46"/>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3" name="Google Shape;593;p46"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594" name="Google Shape;594;p46"/>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595" name="Google Shape;595;p46"/>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596" name="Google Shape;596;p46"/>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597" name="Google Shape;597;p46"/>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400" b="0" i="0" u="none" strike="noStrike" cap="none">
              <a:solidFill>
                <a:srgbClr val="000000"/>
              </a:solidFill>
              <a:latin typeface="Arial"/>
              <a:ea typeface="Arial"/>
              <a:cs typeface="Arial"/>
              <a:sym typeface="Arial"/>
            </a:endParaRPr>
          </a:p>
        </p:txBody>
      </p:sp>
      <p:pic>
        <p:nvPicPr>
          <p:cNvPr id="598" name="Google Shape;598;p46"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599" name="Google Shape;599;p46"/>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00" name="Google Shape;600;p46"/>
          <p:cNvSpPr/>
          <p:nvPr/>
        </p:nvSpPr>
        <p:spPr>
          <a:xfrm>
            <a:off x="665019" y="1154545"/>
            <a:ext cx="489600" cy="1386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601" name="Google Shape;601;p46"/>
          <p:cNvSpPr/>
          <p:nvPr/>
        </p:nvSpPr>
        <p:spPr>
          <a:xfrm>
            <a:off x="3616500" y="1619800"/>
            <a:ext cx="2971200" cy="647700"/>
          </a:xfrm>
          <a:prstGeom prst="roundRect">
            <a:avLst>
              <a:gd name="adj" fmla="val 16667"/>
            </a:avLst>
          </a:prstGeom>
          <a:solidFill>
            <a:srgbClr val="F2F2F2"/>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602" name="Google Shape;602;p46"/>
          <p:cNvSpPr/>
          <p:nvPr/>
        </p:nvSpPr>
        <p:spPr>
          <a:xfrm>
            <a:off x="634617" y="1651383"/>
            <a:ext cx="2569200" cy="584400"/>
          </a:xfrm>
          <a:prstGeom prst="rect">
            <a:avLst/>
          </a:prstGeom>
          <a:noFill/>
          <a:ln w="28575" cap="flat" cmpd="sng">
            <a:solidFill>
              <a:srgbClr val="13294B"/>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603" name="Google Shape;603;p46"/>
          <p:cNvSpPr/>
          <p:nvPr/>
        </p:nvSpPr>
        <p:spPr>
          <a:xfrm>
            <a:off x="634617" y="2477492"/>
            <a:ext cx="2569200" cy="584400"/>
          </a:xfrm>
          <a:prstGeom prst="rect">
            <a:avLst/>
          </a:prstGeom>
          <a:noFill/>
          <a:ln w="28575" cap="flat" cmpd="sng">
            <a:solidFill>
              <a:srgbClr val="13294B"/>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604" name="Google Shape;604;p46"/>
          <p:cNvSpPr/>
          <p:nvPr/>
        </p:nvSpPr>
        <p:spPr>
          <a:xfrm>
            <a:off x="634617" y="3303600"/>
            <a:ext cx="2569200" cy="584400"/>
          </a:xfrm>
          <a:prstGeom prst="rect">
            <a:avLst/>
          </a:prstGeom>
          <a:noFill/>
          <a:ln w="28575" cap="flat" cmpd="sng">
            <a:solidFill>
              <a:srgbClr val="13294B"/>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605" name="Google Shape;605;p46"/>
          <p:cNvSpPr/>
          <p:nvPr/>
        </p:nvSpPr>
        <p:spPr>
          <a:xfrm>
            <a:off x="634617" y="4138917"/>
            <a:ext cx="2569200" cy="584400"/>
          </a:xfrm>
          <a:prstGeom prst="rect">
            <a:avLst/>
          </a:prstGeom>
          <a:noFill/>
          <a:ln w="28575" cap="flat" cmpd="sng">
            <a:solidFill>
              <a:srgbClr val="13294B"/>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606" name="Google Shape;606;p46"/>
          <p:cNvSpPr/>
          <p:nvPr/>
        </p:nvSpPr>
        <p:spPr>
          <a:xfrm>
            <a:off x="634617" y="4974233"/>
            <a:ext cx="2569200" cy="584400"/>
          </a:xfrm>
          <a:prstGeom prst="rect">
            <a:avLst/>
          </a:prstGeom>
          <a:noFill/>
          <a:ln w="28575" cap="flat" cmpd="sng">
            <a:solidFill>
              <a:srgbClr val="13294B"/>
            </a:solidFill>
            <a:prstDash val="solid"/>
            <a:round/>
            <a:headEnd type="none" w="sm" len="sm"/>
            <a:tailEnd type="none" w="sm" len="sm"/>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Montserrat"/>
              <a:ea typeface="Montserrat"/>
              <a:cs typeface="Montserrat"/>
              <a:sym typeface="Montserrat"/>
            </a:endParaRPr>
          </a:p>
        </p:txBody>
      </p:sp>
      <p:sp>
        <p:nvSpPr>
          <p:cNvPr id="607" name="Google Shape;607;p46"/>
          <p:cNvSpPr/>
          <p:nvPr/>
        </p:nvSpPr>
        <p:spPr>
          <a:xfrm rot="10800000">
            <a:off x="6965417" y="1244407"/>
            <a:ext cx="4960500" cy="809100"/>
          </a:xfrm>
          <a:prstGeom prst="trapezoid">
            <a:avLst>
              <a:gd name="adj" fmla="val 25000"/>
            </a:avLst>
          </a:prstGeom>
          <a:solidFill>
            <a:schemeClr val="accent2"/>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p:txBody>
      </p:sp>
      <p:sp>
        <p:nvSpPr>
          <p:cNvPr id="608" name="Google Shape;608;p46"/>
          <p:cNvSpPr/>
          <p:nvPr/>
        </p:nvSpPr>
        <p:spPr>
          <a:xfrm rot="10800000">
            <a:off x="7205800" y="2144506"/>
            <a:ext cx="4477800" cy="809100"/>
          </a:xfrm>
          <a:prstGeom prst="trapezoid">
            <a:avLst>
              <a:gd name="adj" fmla="val 25000"/>
            </a:avLst>
          </a:prstGeom>
          <a:solidFill>
            <a:srgbClr val="3C7CD6"/>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p:txBody>
      </p:sp>
      <p:sp>
        <p:nvSpPr>
          <p:cNvPr id="609" name="Google Shape;609;p46"/>
          <p:cNvSpPr/>
          <p:nvPr/>
        </p:nvSpPr>
        <p:spPr>
          <a:xfrm rot="10800000">
            <a:off x="7420850" y="3044582"/>
            <a:ext cx="4028100" cy="809100"/>
          </a:xfrm>
          <a:prstGeom prst="trapezoid">
            <a:avLst>
              <a:gd name="adj" fmla="val 25000"/>
            </a:avLst>
          </a:prstGeom>
          <a:solidFill>
            <a:srgbClr val="4A7ED2"/>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p:txBody>
      </p:sp>
      <p:sp>
        <p:nvSpPr>
          <p:cNvPr id="610" name="Google Shape;610;p46"/>
          <p:cNvSpPr/>
          <p:nvPr/>
        </p:nvSpPr>
        <p:spPr>
          <a:xfrm rot="10800000">
            <a:off x="7635767" y="3943749"/>
            <a:ext cx="3588300" cy="806700"/>
          </a:xfrm>
          <a:prstGeom prst="trapezoid">
            <a:avLst>
              <a:gd name="adj" fmla="val 25000"/>
            </a:avLst>
          </a:prstGeom>
          <a:solidFill>
            <a:srgbClr val="7EA3DE"/>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p:txBody>
      </p:sp>
      <p:sp>
        <p:nvSpPr>
          <p:cNvPr id="611" name="Google Shape;611;p46"/>
          <p:cNvSpPr/>
          <p:nvPr/>
        </p:nvSpPr>
        <p:spPr>
          <a:xfrm rot="10800000">
            <a:off x="7870450" y="4840782"/>
            <a:ext cx="3109200" cy="806700"/>
          </a:xfrm>
          <a:prstGeom prst="trapezoid">
            <a:avLst>
              <a:gd name="adj" fmla="val 25000"/>
            </a:avLst>
          </a:prstGeom>
          <a:solidFill>
            <a:schemeClr val="accent1"/>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Montserrat"/>
              <a:ea typeface="Montserrat"/>
              <a:cs typeface="Montserrat"/>
              <a:sym typeface="Montserrat"/>
            </a:endParaRPr>
          </a:p>
        </p:txBody>
      </p:sp>
      <p:sp>
        <p:nvSpPr>
          <p:cNvPr id="612" name="Google Shape;612;p46"/>
          <p:cNvSpPr txBox="1"/>
          <p:nvPr/>
        </p:nvSpPr>
        <p:spPr>
          <a:xfrm>
            <a:off x="7000383" y="1277533"/>
            <a:ext cx="4917600" cy="776100"/>
          </a:xfrm>
          <a:prstGeom prst="rect">
            <a:avLst/>
          </a:prstGeom>
          <a:no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5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500"/>
              <a:buFont typeface="Arial"/>
              <a:buNone/>
            </a:pPr>
            <a:endParaRPr sz="3500" b="1" i="0" u="none" strike="noStrike" cap="none">
              <a:solidFill>
                <a:schemeClr val="lt1"/>
              </a:solidFill>
              <a:latin typeface="Montserrat"/>
              <a:ea typeface="Montserrat"/>
              <a:cs typeface="Montserrat"/>
              <a:sym typeface="Montserrat"/>
            </a:endParaRPr>
          </a:p>
        </p:txBody>
      </p:sp>
      <p:sp>
        <p:nvSpPr>
          <p:cNvPr id="613" name="Google Shape;613;p46"/>
          <p:cNvSpPr txBox="1"/>
          <p:nvPr/>
        </p:nvSpPr>
        <p:spPr>
          <a:xfrm>
            <a:off x="7205800" y="2161117"/>
            <a:ext cx="4446900" cy="776100"/>
          </a:xfrm>
          <a:prstGeom prst="rect">
            <a:avLst/>
          </a:prstGeom>
          <a:no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chemeClr val="dk1"/>
              </a:buClr>
              <a:buSzPts val="700"/>
              <a:buFont typeface="Arial"/>
              <a:buNone/>
            </a:pPr>
            <a:endParaRPr sz="3000" b="1" i="0" u="none" strike="noStrike" cap="none">
              <a:solidFill>
                <a:schemeClr val="lt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chemeClr val="lt1"/>
              </a:solidFill>
              <a:latin typeface="Montserrat"/>
              <a:ea typeface="Montserrat"/>
              <a:cs typeface="Montserrat"/>
              <a:sym typeface="Montserrat"/>
            </a:endParaRPr>
          </a:p>
        </p:txBody>
      </p:sp>
      <p:sp>
        <p:nvSpPr>
          <p:cNvPr id="614" name="Google Shape;614;p46"/>
          <p:cNvSpPr txBox="1"/>
          <p:nvPr/>
        </p:nvSpPr>
        <p:spPr>
          <a:xfrm>
            <a:off x="7419183" y="3060733"/>
            <a:ext cx="4028100" cy="776100"/>
          </a:xfrm>
          <a:prstGeom prst="rect">
            <a:avLst/>
          </a:prstGeom>
          <a:no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2900"/>
              <a:buFont typeface="Arial"/>
              <a:buNone/>
            </a:pPr>
            <a:endParaRPr sz="2900" b="1" i="0" u="none" strike="noStrike" cap="none">
              <a:solidFill>
                <a:schemeClr val="lt1"/>
              </a:solidFill>
              <a:latin typeface="Montserrat"/>
              <a:ea typeface="Montserrat"/>
              <a:cs typeface="Montserrat"/>
              <a:sym typeface="Montserrat"/>
            </a:endParaRPr>
          </a:p>
        </p:txBody>
      </p:sp>
      <p:sp>
        <p:nvSpPr>
          <p:cNvPr id="615" name="Google Shape;615;p46"/>
          <p:cNvSpPr txBox="1"/>
          <p:nvPr/>
        </p:nvSpPr>
        <p:spPr>
          <a:xfrm>
            <a:off x="7635967" y="3959283"/>
            <a:ext cx="3588300" cy="776100"/>
          </a:xfrm>
          <a:prstGeom prst="rect">
            <a:avLst/>
          </a:prstGeom>
          <a:no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Montserrat"/>
              <a:ea typeface="Montserrat"/>
              <a:cs typeface="Montserrat"/>
              <a:sym typeface="Montserrat"/>
            </a:endParaRPr>
          </a:p>
        </p:txBody>
      </p:sp>
      <p:sp>
        <p:nvSpPr>
          <p:cNvPr id="616" name="Google Shape;616;p46"/>
          <p:cNvSpPr txBox="1"/>
          <p:nvPr/>
        </p:nvSpPr>
        <p:spPr>
          <a:xfrm>
            <a:off x="7870550" y="4878433"/>
            <a:ext cx="3109200" cy="776100"/>
          </a:xfrm>
          <a:prstGeom prst="rect">
            <a:avLst/>
          </a:prstGeom>
          <a:no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1" i="0" u="none" strike="noStrike" cap="none">
              <a:solidFill>
                <a:schemeClr val="lt1"/>
              </a:solidFill>
              <a:latin typeface="Montserrat"/>
              <a:ea typeface="Montserrat"/>
              <a:cs typeface="Montserrat"/>
              <a:sym typeface="Montserrat"/>
            </a:endParaRPr>
          </a:p>
        </p:txBody>
      </p:sp>
      <p:sp>
        <p:nvSpPr>
          <p:cNvPr id="617" name="Google Shape;617;p46"/>
          <p:cNvSpPr txBox="1"/>
          <p:nvPr/>
        </p:nvSpPr>
        <p:spPr>
          <a:xfrm>
            <a:off x="634617" y="2477492"/>
            <a:ext cx="2523300" cy="584400"/>
          </a:xfrm>
          <a:prstGeom prst="rect">
            <a:avLst/>
          </a:prstGeom>
          <a:noFill/>
          <a:ln>
            <a:noFill/>
          </a:ln>
        </p:spPr>
        <p:txBody>
          <a:bodyPr spcFirstLastPara="1" wrap="square" lIns="60950" tIns="60950" rIns="60950" bIns="609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ontserrat"/>
              <a:ea typeface="Montserrat"/>
              <a:cs typeface="Montserrat"/>
              <a:sym typeface="Montserrat"/>
            </a:endParaRPr>
          </a:p>
        </p:txBody>
      </p:sp>
      <p:sp>
        <p:nvSpPr>
          <p:cNvPr id="618" name="Google Shape;618;p46"/>
          <p:cNvSpPr txBox="1"/>
          <p:nvPr/>
        </p:nvSpPr>
        <p:spPr>
          <a:xfrm>
            <a:off x="7839167" y="4162483"/>
            <a:ext cx="3588300" cy="776100"/>
          </a:xfrm>
          <a:prstGeom prst="rect">
            <a:avLst/>
          </a:prstGeom>
          <a:no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1" i="0" u="none" strike="noStrike" cap="none">
              <a:solidFill>
                <a:schemeClr val="lt1"/>
              </a:solidFill>
              <a:latin typeface="Montserrat"/>
              <a:ea typeface="Montserrat"/>
              <a:cs typeface="Montserrat"/>
              <a:sym typeface="Montserrat"/>
            </a:endParaRPr>
          </a:p>
        </p:txBody>
      </p:sp>
      <p:sp>
        <p:nvSpPr>
          <p:cNvPr id="619" name="Google Shape;619;p46"/>
          <p:cNvSpPr txBox="1"/>
          <p:nvPr/>
        </p:nvSpPr>
        <p:spPr>
          <a:xfrm>
            <a:off x="634617" y="1651392"/>
            <a:ext cx="2523300" cy="584400"/>
          </a:xfrm>
          <a:prstGeom prst="rect">
            <a:avLst/>
          </a:prstGeom>
          <a:noFill/>
          <a:ln>
            <a:noFill/>
          </a:ln>
        </p:spPr>
        <p:txBody>
          <a:bodyPr spcFirstLastPara="1" wrap="square" lIns="60950" tIns="60950" rIns="60950" bIns="609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ontserrat"/>
              <a:ea typeface="Montserrat"/>
              <a:cs typeface="Montserrat"/>
              <a:sym typeface="Montserrat"/>
            </a:endParaRPr>
          </a:p>
        </p:txBody>
      </p:sp>
      <p:sp>
        <p:nvSpPr>
          <p:cNvPr id="620" name="Google Shape;620;p46"/>
          <p:cNvSpPr txBox="1"/>
          <p:nvPr/>
        </p:nvSpPr>
        <p:spPr>
          <a:xfrm>
            <a:off x="634617" y="3308200"/>
            <a:ext cx="2523300" cy="584400"/>
          </a:xfrm>
          <a:prstGeom prst="rect">
            <a:avLst/>
          </a:prstGeom>
          <a:noFill/>
          <a:ln>
            <a:noFill/>
          </a:ln>
        </p:spPr>
        <p:txBody>
          <a:bodyPr spcFirstLastPara="1" wrap="square" lIns="60950" tIns="60950" rIns="60950" bIns="609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ontserrat"/>
              <a:ea typeface="Montserrat"/>
              <a:cs typeface="Montserrat"/>
              <a:sym typeface="Montserrat"/>
            </a:endParaRPr>
          </a:p>
        </p:txBody>
      </p:sp>
      <p:sp>
        <p:nvSpPr>
          <p:cNvPr id="621" name="Google Shape;621;p46"/>
          <p:cNvSpPr txBox="1"/>
          <p:nvPr/>
        </p:nvSpPr>
        <p:spPr>
          <a:xfrm>
            <a:off x="634617" y="4141208"/>
            <a:ext cx="2523300" cy="584400"/>
          </a:xfrm>
          <a:prstGeom prst="rect">
            <a:avLst/>
          </a:prstGeom>
          <a:noFill/>
          <a:ln>
            <a:noFill/>
          </a:ln>
        </p:spPr>
        <p:txBody>
          <a:bodyPr spcFirstLastPara="1" wrap="square" lIns="60950" tIns="60950" rIns="60950" bIns="609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ontserrat"/>
              <a:ea typeface="Montserrat"/>
              <a:cs typeface="Montserrat"/>
              <a:sym typeface="Montserrat"/>
            </a:endParaRPr>
          </a:p>
        </p:txBody>
      </p:sp>
      <p:sp>
        <p:nvSpPr>
          <p:cNvPr id="622" name="Google Shape;622;p46"/>
          <p:cNvSpPr txBox="1"/>
          <p:nvPr/>
        </p:nvSpPr>
        <p:spPr>
          <a:xfrm>
            <a:off x="634617" y="4974225"/>
            <a:ext cx="2523300" cy="584400"/>
          </a:xfrm>
          <a:prstGeom prst="rect">
            <a:avLst/>
          </a:prstGeom>
          <a:noFill/>
          <a:ln>
            <a:noFill/>
          </a:ln>
        </p:spPr>
        <p:txBody>
          <a:bodyPr spcFirstLastPara="1" wrap="square" lIns="60950" tIns="60950" rIns="60950" bIns="609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ontserrat"/>
              <a:ea typeface="Montserrat"/>
              <a:cs typeface="Montserrat"/>
              <a:sym typeface="Montserrat"/>
            </a:endParaRPr>
          </a:p>
        </p:txBody>
      </p:sp>
      <p:sp>
        <p:nvSpPr>
          <p:cNvPr id="623" name="Google Shape;623;p46"/>
          <p:cNvSpPr txBox="1"/>
          <p:nvPr/>
        </p:nvSpPr>
        <p:spPr>
          <a:xfrm>
            <a:off x="3799967" y="1632958"/>
            <a:ext cx="2523300" cy="584400"/>
          </a:xfrm>
          <a:prstGeom prst="rect">
            <a:avLst/>
          </a:prstGeom>
          <a:noFill/>
          <a:ln>
            <a:noFill/>
          </a:ln>
        </p:spPr>
        <p:txBody>
          <a:bodyPr spcFirstLastPara="1" wrap="square" lIns="60950" tIns="60950" rIns="60950" bIns="609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ontserrat"/>
              <a:ea typeface="Montserrat"/>
              <a:cs typeface="Montserrat"/>
              <a:sym typeface="Montserrat"/>
            </a:endParaRPr>
          </a:p>
        </p:txBody>
      </p:sp>
      <p:sp>
        <p:nvSpPr>
          <p:cNvPr id="624" name="Google Shape;624;p46"/>
          <p:cNvSpPr txBox="1">
            <a:spLocks noGrp="1"/>
          </p:cNvSpPr>
          <p:nvPr>
            <p:ph type="body" idx="2"/>
          </p:nvPr>
        </p:nvSpPr>
        <p:spPr>
          <a:xfrm>
            <a:off x="6957367" y="1244500"/>
            <a:ext cx="4960500" cy="8091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800"/>
              <a:buFont typeface="Arial"/>
              <a:buNone/>
              <a:defRPr sz="3800" b="1" i="0" u="none" strike="noStrike" cap="none">
                <a:solidFill>
                  <a:schemeClr val="lt1"/>
                </a:solidFill>
                <a:latin typeface="Montserrat"/>
                <a:ea typeface="Montserrat"/>
                <a:cs typeface="Montserrat"/>
                <a:sym typeface="Montserrat"/>
              </a:defRPr>
            </a:lvl1pPr>
            <a:lvl2pPr marL="914400" marR="0" lvl="1" indent="-393700" algn="ctr" rtl="0">
              <a:lnSpc>
                <a:spcPct val="90000"/>
              </a:lnSpc>
              <a:spcBef>
                <a:spcPts val="500"/>
              </a:spcBef>
              <a:spcAft>
                <a:spcPts val="0"/>
              </a:spcAft>
              <a:buClr>
                <a:schemeClr val="lt1"/>
              </a:buClr>
              <a:buSzPts val="2600"/>
              <a:buFont typeface="Arial"/>
              <a:buChar char="•"/>
              <a:defRPr sz="2600" b="0" i="0" u="none" strike="noStrike" cap="none">
                <a:solidFill>
                  <a:schemeClr val="lt1"/>
                </a:solidFill>
                <a:latin typeface="Montserrat"/>
                <a:ea typeface="Montserrat"/>
                <a:cs typeface="Montserrat"/>
                <a:sym typeface="Montserrat"/>
              </a:defRPr>
            </a:lvl2pPr>
            <a:lvl3pPr marL="1371600" marR="0" lvl="2" indent="-368300" algn="ctr"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Montserrat"/>
                <a:ea typeface="Montserrat"/>
                <a:cs typeface="Montserrat"/>
                <a:sym typeface="Montserrat"/>
              </a:defRPr>
            </a:lvl3pPr>
            <a:lvl4pPr marL="1828800" marR="0" lvl="3" indent="-355600" algn="ctr"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4pPr>
            <a:lvl5pPr marL="2286000" marR="0" lvl="4" indent="-355600" algn="ctr"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5pPr>
            <a:lvl6pPr marL="2743200" marR="0" lvl="5" indent="-355600" algn="ctr"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6pPr>
            <a:lvl7pPr marL="3200400" marR="0" lvl="6" indent="-355600" algn="ctr"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7pPr>
            <a:lvl8pPr marL="3657600" marR="0" lvl="7" indent="-355600" algn="ctr"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8pPr>
            <a:lvl9pPr marL="4114800" marR="0" lvl="8" indent="-355600" algn="ctr"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9pPr>
          </a:lstStyle>
          <a:p>
            <a:endParaRPr/>
          </a:p>
        </p:txBody>
      </p:sp>
      <p:sp>
        <p:nvSpPr>
          <p:cNvPr id="625" name="Google Shape;625;p46"/>
          <p:cNvSpPr txBox="1">
            <a:spLocks noGrp="1"/>
          </p:cNvSpPr>
          <p:nvPr>
            <p:ph type="body" idx="3"/>
          </p:nvPr>
        </p:nvSpPr>
        <p:spPr>
          <a:xfrm>
            <a:off x="7205717" y="2152633"/>
            <a:ext cx="4477800" cy="8091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700"/>
              <a:buFont typeface="Arial"/>
              <a:buNone/>
              <a:defRPr sz="2700" b="1" i="0" u="none" strike="noStrike" cap="none">
                <a:solidFill>
                  <a:schemeClr val="lt1"/>
                </a:solidFill>
                <a:latin typeface="Montserrat"/>
                <a:ea typeface="Montserrat"/>
                <a:cs typeface="Montserrat"/>
                <a:sym typeface="Montserrat"/>
              </a:defRPr>
            </a:lvl1pPr>
            <a:lvl2pPr marL="914400" marR="0" lvl="1" indent="-323850" algn="ctr" rtl="0">
              <a:lnSpc>
                <a:spcPct val="90000"/>
              </a:lnSpc>
              <a:spcBef>
                <a:spcPts val="500"/>
              </a:spcBef>
              <a:spcAft>
                <a:spcPts val="0"/>
              </a:spcAft>
              <a:buClr>
                <a:schemeClr val="lt1"/>
              </a:buClr>
              <a:buSzPts val="1500"/>
              <a:buFont typeface="Arial"/>
              <a:buChar char="•"/>
              <a:defRPr sz="1500" b="0" i="0" u="none" strike="noStrike" cap="none">
                <a:solidFill>
                  <a:schemeClr val="lt1"/>
                </a:solidFill>
                <a:latin typeface="Montserrat"/>
                <a:ea typeface="Montserrat"/>
                <a:cs typeface="Montserrat"/>
                <a:sym typeface="Montserrat"/>
              </a:defRPr>
            </a:lvl2pPr>
            <a:lvl3pPr marL="1371600" marR="0" lvl="2" indent="-298450" algn="ctr"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Montserrat"/>
                <a:ea typeface="Montserrat"/>
                <a:cs typeface="Montserrat"/>
                <a:sym typeface="Montserrat"/>
              </a:defRPr>
            </a:lvl3pPr>
            <a:lvl4pPr marL="1828800" marR="0" lvl="3" indent="-285750" algn="ctr" rtl="0">
              <a:lnSpc>
                <a:spcPct val="90000"/>
              </a:lnSpc>
              <a:spcBef>
                <a:spcPts val="500"/>
              </a:spcBef>
              <a:spcAft>
                <a:spcPts val="0"/>
              </a:spcAft>
              <a:buClr>
                <a:schemeClr val="lt1"/>
              </a:buClr>
              <a:buSzPts val="900"/>
              <a:buFont typeface="Arial"/>
              <a:buChar char="•"/>
              <a:defRPr sz="900" b="0" i="0" u="none" strike="noStrike" cap="none">
                <a:solidFill>
                  <a:schemeClr val="lt1"/>
                </a:solidFill>
                <a:latin typeface="Montserrat"/>
                <a:ea typeface="Montserrat"/>
                <a:cs typeface="Montserrat"/>
                <a:sym typeface="Montserrat"/>
              </a:defRPr>
            </a:lvl4pPr>
            <a:lvl5pPr marL="2286000" marR="0" lvl="4" indent="-285750" algn="ctr" rtl="0">
              <a:lnSpc>
                <a:spcPct val="90000"/>
              </a:lnSpc>
              <a:spcBef>
                <a:spcPts val="500"/>
              </a:spcBef>
              <a:spcAft>
                <a:spcPts val="0"/>
              </a:spcAft>
              <a:buClr>
                <a:schemeClr val="lt1"/>
              </a:buClr>
              <a:buSzPts val="900"/>
              <a:buFont typeface="Arial"/>
              <a:buChar char="•"/>
              <a:defRPr sz="900" b="0" i="0" u="none" strike="noStrike" cap="none">
                <a:solidFill>
                  <a:schemeClr val="lt1"/>
                </a:solidFill>
                <a:latin typeface="Montserrat"/>
                <a:ea typeface="Montserrat"/>
                <a:cs typeface="Montserrat"/>
                <a:sym typeface="Montserrat"/>
              </a:defRPr>
            </a:lvl5pPr>
            <a:lvl6pPr marL="2743200" marR="0" lvl="5" indent="-285750" algn="ctr" rtl="0">
              <a:lnSpc>
                <a:spcPct val="90000"/>
              </a:lnSpc>
              <a:spcBef>
                <a:spcPts val="500"/>
              </a:spcBef>
              <a:spcAft>
                <a:spcPts val="0"/>
              </a:spcAft>
              <a:buClr>
                <a:schemeClr val="lt1"/>
              </a:buClr>
              <a:buSzPts val="900"/>
              <a:buFont typeface="Arial"/>
              <a:buChar char="•"/>
              <a:defRPr sz="900" b="0" i="0" u="none" strike="noStrike" cap="none">
                <a:solidFill>
                  <a:schemeClr val="lt1"/>
                </a:solidFill>
                <a:latin typeface="Montserrat"/>
                <a:ea typeface="Montserrat"/>
                <a:cs typeface="Montserrat"/>
                <a:sym typeface="Montserrat"/>
              </a:defRPr>
            </a:lvl6pPr>
            <a:lvl7pPr marL="3200400" marR="0" lvl="6" indent="-285750" algn="ctr" rtl="0">
              <a:lnSpc>
                <a:spcPct val="90000"/>
              </a:lnSpc>
              <a:spcBef>
                <a:spcPts val="500"/>
              </a:spcBef>
              <a:spcAft>
                <a:spcPts val="0"/>
              </a:spcAft>
              <a:buClr>
                <a:schemeClr val="lt1"/>
              </a:buClr>
              <a:buSzPts val="900"/>
              <a:buFont typeface="Arial"/>
              <a:buChar char="•"/>
              <a:defRPr sz="900" b="0" i="0" u="none" strike="noStrike" cap="none">
                <a:solidFill>
                  <a:schemeClr val="lt1"/>
                </a:solidFill>
                <a:latin typeface="Montserrat"/>
                <a:ea typeface="Montserrat"/>
                <a:cs typeface="Montserrat"/>
                <a:sym typeface="Montserrat"/>
              </a:defRPr>
            </a:lvl7pPr>
            <a:lvl8pPr marL="3657600" marR="0" lvl="7" indent="-285750" algn="ctr" rtl="0">
              <a:lnSpc>
                <a:spcPct val="90000"/>
              </a:lnSpc>
              <a:spcBef>
                <a:spcPts val="500"/>
              </a:spcBef>
              <a:spcAft>
                <a:spcPts val="0"/>
              </a:spcAft>
              <a:buClr>
                <a:schemeClr val="lt1"/>
              </a:buClr>
              <a:buSzPts val="900"/>
              <a:buFont typeface="Arial"/>
              <a:buChar char="•"/>
              <a:defRPr sz="900" b="0" i="0" u="none" strike="noStrike" cap="none">
                <a:solidFill>
                  <a:schemeClr val="lt1"/>
                </a:solidFill>
                <a:latin typeface="Montserrat"/>
                <a:ea typeface="Montserrat"/>
                <a:cs typeface="Montserrat"/>
                <a:sym typeface="Montserrat"/>
              </a:defRPr>
            </a:lvl8pPr>
            <a:lvl9pPr marL="4114800" marR="0" lvl="8" indent="-285750" algn="ctr" rtl="0">
              <a:lnSpc>
                <a:spcPct val="90000"/>
              </a:lnSpc>
              <a:spcBef>
                <a:spcPts val="500"/>
              </a:spcBef>
              <a:spcAft>
                <a:spcPts val="0"/>
              </a:spcAft>
              <a:buClr>
                <a:schemeClr val="lt1"/>
              </a:buClr>
              <a:buSzPts val="900"/>
              <a:buFont typeface="Arial"/>
              <a:buChar char="•"/>
              <a:defRPr sz="900" b="0" i="0" u="none" strike="noStrike" cap="none">
                <a:solidFill>
                  <a:schemeClr val="lt1"/>
                </a:solidFill>
                <a:latin typeface="Montserrat"/>
                <a:ea typeface="Montserrat"/>
                <a:cs typeface="Montserrat"/>
                <a:sym typeface="Montserrat"/>
              </a:defRPr>
            </a:lvl9pPr>
          </a:lstStyle>
          <a:p>
            <a:endParaRPr/>
          </a:p>
        </p:txBody>
      </p:sp>
      <p:sp>
        <p:nvSpPr>
          <p:cNvPr id="626" name="Google Shape;626;p46"/>
          <p:cNvSpPr txBox="1">
            <a:spLocks noGrp="1"/>
          </p:cNvSpPr>
          <p:nvPr>
            <p:ph type="body" idx="4"/>
          </p:nvPr>
        </p:nvSpPr>
        <p:spPr>
          <a:xfrm>
            <a:off x="7420683" y="3055967"/>
            <a:ext cx="4028100" cy="8091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600"/>
              <a:buFont typeface="Arial"/>
              <a:buNone/>
              <a:defRPr sz="2600" b="1" i="0" u="none" strike="noStrike" cap="none">
                <a:solidFill>
                  <a:schemeClr val="lt1"/>
                </a:solidFill>
                <a:latin typeface="Montserrat"/>
                <a:ea typeface="Montserrat"/>
                <a:cs typeface="Montserrat"/>
                <a:sym typeface="Montserrat"/>
              </a:defRPr>
            </a:lvl1pPr>
            <a:lvl2pPr marL="914400" marR="0" lvl="1" indent="-317500" algn="ctr"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2pPr>
            <a:lvl3pPr marL="1371600" marR="0" lvl="2" indent="-292100" algn="ctr" rtl="0">
              <a:lnSpc>
                <a:spcPct val="90000"/>
              </a:lnSpc>
              <a:spcBef>
                <a:spcPts val="500"/>
              </a:spcBef>
              <a:spcAft>
                <a:spcPts val="0"/>
              </a:spcAft>
              <a:buClr>
                <a:schemeClr val="lt1"/>
              </a:buClr>
              <a:buSzPts val="1000"/>
              <a:buFont typeface="Arial"/>
              <a:buChar char="•"/>
              <a:defRPr sz="1000" b="0" i="0" u="none" strike="noStrike" cap="none">
                <a:solidFill>
                  <a:schemeClr val="lt1"/>
                </a:solidFill>
                <a:latin typeface="Montserrat"/>
                <a:ea typeface="Montserrat"/>
                <a:cs typeface="Montserrat"/>
                <a:sym typeface="Montserrat"/>
              </a:defRPr>
            </a:lvl3pPr>
            <a:lvl4pPr marL="1828800" marR="0" lvl="3" indent="-279400" algn="ctr" rtl="0">
              <a:lnSpc>
                <a:spcPct val="90000"/>
              </a:lnSpc>
              <a:spcBef>
                <a:spcPts val="500"/>
              </a:spcBef>
              <a:spcAft>
                <a:spcPts val="0"/>
              </a:spcAft>
              <a:buClr>
                <a:schemeClr val="lt1"/>
              </a:buClr>
              <a:buSzPts val="800"/>
              <a:buFont typeface="Arial"/>
              <a:buChar char="•"/>
              <a:defRPr sz="800" b="0" i="0" u="none" strike="noStrike" cap="none">
                <a:solidFill>
                  <a:schemeClr val="lt1"/>
                </a:solidFill>
                <a:latin typeface="Montserrat"/>
                <a:ea typeface="Montserrat"/>
                <a:cs typeface="Montserrat"/>
                <a:sym typeface="Montserrat"/>
              </a:defRPr>
            </a:lvl4pPr>
            <a:lvl5pPr marL="2286000" marR="0" lvl="4" indent="-279400" algn="ctr" rtl="0">
              <a:lnSpc>
                <a:spcPct val="90000"/>
              </a:lnSpc>
              <a:spcBef>
                <a:spcPts val="500"/>
              </a:spcBef>
              <a:spcAft>
                <a:spcPts val="0"/>
              </a:spcAft>
              <a:buClr>
                <a:schemeClr val="lt1"/>
              </a:buClr>
              <a:buSzPts val="800"/>
              <a:buFont typeface="Arial"/>
              <a:buChar char="•"/>
              <a:defRPr sz="800" b="0" i="0" u="none" strike="noStrike" cap="none">
                <a:solidFill>
                  <a:schemeClr val="lt1"/>
                </a:solidFill>
                <a:latin typeface="Montserrat"/>
                <a:ea typeface="Montserrat"/>
                <a:cs typeface="Montserrat"/>
                <a:sym typeface="Montserrat"/>
              </a:defRPr>
            </a:lvl5pPr>
            <a:lvl6pPr marL="2743200" marR="0" lvl="5" indent="-279400" algn="ctr" rtl="0">
              <a:lnSpc>
                <a:spcPct val="90000"/>
              </a:lnSpc>
              <a:spcBef>
                <a:spcPts val="500"/>
              </a:spcBef>
              <a:spcAft>
                <a:spcPts val="0"/>
              </a:spcAft>
              <a:buClr>
                <a:schemeClr val="lt1"/>
              </a:buClr>
              <a:buSzPts val="800"/>
              <a:buFont typeface="Arial"/>
              <a:buChar char="•"/>
              <a:defRPr sz="800" b="0" i="0" u="none" strike="noStrike" cap="none">
                <a:solidFill>
                  <a:schemeClr val="lt1"/>
                </a:solidFill>
                <a:latin typeface="Montserrat"/>
                <a:ea typeface="Montserrat"/>
                <a:cs typeface="Montserrat"/>
                <a:sym typeface="Montserrat"/>
              </a:defRPr>
            </a:lvl6pPr>
            <a:lvl7pPr marL="3200400" marR="0" lvl="6" indent="-279400" algn="ctr" rtl="0">
              <a:lnSpc>
                <a:spcPct val="90000"/>
              </a:lnSpc>
              <a:spcBef>
                <a:spcPts val="500"/>
              </a:spcBef>
              <a:spcAft>
                <a:spcPts val="0"/>
              </a:spcAft>
              <a:buClr>
                <a:schemeClr val="lt1"/>
              </a:buClr>
              <a:buSzPts val="800"/>
              <a:buFont typeface="Arial"/>
              <a:buChar char="•"/>
              <a:defRPr sz="800" b="0" i="0" u="none" strike="noStrike" cap="none">
                <a:solidFill>
                  <a:schemeClr val="lt1"/>
                </a:solidFill>
                <a:latin typeface="Montserrat"/>
                <a:ea typeface="Montserrat"/>
                <a:cs typeface="Montserrat"/>
                <a:sym typeface="Montserrat"/>
              </a:defRPr>
            </a:lvl7pPr>
            <a:lvl8pPr marL="3657600" marR="0" lvl="7" indent="-279400" algn="ctr" rtl="0">
              <a:lnSpc>
                <a:spcPct val="90000"/>
              </a:lnSpc>
              <a:spcBef>
                <a:spcPts val="500"/>
              </a:spcBef>
              <a:spcAft>
                <a:spcPts val="0"/>
              </a:spcAft>
              <a:buClr>
                <a:schemeClr val="lt1"/>
              </a:buClr>
              <a:buSzPts val="800"/>
              <a:buFont typeface="Arial"/>
              <a:buChar char="•"/>
              <a:defRPr sz="800" b="0" i="0" u="none" strike="noStrike" cap="none">
                <a:solidFill>
                  <a:schemeClr val="lt1"/>
                </a:solidFill>
                <a:latin typeface="Montserrat"/>
                <a:ea typeface="Montserrat"/>
                <a:cs typeface="Montserrat"/>
                <a:sym typeface="Montserrat"/>
              </a:defRPr>
            </a:lvl8pPr>
            <a:lvl9pPr marL="4114800" marR="0" lvl="8" indent="-279400" algn="ctr" rtl="0">
              <a:lnSpc>
                <a:spcPct val="90000"/>
              </a:lnSpc>
              <a:spcBef>
                <a:spcPts val="500"/>
              </a:spcBef>
              <a:spcAft>
                <a:spcPts val="0"/>
              </a:spcAft>
              <a:buClr>
                <a:schemeClr val="lt1"/>
              </a:buClr>
              <a:buSzPts val="800"/>
              <a:buFont typeface="Arial"/>
              <a:buChar char="•"/>
              <a:defRPr sz="800" b="0" i="0" u="none" strike="noStrike" cap="none">
                <a:solidFill>
                  <a:schemeClr val="lt1"/>
                </a:solidFill>
                <a:latin typeface="Montserrat"/>
                <a:ea typeface="Montserrat"/>
                <a:cs typeface="Montserrat"/>
                <a:sym typeface="Montserrat"/>
              </a:defRPr>
            </a:lvl9pPr>
          </a:lstStyle>
          <a:p>
            <a:endParaRPr/>
          </a:p>
        </p:txBody>
      </p:sp>
      <p:sp>
        <p:nvSpPr>
          <p:cNvPr id="627" name="Google Shape;627;p46"/>
          <p:cNvSpPr txBox="1">
            <a:spLocks noGrp="1"/>
          </p:cNvSpPr>
          <p:nvPr>
            <p:ph type="body" idx="5"/>
          </p:nvPr>
        </p:nvSpPr>
        <p:spPr>
          <a:xfrm>
            <a:off x="7635883" y="3948433"/>
            <a:ext cx="3588300" cy="8091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Montserrat"/>
                <a:ea typeface="Montserrat"/>
                <a:cs typeface="Montserrat"/>
                <a:sym typeface="Montserrat"/>
              </a:defRPr>
            </a:lvl1pPr>
            <a:lvl2pPr marL="914400" marR="0" lvl="1" indent="-304800" algn="ctr"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Montserrat"/>
                <a:ea typeface="Montserrat"/>
                <a:cs typeface="Montserrat"/>
                <a:sym typeface="Montserrat"/>
              </a:defRPr>
            </a:lvl2pPr>
            <a:lvl3pPr marL="1371600" marR="0" lvl="2" indent="-279400" algn="ctr" rtl="0">
              <a:lnSpc>
                <a:spcPct val="90000"/>
              </a:lnSpc>
              <a:spcBef>
                <a:spcPts val="500"/>
              </a:spcBef>
              <a:spcAft>
                <a:spcPts val="0"/>
              </a:spcAft>
              <a:buClr>
                <a:schemeClr val="lt1"/>
              </a:buClr>
              <a:buSzPts val="800"/>
              <a:buFont typeface="Arial"/>
              <a:buChar char="•"/>
              <a:defRPr sz="800" b="0" i="0" u="none" strike="noStrike" cap="none">
                <a:solidFill>
                  <a:schemeClr val="lt1"/>
                </a:solidFill>
                <a:latin typeface="Montserrat"/>
                <a:ea typeface="Montserrat"/>
                <a:cs typeface="Montserrat"/>
                <a:sym typeface="Montserrat"/>
              </a:defRPr>
            </a:lvl3pPr>
            <a:lvl4pPr marL="1828800" marR="0" lvl="3" indent="-266700" algn="ctr" rtl="0">
              <a:lnSpc>
                <a:spcPct val="90000"/>
              </a:lnSpc>
              <a:spcBef>
                <a:spcPts val="500"/>
              </a:spcBef>
              <a:spcAft>
                <a:spcPts val="0"/>
              </a:spcAft>
              <a:buClr>
                <a:schemeClr val="lt1"/>
              </a:buClr>
              <a:buSzPts val="600"/>
              <a:buFont typeface="Arial"/>
              <a:buChar char="•"/>
              <a:defRPr sz="600" b="0" i="0" u="none" strike="noStrike" cap="none">
                <a:solidFill>
                  <a:schemeClr val="lt1"/>
                </a:solidFill>
                <a:latin typeface="Montserrat"/>
                <a:ea typeface="Montserrat"/>
                <a:cs typeface="Montserrat"/>
                <a:sym typeface="Montserrat"/>
              </a:defRPr>
            </a:lvl4pPr>
            <a:lvl5pPr marL="2286000" marR="0" lvl="4" indent="-266700" algn="ctr" rtl="0">
              <a:lnSpc>
                <a:spcPct val="90000"/>
              </a:lnSpc>
              <a:spcBef>
                <a:spcPts val="500"/>
              </a:spcBef>
              <a:spcAft>
                <a:spcPts val="0"/>
              </a:spcAft>
              <a:buClr>
                <a:schemeClr val="lt1"/>
              </a:buClr>
              <a:buSzPts val="600"/>
              <a:buFont typeface="Arial"/>
              <a:buChar char="•"/>
              <a:defRPr sz="600" b="0" i="0" u="none" strike="noStrike" cap="none">
                <a:solidFill>
                  <a:schemeClr val="lt1"/>
                </a:solidFill>
                <a:latin typeface="Montserrat"/>
                <a:ea typeface="Montserrat"/>
                <a:cs typeface="Montserrat"/>
                <a:sym typeface="Montserrat"/>
              </a:defRPr>
            </a:lvl5pPr>
            <a:lvl6pPr marL="2743200" marR="0" lvl="5" indent="-266700" algn="ctr" rtl="0">
              <a:lnSpc>
                <a:spcPct val="90000"/>
              </a:lnSpc>
              <a:spcBef>
                <a:spcPts val="500"/>
              </a:spcBef>
              <a:spcAft>
                <a:spcPts val="0"/>
              </a:spcAft>
              <a:buClr>
                <a:schemeClr val="lt1"/>
              </a:buClr>
              <a:buSzPts val="600"/>
              <a:buFont typeface="Arial"/>
              <a:buChar char="•"/>
              <a:defRPr sz="600" b="0" i="0" u="none" strike="noStrike" cap="none">
                <a:solidFill>
                  <a:schemeClr val="lt1"/>
                </a:solidFill>
                <a:latin typeface="Montserrat"/>
                <a:ea typeface="Montserrat"/>
                <a:cs typeface="Montserrat"/>
                <a:sym typeface="Montserrat"/>
              </a:defRPr>
            </a:lvl6pPr>
            <a:lvl7pPr marL="3200400" marR="0" lvl="6" indent="-266700" algn="ctr" rtl="0">
              <a:lnSpc>
                <a:spcPct val="90000"/>
              </a:lnSpc>
              <a:spcBef>
                <a:spcPts val="500"/>
              </a:spcBef>
              <a:spcAft>
                <a:spcPts val="0"/>
              </a:spcAft>
              <a:buClr>
                <a:schemeClr val="lt1"/>
              </a:buClr>
              <a:buSzPts val="600"/>
              <a:buFont typeface="Arial"/>
              <a:buChar char="•"/>
              <a:defRPr sz="600" b="0" i="0" u="none" strike="noStrike" cap="none">
                <a:solidFill>
                  <a:schemeClr val="lt1"/>
                </a:solidFill>
                <a:latin typeface="Montserrat"/>
                <a:ea typeface="Montserrat"/>
                <a:cs typeface="Montserrat"/>
                <a:sym typeface="Montserrat"/>
              </a:defRPr>
            </a:lvl7pPr>
            <a:lvl8pPr marL="3657600" marR="0" lvl="7" indent="-266700" algn="ctr" rtl="0">
              <a:lnSpc>
                <a:spcPct val="90000"/>
              </a:lnSpc>
              <a:spcBef>
                <a:spcPts val="500"/>
              </a:spcBef>
              <a:spcAft>
                <a:spcPts val="0"/>
              </a:spcAft>
              <a:buClr>
                <a:schemeClr val="lt1"/>
              </a:buClr>
              <a:buSzPts val="600"/>
              <a:buFont typeface="Arial"/>
              <a:buChar char="•"/>
              <a:defRPr sz="600" b="0" i="0" u="none" strike="noStrike" cap="none">
                <a:solidFill>
                  <a:schemeClr val="lt1"/>
                </a:solidFill>
                <a:latin typeface="Montserrat"/>
                <a:ea typeface="Montserrat"/>
                <a:cs typeface="Montserrat"/>
                <a:sym typeface="Montserrat"/>
              </a:defRPr>
            </a:lvl8pPr>
            <a:lvl9pPr marL="4114800" marR="0" lvl="8" indent="-266700" algn="ctr" rtl="0">
              <a:lnSpc>
                <a:spcPct val="90000"/>
              </a:lnSpc>
              <a:spcBef>
                <a:spcPts val="500"/>
              </a:spcBef>
              <a:spcAft>
                <a:spcPts val="0"/>
              </a:spcAft>
              <a:buClr>
                <a:schemeClr val="lt1"/>
              </a:buClr>
              <a:buSzPts val="600"/>
              <a:buFont typeface="Arial"/>
              <a:buChar char="•"/>
              <a:defRPr sz="600" b="0" i="0" u="none" strike="noStrike" cap="none">
                <a:solidFill>
                  <a:schemeClr val="lt1"/>
                </a:solidFill>
                <a:latin typeface="Montserrat"/>
                <a:ea typeface="Montserrat"/>
                <a:cs typeface="Montserrat"/>
                <a:sym typeface="Montserrat"/>
              </a:defRPr>
            </a:lvl9pPr>
          </a:lstStyle>
          <a:p>
            <a:endParaRPr/>
          </a:p>
        </p:txBody>
      </p:sp>
      <p:sp>
        <p:nvSpPr>
          <p:cNvPr id="628" name="Google Shape;628;p46"/>
          <p:cNvSpPr txBox="1">
            <a:spLocks noGrp="1"/>
          </p:cNvSpPr>
          <p:nvPr>
            <p:ph type="body" idx="6"/>
          </p:nvPr>
        </p:nvSpPr>
        <p:spPr>
          <a:xfrm>
            <a:off x="7839167" y="4840900"/>
            <a:ext cx="3154500" cy="8091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Montserrat"/>
                <a:ea typeface="Montserrat"/>
                <a:cs typeface="Montserrat"/>
                <a:sym typeface="Montserrat"/>
              </a:defRPr>
            </a:lvl1pPr>
            <a:lvl2pPr marL="914400" marR="0" lvl="1" indent="-317500" algn="ctr"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2pPr>
            <a:lvl3pPr marL="1371600" marR="0" lvl="2" indent="-317500" algn="ctr"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3pPr>
            <a:lvl4pPr marL="1828800" marR="0" lvl="3" indent="-317500" algn="ctr"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4pPr>
            <a:lvl5pPr marL="2286000" marR="0" lvl="4" indent="-317500" algn="ctr"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5pPr>
            <a:lvl6pPr marL="2743200" marR="0" lvl="5" indent="-317500" algn="ctr"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6pPr>
            <a:lvl7pPr marL="3200400" marR="0" lvl="6" indent="-317500" algn="ctr"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7pPr>
            <a:lvl8pPr marL="3657600" marR="0" lvl="7" indent="-317500" algn="ctr"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8pPr>
            <a:lvl9pPr marL="4114800" marR="0" lvl="8" indent="-317500" algn="ctr"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9pPr>
          </a:lstStyle>
          <a:p>
            <a:endParaRPr/>
          </a:p>
        </p:txBody>
      </p:sp>
      <p:sp>
        <p:nvSpPr>
          <p:cNvPr id="629" name="Google Shape;629;p46"/>
          <p:cNvSpPr txBox="1">
            <a:spLocks noGrp="1"/>
          </p:cNvSpPr>
          <p:nvPr>
            <p:ph type="body" idx="7"/>
          </p:nvPr>
        </p:nvSpPr>
        <p:spPr>
          <a:xfrm>
            <a:off x="680383" y="1651500"/>
            <a:ext cx="25233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30" name="Google Shape;630;p46"/>
          <p:cNvSpPr txBox="1">
            <a:spLocks noGrp="1"/>
          </p:cNvSpPr>
          <p:nvPr>
            <p:ph type="body" idx="8"/>
          </p:nvPr>
        </p:nvSpPr>
        <p:spPr>
          <a:xfrm>
            <a:off x="634617" y="2477492"/>
            <a:ext cx="25233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31" name="Google Shape;631;p46"/>
          <p:cNvSpPr txBox="1">
            <a:spLocks noGrp="1"/>
          </p:cNvSpPr>
          <p:nvPr>
            <p:ph type="body" idx="9"/>
          </p:nvPr>
        </p:nvSpPr>
        <p:spPr>
          <a:xfrm>
            <a:off x="634617" y="3308208"/>
            <a:ext cx="25233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32" name="Google Shape;632;p46"/>
          <p:cNvSpPr txBox="1">
            <a:spLocks noGrp="1"/>
          </p:cNvSpPr>
          <p:nvPr>
            <p:ph type="body" idx="13"/>
          </p:nvPr>
        </p:nvSpPr>
        <p:spPr>
          <a:xfrm>
            <a:off x="634617" y="4138917"/>
            <a:ext cx="25233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33" name="Google Shape;633;p46"/>
          <p:cNvSpPr txBox="1">
            <a:spLocks noGrp="1"/>
          </p:cNvSpPr>
          <p:nvPr>
            <p:ph type="body" idx="14"/>
          </p:nvPr>
        </p:nvSpPr>
        <p:spPr>
          <a:xfrm>
            <a:off x="634617" y="4974217"/>
            <a:ext cx="25233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34" name="Google Shape;634;p46"/>
          <p:cNvSpPr txBox="1">
            <a:spLocks noGrp="1"/>
          </p:cNvSpPr>
          <p:nvPr>
            <p:ph type="body" idx="15"/>
          </p:nvPr>
        </p:nvSpPr>
        <p:spPr>
          <a:xfrm>
            <a:off x="3780600" y="1669917"/>
            <a:ext cx="2623500" cy="584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ctr"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ctr"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35" name="Google Shape;635;p46"/>
          <p:cNvSpPr/>
          <p:nvPr/>
        </p:nvSpPr>
        <p:spPr>
          <a:xfrm>
            <a:off x="3616500" y="2445800"/>
            <a:ext cx="2971200" cy="647700"/>
          </a:xfrm>
          <a:prstGeom prst="roundRect">
            <a:avLst>
              <a:gd name="adj" fmla="val 16667"/>
            </a:avLst>
          </a:prstGeom>
          <a:solidFill>
            <a:srgbClr val="F2F2F2"/>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636" name="Google Shape;636;p46"/>
          <p:cNvSpPr txBox="1">
            <a:spLocks noGrp="1"/>
          </p:cNvSpPr>
          <p:nvPr>
            <p:ph type="body" idx="16"/>
          </p:nvPr>
        </p:nvSpPr>
        <p:spPr>
          <a:xfrm>
            <a:off x="3780600" y="2495917"/>
            <a:ext cx="2623500" cy="584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ctr"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ctr"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37" name="Google Shape;637;p46"/>
          <p:cNvSpPr/>
          <p:nvPr/>
        </p:nvSpPr>
        <p:spPr>
          <a:xfrm>
            <a:off x="3616500" y="3271800"/>
            <a:ext cx="2971200" cy="647700"/>
          </a:xfrm>
          <a:prstGeom prst="roundRect">
            <a:avLst>
              <a:gd name="adj" fmla="val 16667"/>
            </a:avLst>
          </a:prstGeom>
          <a:solidFill>
            <a:srgbClr val="F2F2F2"/>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638" name="Google Shape;638;p46"/>
          <p:cNvSpPr txBox="1">
            <a:spLocks noGrp="1"/>
          </p:cNvSpPr>
          <p:nvPr>
            <p:ph type="body" idx="17"/>
          </p:nvPr>
        </p:nvSpPr>
        <p:spPr>
          <a:xfrm>
            <a:off x="3780600" y="3321917"/>
            <a:ext cx="2623500" cy="584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ctr"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ctr"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39" name="Google Shape;639;p46"/>
          <p:cNvSpPr/>
          <p:nvPr/>
        </p:nvSpPr>
        <p:spPr>
          <a:xfrm>
            <a:off x="3606800" y="4097800"/>
            <a:ext cx="2971200" cy="647700"/>
          </a:xfrm>
          <a:prstGeom prst="roundRect">
            <a:avLst>
              <a:gd name="adj" fmla="val 16667"/>
            </a:avLst>
          </a:prstGeom>
          <a:solidFill>
            <a:srgbClr val="F2F2F2"/>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640" name="Google Shape;640;p46"/>
          <p:cNvSpPr txBox="1">
            <a:spLocks noGrp="1"/>
          </p:cNvSpPr>
          <p:nvPr>
            <p:ph type="body" idx="18"/>
          </p:nvPr>
        </p:nvSpPr>
        <p:spPr>
          <a:xfrm>
            <a:off x="3770900" y="4147917"/>
            <a:ext cx="2623500" cy="584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ctr"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ctr"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41" name="Google Shape;641;p46"/>
          <p:cNvSpPr/>
          <p:nvPr/>
        </p:nvSpPr>
        <p:spPr>
          <a:xfrm>
            <a:off x="3616500" y="4937083"/>
            <a:ext cx="2971200" cy="647700"/>
          </a:xfrm>
          <a:prstGeom prst="roundRect">
            <a:avLst>
              <a:gd name="adj" fmla="val 16667"/>
            </a:avLst>
          </a:prstGeom>
          <a:solidFill>
            <a:srgbClr val="F2F2F2"/>
          </a:solidFill>
          <a:ln>
            <a:noFill/>
          </a:ln>
        </p:spPr>
        <p:txBody>
          <a:bodyPr spcFirstLastPara="1" wrap="square" lIns="60950" tIns="60950" rIns="60950" bIns="609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642" name="Google Shape;642;p46"/>
          <p:cNvSpPr txBox="1">
            <a:spLocks noGrp="1"/>
          </p:cNvSpPr>
          <p:nvPr>
            <p:ph type="body" idx="19"/>
          </p:nvPr>
        </p:nvSpPr>
        <p:spPr>
          <a:xfrm>
            <a:off x="3780600" y="4987200"/>
            <a:ext cx="2623500" cy="584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ctr"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ctr"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ctr"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 3 Grey Boxes &amp; Column">
  <p:cSld name="Content Slide - 3 Grey Boxes &amp; Column">
    <p:spTree>
      <p:nvGrpSpPr>
        <p:cNvPr id="1" name="Shape 643"/>
        <p:cNvGrpSpPr/>
        <p:nvPr/>
      </p:nvGrpSpPr>
      <p:grpSpPr>
        <a:xfrm>
          <a:off x="0" y="0"/>
          <a:ext cx="0" cy="0"/>
          <a:chOff x="0" y="0"/>
          <a:chExt cx="0" cy="0"/>
        </a:xfrm>
      </p:grpSpPr>
      <p:sp>
        <p:nvSpPr>
          <p:cNvPr id="644" name="Google Shape;644;p47"/>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5" name="Google Shape;645;p47"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646" name="Google Shape;646;p47"/>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647" name="Google Shape;647;p47"/>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648" name="Google Shape;648;p47"/>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649" name="Google Shape;649;p47"/>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400" b="0" i="0" u="none" strike="noStrike" cap="none">
              <a:solidFill>
                <a:srgbClr val="000000"/>
              </a:solidFill>
              <a:latin typeface="Arial"/>
              <a:ea typeface="Arial"/>
              <a:cs typeface="Arial"/>
              <a:sym typeface="Arial"/>
            </a:endParaRPr>
          </a:p>
        </p:txBody>
      </p:sp>
      <p:pic>
        <p:nvPicPr>
          <p:cNvPr id="650" name="Google Shape;650;p47"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651" name="Google Shape;651;p47"/>
          <p:cNvSpPr txBox="1">
            <a:spLocks noGrp="1"/>
          </p:cNvSpPr>
          <p:nvPr>
            <p:ph type="body" idx="1"/>
          </p:nvPr>
        </p:nvSpPr>
        <p:spPr>
          <a:xfrm>
            <a:off x="539188" y="551701"/>
            <a:ext cx="52554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52" name="Google Shape;652;p47"/>
          <p:cNvSpPr/>
          <p:nvPr/>
        </p:nvSpPr>
        <p:spPr>
          <a:xfrm>
            <a:off x="665019" y="1154545"/>
            <a:ext cx="489600" cy="1386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653" name="Google Shape;653;p47"/>
          <p:cNvSpPr/>
          <p:nvPr/>
        </p:nvSpPr>
        <p:spPr>
          <a:xfrm>
            <a:off x="840504" y="2835561"/>
            <a:ext cx="5135400" cy="7782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654" name="Google Shape;654;p47"/>
          <p:cNvSpPr txBox="1">
            <a:spLocks noGrp="1"/>
          </p:cNvSpPr>
          <p:nvPr>
            <p:ph type="body" idx="2"/>
          </p:nvPr>
        </p:nvSpPr>
        <p:spPr>
          <a:xfrm>
            <a:off x="2225958" y="2979520"/>
            <a:ext cx="3574500" cy="490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55" name="Google Shape;655;p47"/>
          <p:cNvSpPr txBox="1">
            <a:spLocks noGrp="1"/>
          </p:cNvSpPr>
          <p:nvPr>
            <p:ph type="body" idx="3"/>
          </p:nvPr>
        </p:nvSpPr>
        <p:spPr>
          <a:xfrm>
            <a:off x="947877" y="3007949"/>
            <a:ext cx="1009200" cy="433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56" name="Google Shape;656;p47"/>
          <p:cNvSpPr/>
          <p:nvPr/>
        </p:nvSpPr>
        <p:spPr>
          <a:xfrm>
            <a:off x="840504" y="3757683"/>
            <a:ext cx="5135400" cy="7782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657" name="Google Shape;657;p47"/>
          <p:cNvSpPr txBox="1">
            <a:spLocks noGrp="1"/>
          </p:cNvSpPr>
          <p:nvPr>
            <p:ph type="body" idx="4"/>
          </p:nvPr>
        </p:nvSpPr>
        <p:spPr>
          <a:xfrm>
            <a:off x="2225958" y="3901642"/>
            <a:ext cx="3574500" cy="490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58" name="Google Shape;658;p47"/>
          <p:cNvSpPr txBox="1">
            <a:spLocks noGrp="1"/>
          </p:cNvSpPr>
          <p:nvPr>
            <p:ph type="body" idx="5"/>
          </p:nvPr>
        </p:nvSpPr>
        <p:spPr>
          <a:xfrm>
            <a:off x="947877" y="3930071"/>
            <a:ext cx="1009200" cy="433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59" name="Google Shape;659;p47"/>
          <p:cNvSpPr/>
          <p:nvPr/>
        </p:nvSpPr>
        <p:spPr>
          <a:xfrm>
            <a:off x="840504" y="4679805"/>
            <a:ext cx="5135400" cy="7782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660" name="Google Shape;660;p47"/>
          <p:cNvSpPr txBox="1">
            <a:spLocks noGrp="1"/>
          </p:cNvSpPr>
          <p:nvPr>
            <p:ph type="body" idx="6"/>
          </p:nvPr>
        </p:nvSpPr>
        <p:spPr>
          <a:xfrm>
            <a:off x="2225958" y="4823764"/>
            <a:ext cx="3574500" cy="490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61" name="Google Shape;661;p47"/>
          <p:cNvSpPr txBox="1">
            <a:spLocks noGrp="1"/>
          </p:cNvSpPr>
          <p:nvPr>
            <p:ph type="body" idx="7"/>
          </p:nvPr>
        </p:nvSpPr>
        <p:spPr>
          <a:xfrm>
            <a:off x="947877" y="4852193"/>
            <a:ext cx="1009200" cy="433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62" name="Google Shape;662;p47"/>
          <p:cNvSpPr txBox="1">
            <a:spLocks noGrp="1"/>
          </p:cNvSpPr>
          <p:nvPr>
            <p:ph type="body" idx="8"/>
          </p:nvPr>
        </p:nvSpPr>
        <p:spPr>
          <a:xfrm>
            <a:off x="539188" y="1587320"/>
            <a:ext cx="5261100" cy="74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663" name="Google Shape;663;p47"/>
          <p:cNvSpPr txBox="1">
            <a:spLocks noGrp="1"/>
          </p:cNvSpPr>
          <p:nvPr>
            <p:ph type="body" idx="9"/>
          </p:nvPr>
        </p:nvSpPr>
        <p:spPr>
          <a:xfrm>
            <a:off x="6658950" y="1038225"/>
            <a:ext cx="4938000" cy="47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6"/>
              </a:buClr>
              <a:buSzPts val="2400"/>
              <a:buFont typeface="Arial"/>
              <a:buNone/>
              <a:defRPr sz="24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6pPr>
            <a:lvl7pPr marL="3200400" marR="0" lvl="6"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7pPr>
            <a:lvl8pPr marL="3657600" marR="0" lvl="7"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8pPr>
            <a:lvl9pPr marL="4114800" marR="0" lvl="8"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64"/>
        <p:cNvGrpSpPr/>
        <p:nvPr/>
      </p:nvGrpSpPr>
      <p:grpSpPr>
        <a:xfrm>
          <a:off x="0" y="0"/>
          <a:ext cx="0" cy="0"/>
          <a:chOff x="0" y="0"/>
          <a:chExt cx="0" cy="0"/>
        </a:xfrm>
      </p:grpSpPr>
      <p:pic>
        <p:nvPicPr>
          <p:cNvPr id="665" name="Google Shape;665;p48"/>
          <p:cNvPicPr preferRelativeResize="0"/>
          <p:nvPr/>
        </p:nvPicPr>
        <p:blipFill rotWithShape="1">
          <a:blip r:embed="rId2">
            <a:alphaModFix/>
          </a:blip>
          <a:srcRect l="9" r="7"/>
          <a:stretch/>
        </p:blipFill>
        <p:spPr>
          <a:xfrm>
            <a:off x="10530417" y="312450"/>
            <a:ext cx="1178982" cy="340299"/>
          </a:xfrm>
          <a:prstGeom prst="rect">
            <a:avLst/>
          </a:prstGeom>
          <a:noFill/>
          <a:ln>
            <a:noFill/>
          </a:ln>
        </p:spPr>
      </p:pic>
      <p:sp>
        <p:nvSpPr>
          <p:cNvPr id="666" name="Google Shape;666;p48"/>
          <p:cNvSpPr/>
          <p:nvPr/>
        </p:nvSpPr>
        <p:spPr>
          <a:xfrm>
            <a:off x="987410" y="1094319"/>
            <a:ext cx="378900" cy="66900"/>
          </a:xfrm>
          <a:prstGeom prst="roundRect">
            <a:avLst>
              <a:gd name="adj" fmla="val 50000"/>
            </a:avLst>
          </a:prstGeom>
          <a:solidFill>
            <a:schemeClr val="accent2"/>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667" name="Google Shape;667;p48"/>
          <p:cNvSpPr/>
          <p:nvPr/>
        </p:nvSpPr>
        <p:spPr>
          <a:xfrm>
            <a:off x="601584" y="1094319"/>
            <a:ext cx="569100" cy="66900"/>
          </a:xfrm>
          <a:prstGeom prst="roundRect">
            <a:avLst>
              <a:gd name="adj" fmla="val 50000"/>
            </a:avLst>
          </a:prstGeom>
          <a:solidFill>
            <a:schemeClr val="accent1"/>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668" name="Google Shape;668;p48"/>
          <p:cNvSpPr txBox="1">
            <a:spLocks noGrp="1"/>
          </p:cNvSpPr>
          <p:nvPr>
            <p:ph type="title"/>
          </p:nvPr>
        </p:nvSpPr>
        <p:spPr>
          <a:xfrm>
            <a:off x="499983" y="497183"/>
            <a:ext cx="5595900" cy="473700"/>
          </a:xfrm>
          <a:prstGeom prst="rect">
            <a:avLst/>
          </a:prstGeom>
          <a:noFill/>
          <a:ln>
            <a:noFill/>
          </a:ln>
        </p:spPr>
        <p:txBody>
          <a:bodyPr spcFirstLastPara="1" wrap="square" lIns="60950" tIns="60950" rIns="60950" bIns="60950" anchor="t" anchorCtr="0">
            <a:noAutofit/>
          </a:bodyPr>
          <a:lstStyle>
            <a:lvl1pPr marR="0" lvl="0" algn="l" rtl="0">
              <a:lnSpc>
                <a:spcPct val="100000"/>
              </a:lnSpc>
              <a:spcBef>
                <a:spcPts val="0"/>
              </a:spcBef>
              <a:spcAft>
                <a:spcPts val="0"/>
              </a:spcAft>
              <a:buClr>
                <a:srgbClr val="13294B"/>
              </a:buClr>
              <a:buSzPts val="2800"/>
              <a:buFont typeface="Montserrat"/>
              <a:buNone/>
              <a:defRPr sz="2800" b="1" i="0" u="none" strike="noStrike" cap="none">
                <a:solidFill>
                  <a:srgbClr val="13294B"/>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Montserrat"/>
                <a:ea typeface="Montserrat"/>
                <a:cs typeface="Montserrat"/>
                <a:sym typeface="Montserrat"/>
              </a:defRPr>
            </a:lvl9pPr>
          </a:lstStyle>
          <a:p>
            <a:endParaRPr/>
          </a:p>
        </p:txBody>
      </p:sp>
      <p:sp>
        <p:nvSpPr>
          <p:cNvPr id="669" name="Google Shape;669;p48"/>
          <p:cNvSpPr txBox="1">
            <a:spLocks noGrp="1"/>
          </p:cNvSpPr>
          <p:nvPr>
            <p:ph type="subTitle" idx="1"/>
          </p:nvPr>
        </p:nvSpPr>
        <p:spPr>
          <a:xfrm>
            <a:off x="499983" y="1361867"/>
            <a:ext cx="4698900" cy="312600"/>
          </a:xfrm>
          <a:prstGeom prst="rect">
            <a:avLst/>
          </a:prstGeom>
          <a:noFill/>
          <a:ln>
            <a:noFill/>
          </a:ln>
        </p:spPr>
        <p:txBody>
          <a:bodyPr spcFirstLastPara="1" wrap="square" lIns="60950" tIns="60950" rIns="60950" bIns="60950" anchor="t" anchorCtr="0">
            <a:noAutofit/>
          </a:bodyPr>
          <a:lstStyle>
            <a:lvl1pPr marR="0" lvl="0" algn="l" rtl="0">
              <a:lnSpc>
                <a:spcPct val="100000"/>
              </a:lnSpc>
              <a:spcBef>
                <a:spcPts val="0"/>
              </a:spcBef>
              <a:spcAft>
                <a:spcPts val="0"/>
              </a:spcAft>
              <a:buClr>
                <a:srgbClr val="3F3F3F"/>
              </a:buClr>
              <a:buSzPts val="2100"/>
              <a:buFont typeface="Montserrat"/>
              <a:buNone/>
              <a:defRPr sz="2100" b="0" i="0" u="none" strike="noStrike" cap="none">
                <a:solidFill>
                  <a:srgbClr val="3F3F3F"/>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0" name="Google Shape;670;p48"/>
          <p:cNvSpPr txBox="1">
            <a:spLocks noGrp="1"/>
          </p:cNvSpPr>
          <p:nvPr>
            <p:ph type="body" idx="2"/>
          </p:nvPr>
        </p:nvSpPr>
        <p:spPr>
          <a:xfrm>
            <a:off x="864683" y="2172517"/>
            <a:ext cx="10743600" cy="3404700"/>
          </a:xfrm>
          <a:prstGeom prst="rect">
            <a:avLst/>
          </a:prstGeom>
          <a:noFill/>
          <a:ln>
            <a:noFill/>
          </a:ln>
        </p:spPr>
        <p:txBody>
          <a:bodyPr spcFirstLastPara="1" wrap="square" lIns="60950" tIns="60950" rIns="60950" bIns="60950" anchor="t" anchorCtr="0">
            <a:noAutofit/>
          </a:bodyPr>
          <a:lstStyle>
            <a:lvl1pPr marL="457200" marR="0" lvl="0" indent="-311150" algn="l" rtl="0">
              <a:lnSpc>
                <a:spcPct val="100000"/>
              </a:lnSpc>
              <a:spcBef>
                <a:spcPts val="0"/>
              </a:spcBef>
              <a:spcAft>
                <a:spcPts val="0"/>
              </a:spcAft>
              <a:buClr>
                <a:srgbClr val="000000"/>
              </a:buClr>
              <a:buSzPts val="1300"/>
              <a:buFont typeface="Montserrat"/>
              <a:buChar char="●"/>
              <a:defRPr sz="1300" b="0" i="0" u="none" strike="noStrike" cap="none">
                <a:solidFill>
                  <a:srgbClr val="000000"/>
                </a:solidFill>
                <a:latin typeface="Montserrat"/>
                <a:ea typeface="Montserrat"/>
                <a:cs typeface="Montserrat"/>
                <a:sym typeface="Montserrat"/>
              </a:defRPr>
            </a:lvl1pPr>
            <a:lvl2pPr marL="914400" marR="0" lvl="1" indent="-311150" algn="l" rtl="0">
              <a:lnSpc>
                <a:spcPct val="100000"/>
              </a:lnSpc>
              <a:spcBef>
                <a:spcPts val="0"/>
              </a:spcBef>
              <a:spcAft>
                <a:spcPts val="0"/>
              </a:spcAft>
              <a:buClr>
                <a:srgbClr val="000000"/>
              </a:buClr>
              <a:buSzPts val="1300"/>
              <a:buFont typeface="Montserrat"/>
              <a:buChar char="○"/>
              <a:defRPr sz="1300" b="0" i="0" u="none" strike="noStrike" cap="none">
                <a:solidFill>
                  <a:srgbClr val="000000"/>
                </a:solidFill>
                <a:latin typeface="Montserrat"/>
                <a:ea typeface="Montserrat"/>
                <a:cs typeface="Montserrat"/>
                <a:sym typeface="Montserrat"/>
              </a:defRPr>
            </a:lvl2pPr>
            <a:lvl3pPr marL="1371600" marR="0" lvl="2" indent="-311150" algn="l" rtl="0">
              <a:lnSpc>
                <a:spcPct val="100000"/>
              </a:lnSpc>
              <a:spcBef>
                <a:spcPts val="0"/>
              </a:spcBef>
              <a:spcAft>
                <a:spcPts val="0"/>
              </a:spcAft>
              <a:buClr>
                <a:srgbClr val="000000"/>
              </a:buClr>
              <a:buSzPts val="1300"/>
              <a:buFont typeface="Montserrat"/>
              <a:buChar char="■"/>
              <a:defRPr sz="1300" b="0" i="0" u="none" strike="noStrike" cap="none">
                <a:solidFill>
                  <a:srgbClr val="000000"/>
                </a:solidFill>
                <a:latin typeface="Montserrat"/>
                <a:ea typeface="Montserrat"/>
                <a:cs typeface="Montserrat"/>
                <a:sym typeface="Montserrat"/>
              </a:defRPr>
            </a:lvl3pPr>
            <a:lvl4pPr marL="1828800" marR="0" lvl="3" indent="-311150" algn="l" rtl="0">
              <a:lnSpc>
                <a:spcPct val="100000"/>
              </a:lnSpc>
              <a:spcBef>
                <a:spcPts val="0"/>
              </a:spcBef>
              <a:spcAft>
                <a:spcPts val="0"/>
              </a:spcAft>
              <a:buClr>
                <a:srgbClr val="000000"/>
              </a:buClr>
              <a:buSzPts val="1300"/>
              <a:buFont typeface="Montserrat"/>
              <a:buChar char="●"/>
              <a:defRPr sz="1300" b="0" i="0" u="none" strike="noStrike" cap="none">
                <a:solidFill>
                  <a:srgbClr val="000000"/>
                </a:solidFill>
                <a:latin typeface="Montserrat"/>
                <a:ea typeface="Montserrat"/>
                <a:cs typeface="Montserrat"/>
                <a:sym typeface="Montserrat"/>
              </a:defRPr>
            </a:lvl4pPr>
            <a:lvl5pPr marL="2286000" marR="0" lvl="4" indent="-311150" algn="l" rtl="0">
              <a:lnSpc>
                <a:spcPct val="100000"/>
              </a:lnSpc>
              <a:spcBef>
                <a:spcPts val="0"/>
              </a:spcBef>
              <a:spcAft>
                <a:spcPts val="0"/>
              </a:spcAft>
              <a:buClr>
                <a:srgbClr val="000000"/>
              </a:buClr>
              <a:buSzPts val="1300"/>
              <a:buFont typeface="Montserrat"/>
              <a:buChar char="○"/>
              <a:defRPr sz="1300" b="0" i="0" u="none" strike="noStrike" cap="none">
                <a:solidFill>
                  <a:srgbClr val="000000"/>
                </a:solidFill>
                <a:latin typeface="Montserrat"/>
                <a:ea typeface="Montserrat"/>
                <a:cs typeface="Montserrat"/>
                <a:sym typeface="Montserrat"/>
              </a:defRPr>
            </a:lvl5pPr>
            <a:lvl6pPr marL="2743200" marR="0" lvl="5" indent="-311150" algn="l" rtl="0">
              <a:lnSpc>
                <a:spcPct val="100000"/>
              </a:lnSpc>
              <a:spcBef>
                <a:spcPts val="0"/>
              </a:spcBef>
              <a:spcAft>
                <a:spcPts val="0"/>
              </a:spcAft>
              <a:buClr>
                <a:srgbClr val="000000"/>
              </a:buClr>
              <a:buSzPts val="1300"/>
              <a:buFont typeface="Montserrat"/>
              <a:buChar char="■"/>
              <a:defRPr sz="1300" b="0" i="0" u="none" strike="noStrike" cap="none">
                <a:solidFill>
                  <a:srgbClr val="000000"/>
                </a:solidFill>
                <a:latin typeface="Montserrat"/>
                <a:ea typeface="Montserrat"/>
                <a:cs typeface="Montserrat"/>
                <a:sym typeface="Montserrat"/>
              </a:defRPr>
            </a:lvl6pPr>
            <a:lvl7pPr marL="3200400" marR="0" lvl="6" indent="-311150" algn="l" rtl="0">
              <a:lnSpc>
                <a:spcPct val="100000"/>
              </a:lnSpc>
              <a:spcBef>
                <a:spcPts val="0"/>
              </a:spcBef>
              <a:spcAft>
                <a:spcPts val="0"/>
              </a:spcAft>
              <a:buClr>
                <a:srgbClr val="000000"/>
              </a:buClr>
              <a:buSzPts val="1300"/>
              <a:buFont typeface="Montserrat"/>
              <a:buChar char="●"/>
              <a:defRPr sz="1300" b="0" i="0" u="none" strike="noStrike" cap="none">
                <a:solidFill>
                  <a:srgbClr val="000000"/>
                </a:solidFill>
                <a:latin typeface="Montserrat"/>
                <a:ea typeface="Montserrat"/>
                <a:cs typeface="Montserrat"/>
                <a:sym typeface="Montserrat"/>
              </a:defRPr>
            </a:lvl7pPr>
            <a:lvl8pPr marL="3657600" marR="0" lvl="7" indent="-311150" algn="l" rtl="0">
              <a:lnSpc>
                <a:spcPct val="100000"/>
              </a:lnSpc>
              <a:spcBef>
                <a:spcPts val="0"/>
              </a:spcBef>
              <a:spcAft>
                <a:spcPts val="0"/>
              </a:spcAft>
              <a:buClr>
                <a:srgbClr val="000000"/>
              </a:buClr>
              <a:buSzPts val="1300"/>
              <a:buFont typeface="Montserrat"/>
              <a:buChar char="○"/>
              <a:defRPr sz="1300" b="0" i="0" u="none" strike="noStrike" cap="none">
                <a:solidFill>
                  <a:srgbClr val="000000"/>
                </a:solidFill>
                <a:latin typeface="Montserrat"/>
                <a:ea typeface="Montserrat"/>
                <a:cs typeface="Montserrat"/>
                <a:sym typeface="Montserrat"/>
              </a:defRPr>
            </a:lvl8pPr>
            <a:lvl9pPr marL="4114800" marR="0" lvl="8" indent="-311150" algn="l" rtl="0">
              <a:lnSpc>
                <a:spcPct val="100000"/>
              </a:lnSpc>
              <a:spcBef>
                <a:spcPts val="0"/>
              </a:spcBef>
              <a:spcAft>
                <a:spcPts val="0"/>
              </a:spcAft>
              <a:buClr>
                <a:srgbClr val="000000"/>
              </a:buClr>
              <a:buSzPts val="1300"/>
              <a:buFont typeface="Montserrat"/>
              <a:buChar char="■"/>
              <a:defRPr sz="1300" b="0" i="0" u="none" strike="noStrike" cap="none">
                <a:solidFill>
                  <a:srgbClr val="000000"/>
                </a:solidFill>
                <a:latin typeface="Montserrat"/>
                <a:ea typeface="Montserrat"/>
                <a:cs typeface="Montserrat"/>
                <a:sym typeface="Montserrat"/>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 Transparent Blue">
  <p:cSld name="7_Title Slide">
    <p:spTree>
      <p:nvGrpSpPr>
        <p:cNvPr id="1" name="Shape 672"/>
        <p:cNvGrpSpPr/>
        <p:nvPr/>
      </p:nvGrpSpPr>
      <p:grpSpPr>
        <a:xfrm>
          <a:off x="0" y="0"/>
          <a:ext cx="0" cy="0"/>
          <a:chOff x="0" y="0"/>
          <a:chExt cx="0" cy="0"/>
        </a:xfrm>
      </p:grpSpPr>
      <p:sp>
        <p:nvSpPr>
          <p:cNvPr id="673" name="Google Shape;673;g343d2673bcf_0_2956"/>
          <p:cNvSpPr/>
          <p:nvPr/>
        </p:nvSpPr>
        <p:spPr>
          <a:xfrm>
            <a:off x="0" y="6340764"/>
            <a:ext cx="12192000" cy="517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674" name="Google Shape;674;g343d2673bcf_0_2956"/>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pic>
        <p:nvPicPr>
          <p:cNvPr id="675" name="Google Shape;675;g343d2673bcf_0_2956"/>
          <p:cNvPicPr preferRelativeResize="0"/>
          <p:nvPr/>
        </p:nvPicPr>
        <p:blipFill rotWithShape="1">
          <a:blip r:embed="rId2">
            <a:alphaModFix/>
          </a:blip>
          <a:srcRect/>
          <a:stretch/>
        </p:blipFill>
        <p:spPr>
          <a:xfrm>
            <a:off x="9449231" y="517236"/>
            <a:ext cx="2742770" cy="6340765"/>
          </a:xfrm>
          <a:prstGeom prst="rect">
            <a:avLst/>
          </a:prstGeom>
          <a:noFill/>
          <a:ln>
            <a:noFill/>
          </a:ln>
        </p:spPr>
      </p:pic>
      <p:sp>
        <p:nvSpPr>
          <p:cNvPr id="676" name="Google Shape;676;g343d2673bcf_0_2956"/>
          <p:cNvSpPr txBox="1">
            <a:spLocks noGrp="1"/>
          </p:cNvSpPr>
          <p:nvPr>
            <p:ph type="body" idx="1"/>
          </p:nvPr>
        </p:nvSpPr>
        <p:spPr>
          <a:xfrm>
            <a:off x="2724732" y="6481145"/>
            <a:ext cx="6742500" cy="2364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lt1"/>
              </a:buClr>
              <a:buSzPts val="900"/>
              <a:buFont typeface="Arial"/>
              <a:buNone/>
              <a:defRPr sz="9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677" name="Google Shape;677;g343d2673bcf_0_2956"/>
          <p:cNvSpPr txBox="1">
            <a:spLocks noGrp="1"/>
          </p:cNvSpPr>
          <p:nvPr>
            <p:ph type="body" idx="2"/>
          </p:nvPr>
        </p:nvSpPr>
        <p:spPr>
          <a:xfrm>
            <a:off x="1293097" y="2733953"/>
            <a:ext cx="7823100" cy="14556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100"/>
              </a:spcBef>
              <a:spcAft>
                <a:spcPts val="0"/>
              </a:spcAft>
              <a:buClr>
                <a:schemeClr val="lt1"/>
              </a:buClr>
              <a:buSzPts val="4800"/>
              <a:buFont typeface="Arial"/>
              <a:buNone/>
              <a:defRPr sz="48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678" name="Google Shape;678;g343d2673bcf_0_2956"/>
          <p:cNvSpPr txBox="1">
            <a:spLocks noGrp="1"/>
          </p:cNvSpPr>
          <p:nvPr>
            <p:ph type="body" idx="3"/>
          </p:nvPr>
        </p:nvSpPr>
        <p:spPr>
          <a:xfrm>
            <a:off x="1293097" y="5209853"/>
            <a:ext cx="7823100" cy="236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lt1"/>
              </a:buClr>
              <a:buSzPts val="1100"/>
              <a:buFont typeface="Arial"/>
              <a:buNone/>
              <a:defRPr sz="11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679" name="Google Shape;679;g343d2673bcf_0_2956"/>
          <p:cNvSpPr txBox="1">
            <a:spLocks noGrp="1"/>
          </p:cNvSpPr>
          <p:nvPr>
            <p:ph type="body" idx="4"/>
          </p:nvPr>
        </p:nvSpPr>
        <p:spPr>
          <a:xfrm>
            <a:off x="1293097" y="4324191"/>
            <a:ext cx="7823100" cy="388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2800"/>
              <a:buFont typeface="Arial"/>
              <a:buNone/>
              <a:defRPr sz="2800" b="0" i="0" u="none" strike="noStrike" cap="none">
                <a:solidFill>
                  <a:schemeClr val="accen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680" name="Google Shape;680;g343d2673bcf_0_2956"/>
          <p:cNvPicPr preferRelativeResize="0"/>
          <p:nvPr/>
        </p:nvPicPr>
        <p:blipFill rotWithShape="1">
          <a:blip r:embed="rId3">
            <a:alphaModFix/>
          </a:blip>
          <a:srcRect/>
          <a:stretch/>
        </p:blipFill>
        <p:spPr>
          <a:xfrm>
            <a:off x="1403927" y="982394"/>
            <a:ext cx="3215867" cy="92730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 You Slide - Transparent Blue">
  <p:cSld name="6_Title Slide">
    <p:spTree>
      <p:nvGrpSpPr>
        <p:cNvPr id="1" name="Shape 681"/>
        <p:cNvGrpSpPr/>
        <p:nvPr/>
      </p:nvGrpSpPr>
      <p:grpSpPr>
        <a:xfrm>
          <a:off x="0" y="0"/>
          <a:ext cx="0" cy="0"/>
          <a:chOff x="0" y="0"/>
          <a:chExt cx="0" cy="0"/>
        </a:xfrm>
      </p:grpSpPr>
      <p:sp>
        <p:nvSpPr>
          <p:cNvPr id="682" name="Google Shape;682;g343d2673bcf_0_2965"/>
          <p:cNvSpPr/>
          <p:nvPr/>
        </p:nvSpPr>
        <p:spPr>
          <a:xfrm>
            <a:off x="0" y="6340764"/>
            <a:ext cx="12192000" cy="517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683" name="Google Shape;683;g343d2673bcf_0_2965"/>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pic>
        <p:nvPicPr>
          <p:cNvPr id="684" name="Google Shape;684;g343d2673bcf_0_2965"/>
          <p:cNvPicPr preferRelativeResize="0"/>
          <p:nvPr/>
        </p:nvPicPr>
        <p:blipFill rotWithShape="1">
          <a:blip r:embed="rId2">
            <a:alphaModFix/>
          </a:blip>
          <a:srcRect/>
          <a:stretch/>
        </p:blipFill>
        <p:spPr>
          <a:xfrm>
            <a:off x="9449231" y="517236"/>
            <a:ext cx="2742770" cy="6340765"/>
          </a:xfrm>
          <a:prstGeom prst="rect">
            <a:avLst/>
          </a:prstGeom>
          <a:noFill/>
          <a:ln>
            <a:noFill/>
          </a:ln>
        </p:spPr>
      </p:pic>
      <p:sp>
        <p:nvSpPr>
          <p:cNvPr id="685" name="Google Shape;685;g343d2673bcf_0_2965"/>
          <p:cNvSpPr txBox="1">
            <a:spLocks noGrp="1"/>
          </p:cNvSpPr>
          <p:nvPr>
            <p:ph type="body" idx="1"/>
          </p:nvPr>
        </p:nvSpPr>
        <p:spPr>
          <a:xfrm>
            <a:off x="2724732" y="6481145"/>
            <a:ext cx="6742500" cy="2364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lt1"/>
              </a:buClr>
              <a:buSzPts val="900"/>
              <a:buFont typeface="Arial"/>
              <a:buNone/>
              <a:defRPr sz="9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686" name="Google Shape;686;g343d2673bcf_0_2965"/>
          <p:cNvPicPr preferRelativeResize="0"/>
          <p:nvPr/>
        </p:nvPicPr>
        <p:blipFill rotWithShape="1">
          <a:blip r:embed="rId3">
            <a:alphaModFix/>
          </a:blip>
          <a:srcRect/>
          <a:stretch/>
        </p:blipFill>
        <p:spPr>
          <a:xfrm>
            <a:off x="1531910" y="2778378"/>
            <a:ext cx="2318338" cy="668494"/>
          </a:xfrm>
          <a:prstGeom prst="rect">
            <a:avLst/>
          </a:prstGeom>
          <a:noFill/>
          <a:ln>
            <a:noFill/>
          </a:ln>
        </p:spPr>
      </p:pic>
      <p:sp>
        <p:nvSpPr>
          <p:cNvPr id="687" name="Google Shape;687;g343d2673bcf_0_2965"/>
          <p:cNvSpPr txBox="1">
            <a:spLocks noGrp="1"/>
          </p:cNvSpPr>
          <p:nvPr>
            <p:ph type="body" idx="2"/>
          </p:nvPr>
        </p:nvSpPr>
        <p:spPr>
          <a:xfrm>
            <a:off x="1835630" y="3861613"/>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688" name="Google Shape;688;g343d2673bcf_0_2965"/>
          <p:cNvSpPr txBox="1">
            <a:spLocks noGrp="1"/>
          </p:cNvSpPr>
          <p:nvPr>
            <p:ph type="body" idx="3"/>
          </p:nvPr>
        </p:nvSpPr>
        <p:spPr>
          <a:xfrm>
            <a:off x="1835630" y="4211023"/>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689" name="Google Shape;689;g343d2673bcf_0_2965"/>
          <p:cNvSpPr txBox="1">
            <a:spLocks noGrp="1"/>
          </p:cNvSpPr>
          <p:nvPr>
            <p:ph type="body" idx="4"/>
          </p:nvPr>
        </p:nvSpPr>
        <p:spPr>
          <a:xfrm>
            <a:off x="1835630" y="4560433"/>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690" name="Google Shape;690;g343d2673bcf_0_2965"/>
          <p:cNvPicPr preferRelativeResize="0"/>
          <p:nvPr/>
        </p:nvPicPr>
        <p:blipFill rotWithShape="1">
          <a:blip r:embed="rId4">
            <a:alphaModFix/>
          </a:blip>
          <a:srcRect/>
          <a:stretch/>
        </p:blipFill>
        <p:spPr>
          <a:xfrm>
            <a:off x="1532127" y="3876068"/>
            <a:ext cx="227874" cy="227401"/>
          </a:xfrm>
          <a:prstGeom prst="rect">
            <a:avLst/>
          </a:prstGeom>
          <a:noFill/>
          <a:ln>
            <a:noFill/>
          </a:ln>
        </p:spPr>
      </p:pic>
      <p:pic>
        <p:nvPicPr>
          <p:cNvPr id="691" name="Google Shape;691;g343d2673bcf_0_2965"/>
          <p:cNvPicPr preferRelativeResize="0"/>
          <p:nvPr/>
        </p:nvPicPr>
        <p:blipFill rotWithShape="1">
          <a:blip r:embed="rId5">
            <a:alphaModFix/>
          </a:blip>
          <a:srcRect/>
          <a:stretch/>
        </p:blipFill>
        <p:spPr>
          <a:xfrm>
            <a:off x="1531910" y="4225132"/>
            <a:ext cx="228100" cy="228100"/>
          </a:xfrm>
          <a:prstGeom prst="rect">
            <a:avLst/>
          </a:prstGeom>
          <a:noFill/>
          <a:ln>
            <a:noFill/>
          </a:ln>
        </p:spPr>
      </p:pic>
      <p:pic>
        <p:nvPicPr>
          <p:cNvPr id="692" name="Google Shape;692;g343d2673bcf_0_2965"/>
          <p:cNvPicPr preferRelativeResize="0"/>
          <p:nvPr/>
        </p:nvPicPr>
        <p:blipFill rotWithShape="1">
          <a:blip r:embed="rId6">
            <a:alphaModFix/>
          </a:blip>
          <a:srcRect/>
          <a:stretch/>
        </p:blipFill>
        <p:spPr>
          <a:xfrm>
            <a:off x="1531910" y="4569069"/>
            <a:ext cx="239044" cy="239044"/>
          </a:xfrm>
          <a:prstGeom prst="rect">
            <a:avLst/>
          </a:prstGeom>
          <a:noFill/>
          <a:ln>
            <a:noFill/>
          </a:ln>
        </p:spPr>
      </p:pic>
      <p:sp>
        <p:nvSpPr>
          <p:cNvPr id="693" name="Google Shape;693;g343d2673bcf_0_2965"/>
          <p:cNvSpPr txBox="1">
            <a:spLocks noGrp="1"/>
          </p:cNvSpPr>
          <p:nvPr>
            <p:ph type="body" idx="5"/>
          </p:nvPr>
        </p:nvSpPr>
        <p:spPr>
          <a:xfrm>
            <a:off x="1417369" y="1471222"/>
            <a:ext cx="4604700" cy="549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lt1"/>
              </a:buClr>
              <a:buSzPts val="3600"/>
              <a:buFont typeface="Arial"/>
              <a:buNone/>
              <a:defRPr sz="36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Solid Blue">
  <p:cSld name="5_Title Slide">
    <p:bg>
      <p:bgPr>
        <a:solidFill>
          <a:schemeClr val="accent2"/>
        </a:solidFill>
        <a:effectLst/>
      </p:bgPr>
    </p:bg>
    <p:spTree>
      <p:nvGrpSpPr>
        <p:cNvPr id="1" name="Shape 694"/>
        <p:cNvGrpSpPr/>
        <p:nvPr/>
      </p:nvGrpSpPr>
      <p:grpSpPr>
        <a:xfrm>
          <a:off x="0" y="0"/>
          <a:ext cx="0" cy="0"/>
          <a:chOff x="0" y="0"/>
          <a:chExt cx="0" cy="0"/>
        </a:xfrm>
      </p:grpSpPr>
      <p:sp>
        <p:nvSpPr>
          <p:cNvPr id="695" name="Google Shape;695;g343d2673bcf_0_2978"/>
          <p:cNvSpPr txBox="1">
            <a:spLocks noGrp="1"/>
          </p:cNvSpPr>
          <p:nvPr>
            <p:ph type="body" idx="1"/>
          </p:nvPr>
        </p:nvSpPr>
        <p:spPr>
          <a:xfrm>
            <a:off x="1293097" y="2733953"/>
            <a:ext cx="7823100" cy="14556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100"/>
              </a:spcBef>
              <a:spcAft>
                <a:spcPts val="0"/>
              </a:spcAft>
              <a:buClr>
                <a:schemeClr val="lt1"/>
              </a:buClr>
              <a:buSzPts val="4800"/>
              <a:buFont typeface="Arial"/>
              <a:buNone/>
              <a:defRPr sz="48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696" name="Google Shape;696;g343d2673bcf_0_2978"/>
          <p:cNvSpPr txBox="1">
            <a:spLocks noGrp="1"/>
          </p:cNvSpPr>
          <p:nvPr>
            <p:ph type="body" idx="2"/>
          </p:nvPr>
        </p:nvSpPr>
        <p:spPr>
          <a:xfrm>
            <a:off x="1293097" y="5209853"/>
            <a:ext cx="7823100" cy="236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lt1"/>
              </a:buClr>
              <a:buSzPts val="1100"/>
              <a:buFont typeface="Arial"/>
              <a:buNone/>
              <a:defRPr sz="11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697" name="Google Shape;697;g343d2673bcf_0_2978"/>
          <p:cNvSpPr txBox="1">
            <a:spLocks noGrp="1"/>
          </p:cNvSpPr>
          <p:nvPr>
            <p:ph type="body" idx="3"/>
          </p:nvPr>
        </p:nvSpPr>
        <p:spPr>
          <a:xfrm>
            <a:off x="1293097" y="4324191"/>
            <a:ext cx="7823100" cy="388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2800"/>
              <a:buFont typeface="Arial"/>
              <a:buNone/>
              <a:defRPr sz="2800" b="0" i="0" u="none" strike="noStrike" cap="none">
                <a:solidFill>
                  <a:schemeClr val="accen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698" name="Google Shape;698;g343d2673bcf_0_2978"/>
          <p:cNvSpPr txBox="1">
            <a:spLocks noGrp="1"/>
          </p:cNvSpPr>
          <p:nvPr>
            <p:ph type="body" idx="4"/>
          </p:nvPr>
        </p:nvSpPr>
        <p:spPr>
          <a:xfrm>
            <a:off x="2724732" y="6481145"/>
            <a:ext cx="6742500" cy="2364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lt1"/>
              </a:buClr>
              <a:buSzPts val="900"/>
              <a:buFont typeface="Arial"/>
              <a:buNone/>
              <a:defRPr sz="9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699" name="Google Shape;699;g343d2673bcf_0_2978"/>
          <p:cNvPicPr preferRelativeResize="0"/>
          <p:nvPr/>
        </p:nvPicPr>
        <p:blipFill rotWithShape="1">
          <a:blip r:embed="rId2">
            <a:alphaModFix/>
          </a:blip>
          <a:srcRect/>
          <a:stretch/>
        </p:blipFill>
        <p:spPr>
          <a:xfrm>
            <a:off x="1403927" y="982394"/>
            <a:ext cx="3215867" cy="927302"/>
          </a:xfrm>
          <a:prstGeom prst="rect">
            <a:avLst/>
          </a:prstGeom>
          <a:noFill/>
          <a:ln>
            <a:noFill/>
          </a:ln>
        </p:spPr>
      </p:pic>
      <p:sp>
        <p:nvSpPr>
          <p:cNvPr id="700" name="Google Shape;700;g343d2673bcf_0_2978"/>
          <p:cNvSpPr/>
          <p:nvPr/>
        </p:nvSpPr>
        <p:spPr>
          <a:xfrm>
            <a:off x="0" y="6340764"/>
            <a:ext cx="12192000" cy="517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pic>
        <p:nvPicPr>
          <p:cNvPr id="701" name="Google Shape;701;g343d2673bcf_0_2978"/>
          <p:cNvPicPr preferRelativeResize="0"/>
          <p:nvPr/>
        </p:nvPicPr>
        <p:blipFill rotWithShape="1">
          <a:blip r:embed="rId3">
            <a:alphaModFix/>
          </a:blip>
          <a:srcRect/>
          <a:stretch/>
        </p:blipFill>
        <p:spPr>
          <a:xfrm>
            <a:off x="9449231" y="517236"/>
            <a:ext cx="2742770" cy="63407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 2 Column w/ 3 Icons">
  <p:cSld name="Content Slide - 2 Column w/ 3 Icons">
    <p:spTree>
      <p:nvGrpSpPr>
        <p:cNvPr id="1" name="Shape 74"/>
        <p:cNvGrpSpPr/>
        <p:nvPr/>
      </p:nvGrpSpPr>
      <p:grpSpPr>
        <a:xfrm>
          <a:off x="0" y="0"/>
          <a:ext cx="0" cy="0"/>
          <a:chOff x="0" y="0"/>
          <a:chExt cx="0" cy="0"/>
        </a:xfrm>
      </p:grpSpPr>
      <p:sp>
        <p:nvSpPr>
          <p:cNvPr id="75" name="Google Shape;75;p25"/>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pic>
        <p:nvPicPr>
          <p:cNvPr id="76" name="Google Shape;76;p25"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77" name="Google Shape;77;p25"/>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78" name="Google Shape;78;p25"/>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79" name="Google Shape;79;p25"/>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80" name="Google Shape;80;p25"/>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b="0" i="0" u="none" strike="noStrike" cap="none">
              <a:solidFill>
                <a:srgbClr val="000000"/>
              </a:solidFill>
              <a:latin typeface="Arial"/>
              <a:ea typeface="Arial"/>
              <a:cs typeface="Arial"/>
              <a:sym typeface="Arial"/>
            </a:endParaRPr>
          </a:p>
        </p:txBody>
      </p:sp>
      <p:pic>
        <p:nvPicPr>
          <p:cNvPr id="81" name="Google Shape;81;p25"/>
          <p:cNvPicPr preferRelativeResize="0"/>
          <p:nvPr/>
        </p:nvPicPr>
        <p:blipFill>
          <a:blip r:embed="rId3"/>
          <a:srcRect/>
          <a:stretch/>
        </p:blipFill>
        <p:spPr>
          <a:xfrm>
            <a:off x="359458" y="6064432"/>
            <a:ext cx="1547893" cy="447438"/>
          </a:xfrm>
          <a:prstGeom prst="rect">
            <a:avLst/>
          </a:prstGeom>
          <a:noFill/>
          <a:ln>
            <a:noFill/>
          </a:ln>
        </p:spPr>
      </p:pic>
      <p:sp>
        <p:nvSpPr>
          <p:cNvPr id="82" name="Google Shape;82;p25"/>
          <p:cNvSpPr txBox="1">
            <a:spLocks noGrp="1"/>
          </p:cNvSpPr>
          <p:nvPr>
            <p:ph type="body" idx="1"/>
          </p:nvPr>
        </p:nvSpPr>
        <p:spPr>
          <a:xfrm>
            <a:off x="539188" y="551701"/>
            <a:ext cx="46011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3" name="Google Shape;83;p25"/>
          <p:cNvSpPr/>
          <p:nvPr/>
        </p:nvSpPr>
        <p:spPr>
          <a:xfrm>
            <a:off x="665019" y="1154545"/>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84" name="Google Shape;84;p25"/>
          <p:cNvSpPr txBox="1">
            <a:spLocks noGrp="1"/>
          </p:cNvSpPr>
          <p:nvPr>
            <p:ph type="body" idx="2"/>
          </p:nvPr>
        </p:nvSpPr>
        <p:spPr>
          <a:xfrm>
            <a:off x="1671196" y="2017786"/>
            <a:ext cx="3468900" cy="893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500"/>
              </a:spcBef>
              <a:spcAft>
                <a:spcPts val="0"/>
              </a:spcAft>
              <a:buClr>
                <a:schemeClr val="accent1"/>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5" name="Google Shape;85;p25"/>
          <p:cNvSpPr txBox="1">
            <a:spLocks noGrp="1"/>
          </p:cNvSpPr>
          <p:nvPr>
            <p:ph type="body" idx="3"/>
          </p:nvPr>
        </p:nvSpPr>
        <p:spPr>
          <a:xfrm>
            <a:off x="1671196" y="3235617"/>
            <a:ext cx="3468900" cy="893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500"/>
              </a:spcBef>
              <a:spcAft>
                <a:spcPts val="0"/>
              </a:spcAft>
              <a:buClr>
                <a:schemeClr val="accent1"/>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6" name="Google Shape;86;p25"/>
          <p:cNvSpPr txBox="1">
            <a:spLocks noGrp="1"/>
          </p:cNvSpPr>
          <p:nvPr>
            <p:ph type="body" idx="4"/>
          </p:nvPr>
        </p:nvSpPr>
        <p:spPr>
          <a:xfrm>
            <a:off x="1671196" y="4453448"/>
            <a:ext cx="3468900" cy="893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500"/>
              </a:spcBef>
              <a:spcAft>
                <a:spcPts val="0"/>
              </a:spcAft>
              <a:buClr>
                <a:schemeClr val="accent1"/>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7" name="Google Shape;87;p25"/>
          <p:cNvSpPr>
            <a:spLocks noGrp="1"/>
          </p:cNvSpPr>
          <p:nvPr>
            <p:ph type="pic" idx="5"/>
          </p:nvPr>
        </p:nvSpPr>
        <p:spPr>
          <a:xfrm>
            <a:off x="665019" y="2017785"/>
            <a:ext cx="893700" cy="893700"/>
          </a:xfrm>
          <a:prstGeom prst="ellipse">
            <a:avLst/>
          </a:prstGeom>
          <a:solidFill>
            <a:schemeClr val="accent1"/>
          </a:solidFill>
          <a:ln>
            <a:noFill/>
          </a:ln>
        </p:spPr>
        <p:txBody>
          <a:bodyPr/>
          <a:lstStyle/>
          <a:p>
            <a:endParaRPr lang="en-US"/>
          </a:p>
        </p:txBody>
      </p:sp>
      <p:sp>
        <p:nvSpPr>
          <p:cNvPr id="88" name="Google Shape;88;p25"/>
          <p:cNvSpPr>
            <a:spLocks noGrp="1"/>
          </p:cNvSpPr>
          <p:nvPr>
            <p:ph type="pic" idx="6"/>
          </p:nvPr>
        </p:nvSpPr>
        <p:spPr>
          <a:xfrm>
            <a:off x="665019" y="3235617"/>
            <a:ext cx="893700" cy="893700"/>
          </a:xfrm>
          <a:prstGeom prst="ellipse">
            <a:avLst/>
          </a:prstGeom>
          <a:solidFill>
            <a:schemeClr val="accent2"/>
          </a:solidFill>
          <a:ln>
            <a:noFill/>
          </a:ln>
        </p:spPr>
        <p:txBody>
          <a:bodyPr/>
          <a:lstStyle/>
          <a:p>
            <a:endParaRPr lang="en-US"/>
          </a:p>
        </p:txBody>
      </p:sp>
      <p:sp>
        <p:nvSpPr>
          <p:cNvPr id="89" name="Google Shape;89;p25"/>
          <p:cNvSpPr>
            <a:spLocks noGrp="1"/>
          </p:cNvSpPr>
          <p:nvPr>
            <p:ph type="pic" idx="7"/>
          </p:nvPr>
        </p:nvSpPr>
        <p:spPr>
          <a:xfrm>
            <a:off x="665019" y="4453448"/>
            <a:ext cx="893700" cy="893700"/>
          </a:xfrm>
          <a:prstGeom prst="ellipse">
            <a:avLst/>
          </a:prstGeom>
          <a:solidFill>
            <a:schemeClr val="accent3"/>
          </a:solidFill>
          <a:ln>
            <a:noFill/>
          </a:ln>
        </p:spPr>
        <p:txBody>
          <a:bodyPr/>
          <a:lstStyle/>
          <a:p>
            <a:endParaRPr lang="en-US"/>
          </a:p>
        </p:txBody>
      </p:sp>
      <p:sp>
        <p:nvSpPr>
          <p:cNvPr id="90" name="Google Shape;90;p25"/>
          <p:cNvSpPr txBox="1">
            <a:spLocks noGrp="1"/>
          </p:cNvSpPr>
          <p:nvPr>
            <p:ph type="body" idx="8"/>
          </p:nvPr>
        </p:nvSpPr>
        <p:spPr>
          <a:xfrm>
            <a:off x="5486400" y="2017800"/>
            <a:ext cx="6040500" cy="3329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ctr"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ctr"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ctr"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ctr"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ctr"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ctr"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ctr"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ctr"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 White">
  <p:cSld name="3_Title Slide">
    <p:bg>
      <p:bgPr>
        <a:solidFill>
          <a:schemeClr val="lt1"/>
        </a:solidFill>
        <a:effectLst/>
      </p:bgPr>
    </p:bg>
    <p:spTree>
      <p:nvGrpSpPr>
        <p:cNvPr id="1" name="Shape 702"/>
        <p:cNvGrpSpPr/>
        <p:nvPr/>
      </p:nvGrpSpPr>
      <p:grpSpPr>
        <a:xfrm>
          <a:off x="0" y="0"/>
          <a:ext cx="0" cy="0"/>
          <a:chOff x="0" y="0"/>
          <a:chExt cx="0" cy="0"/>
        </a:xfrm>
      </p:grpSpPr>
      <p:sp>
        <p:nvSpPr>
          <p:cNvPr id="703" name="Google Shape;703;g343d2673bcf_0_2986"/>
          <p:cNvSpPr/>
          <p:nvPr/>
        </p:nvSpPr>
        <p:spPr>
          <a:xfrm>
            <a:off x="1" y="2124171"/>
            <a:ext cx="9375300" cy="3131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704" name="Google Shape;704;g343d2673bcf_0_2986"/>
          <p:cNvSpPr txBox="1">
            <a:spLocks noGrp="1"/>
          </p:cNvSpPr>
          <p:nvPr>
            <p:ph type="body" idx="1"/>
          </p:nvPr>
        </p:nvSpPr>
        <p:spPr>
          <a:xfrm>
            <a:off x="1293097" y="2355267"/>
            <a:ext cx="7823100" cy="14556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100"/>
              </a:spcBef>
              <a:spcAft>
                <a:spcPts val="0"/>
              </a:spcAft>
              <a:buClr>
                <a:schemeClr val="accent2"/>
              </a:buClr>
              <a:buSzPts val="4800"/>
              <a:buFont typeface="Arial"/>
              <a:buNone/>
              <a:defRPr sz="48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05" name="Google Shape;705;g343d2673bcf_0_2986"/>
          <p:cNvSpPr txBox="1">
            <a:spLocks noGrp="1"/>
          </p:cNvSpPr>
          <p:nvPr>
            <p:ph type="body" idx="2"/>
          </p:nvPr>
        </p:nvSpPr>
        <p:spPr>
          <a:xfrm>
            <a:off x="1293097" y="4646440"/>
            <a:ext cx="7823100" cy="236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1100"/>
              <a:buFont typeface="Arial"/>
              <a:buNone/>
              <a:defRPr sz="1100" b="0" i="0" u="none" strike="noStrike" cap="none">
                <a:solidFill>
                  <a:schemeClr val="accent2"/>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06" name="Google Shape;706;g343d2673bcf_0_2986"/>
          <p:cNvSpPr txBox="1">
            <a:spLocks noGrp="1"/>
          </p:cNvSpPr>
          <p:nvPr>
            <p:ph type="body" idx="3"/>
          </p:nvPr>
        </p:nvSpPr>
        <p:spPr>
          <a:xfrm>
            <a:off x="1293097" y="3945505"/>
            <a:ext cx="7823100" cy="388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2800"/>
              <a:buFont typeface="Arial"/>
              <a:buNone/>
              <a:defRPr sz="2800" b="0" i="0" u="none" strike="noStrike" cap="none">
                <a:solidFill>
                  <a:schemeClr val="accent2"/>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07" name="Google Shape;707;g343d2673bcf_0_2986"/>
          <p:cNvSpPr txBox="1">
            <a:spLocks noGrp="1"/>
          </p:cNvSpPr>
          <p:nvPr>
            <p:ph type="body" idx="4"/>
          </p:nvPr>
        </p:nvSpPr>
        <p:spPr>
          <a:xfrm>
            <a:off x="2724732" y="6369526"/>
            <a:ext cx="6742500" cy="2364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5"/>
              </a:buClr>
              <a:buSzPts val="900"/>
              <a:buFont typeface="Arial"/>
              <a:buNone/>
              <a:defRPr sz="900" b="0" i="0" u="none" strike="noStrike" cap="none">
                <a:solidFill>
                  <a:schemeClr val="accent5"/>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708" name="Google Shape;708;g343d2673bcf_0_2986" descr="A blue and orange text on a black background&#10;&#10;Description automatically generated"/>
          <p:cNvPicPr preferRelativeResize="0"/>
          <p:nvPr/>
        </p:nvPicPr>
        <p:blipFill rotWithShape="1">
          <a:blip r:embed="rId2">
            <a:alphaModFix/>
          </a:blip>
          <a:srcRect/>
          <a:stretch/>
        </p:blipFill>
        <p:spPr>
          <a:xfrm>
            <a:off x="803563" y="532010"/>
            <a:ext cx="3676589" cy="1060150"/>
          </a:xfrm>
          <a:prstGeom prst="rect">
            <a:avLst/>
          </a:prstGeom>
          <a:noFill/>
          <a:ln>
            <a:noFill/>
          </a:ln>
        </p:spPr>
      </p:pic>
      <p:pic>
        <p:nvPicPr>
          <p:cNvPr id="709" name="Google Shape;709;g343d2673bcf_0_2986" descr="A blue and orange rectangle with black lines&#10;&#10;Description automatically generated"/>
          <p:cNvPicPr preferRelativeResize="0"/>
          <p:nvPr/>
        </p:nvPicPr>
        <p:blipFill rotWithShape="1">
          <a:blip r:embed="rId3">
            <a:alphaModFix/>
          </a:blip>
          <a:srcRect/>
          <a:stretch/>
        </p:blipFill>
        <p:spPr>
          <a:xfrm>
            <a:off x="9444912" y="517236"/>
            <a:ext cx="2747088" cy="634076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 You - White">
  <p:cSld name="4_Title Slide">
    <p:bg>
      <p:bgPr>
        <a:solidFill>
          <a:schemeClr val="lt1"/>
        </a:solidFill>
        <a:effectLst/>
      </p:bgPr>
    </p:bg>
    <p:spTree>
      <p:nvGrpSpPr>
        <p:cNvPr id="1" name="Shape 710"/>
        <p:cNvGrpSpPr/>
        <p:nvPr/>
      </p:nvGrpSpPr>
      <p:grpSpPr>
        <a:xfrm>
          <a:off x="0" y="0"/>
          <a:ext cx="0" cy="0"/>
          <a:chOff x="0" y="0"/>
          <a:chExt cx="0" cy="0"/>
        </a:xfrm>
      </p:grpSpPr>
      <p:sp>
        <p:nvSpPr>
          <p:cNvPr id="711" name="Google Shape;711;g343d2673bcf_0_2994"/>
          <p:cNvSpPr/>
          <p:nvPr/>
        </p:nvSpPr>
        <p:spPr>
          <a:xfrm>
            <a:off x="1" y="2124171"/>
            <a:ext cx="9375300" cy="31317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712" name="Google Shape;712;g343d2673bcf_0_2994"/>
          <p:cNvSpPr txBox="1">
            <a:spLocks noGrp="1"/>
          </p:cNvSpPr>
          <p:nvPr>
            <p:ph type="body" idx="1"/>
          </p:nvPr>
        </p:nvSpPr>
        <p:spPr>
          <a:xfrm>
            <a:off x="2724732" y="6369526"/>
            <a:ext cx="6742500" cy="2364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5"/>
              </a:buClr>
              <a:buSzPts val="900"/>
              <a:buFont typeface="Arial"/>
              <a:buNone/>
              <a:defRPr sz="900" b="0" i="0" u="none" strike="noStrike" cap="none">
                <a:solidFill>
                  <a:schemeClr val="accent5"/>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713" name="Google Shape;713;g343d2673bcf_0_2994" descr="A blue and orange text on a black background&#10;&#10;Description automatically generated"/>
          <p:cNvPicPr preferRelativeResize="0"/>
          <p:nvPr/>
        </p:nvPicPr>
        <p:blipFill rotWithShape="1">
          <a:blip r:embed="rId2">
            <a:alphaModFix/>
          </a:blip>
          <a:srcRect/>
          <a:stretch/>
        </p:blipFill>
        <p:spPr>
          <a:xfrm>
            <a:off x="1531910" y="2649070"/>
            <a:ext cx="2318338" cy="668494"/>
          </a:xfrm>
          <a:prstGeom prst="rect">
            <a:avLst/>
          </a:prstGeom>
          <a:noFill/>
          <a:ln>
            <a:noFill/>
          </a:ln>
        </p:spPr>
      </p:pic>
      <p:sp>
        <p:nvSpPr>
          <p:cNvPr id="714" name="Google Shape;714;g343d2673bcf_0_2994"/>
          <p:cNvSpPr txBox="1">
            <a:spLocks noGrp="1"/>
          </p:cNvSpPr>
          <p:nvPr>
            <p:ph type="body" idx="2"/>
          </p:nvPr>
        </p:nvSpPr>
        <p:spPr>
          <a:xfrm>
            <a:off x="1835630" y="3796961"/>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15" name="Google Shape;715;g343d2673bcf_0_2994"/>
          <p:cNvSpPr txBox="1">
            <a:spLocks noGrp="1"/>
          </p:cNvSpPr>
          <p:nvPr>
            <p:ph type="body" idx="3"/>
          </p:nvPr>
        </p:nvSpPr>
        <p:spPr>
          <a:xfrm>
            <a:off x="1835630" y="4146371"/>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16" name="Google Shape;716;g343d2673bcf_0_2994"/>
          <p:cNvSpPr txBox="1">
            <a:spLocks noGrp="1"/>
          </p:cNvSpPr>
          <p:nvPr>
            <p:ph type="body" idx="4"/>
          </p:nvPr>
        </p:nvSpPr>
        <p:spPr>
          <a:xfrm>
            <a:off x="1835630" y="4495781"/>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717" name="Google Shape;717;g343d2673bcf_0_2994"/>
          <p:cNvPicPr preferRelativeResize="0"/>
          <p:nvPr/>
        </p:nvPicPr>
        <p:blipFill rotWithShape="1">
          <a:blip r:embed="rId3">
            <a:alphaModFix/>
          </a:blip>
          <a:srcRect/>
          <a:stretch/>
        </p:blipFill>
        <p:spPr>
          <a:xfrm>
            <a:off x="1532127" y="3811416"/>
            <a:ext cx="227874" cy="227401"/>
          </a:xfrm>
          <a:prstGeom prst="rect">
            <a:avLst/>
          </a:prstGeom>
          <a:noFill/>
          <a:ln>
            <a:noFill/>
          </a:ln>
        </p:spPr>
      </p:pic>
      <p:pic>
        <p:nvPicPr>
          <p:cNvPr id="718" name="Google Shape;718;g343d2673bcf_0_2994"/>
          <p:cNvPicPr preferRelativeResize="0"/>
          <p:nvPr/>
        </p:nvPicPr>
        <p:blipFill rotWithShape="1">
          <a:blip r:embed="rId4">
            <a:alphaModFix/>
          </a:blip>
          <a:srcRect/>
          <a:stretch/>
        </p:blipFill>
        <p:spPr>
          <a:xfrm>
            <a:off x="1531910" y="4160480"/>
            <a:ext cx="228100" cy="228100"/>
          </a:xfrm>
          <a:prstGeom prst="rect">
            <a:avLst/>
          </a:prstGeom>
          <a:noFill/>
          <a:ln>
            <a:noFill/>
          </a:ln>
        </p:spPr>
      </p:pic>
      <p:pic>
        <p:nvPicPr>
          <p:cNvPr id="719" name="Google Shape;719;g343d2673bcf_0_2994"/>
          <p:cNvPicPr preferRelativeResize="0"/>
          <p:nvPr/>
        </p:nvPicPr>
        <p:blipFill rotWithShape="1">
          <a:blip r:embed="rId5">
            <a:alphaModFix/>
          </a:blip>
          <a:srcRect/>
          <a:stretch/>
        </p:blipFill>
        <p:spPr>
          <a:xfrm>
            <a:off x="1531910" y="4504417"/>
            <a:ext cx="239044" cy="239044"/>
          </a:xfrm>
          <a:prstGeom prst="rect">
            <a:avLst/>
          </a:prstGeom>
          <a:noFill/>
          <a:ln>
            <a:noFill/>
          </a:ln>
        </p:spPr>
      </p:pic>
      <p:sp>
        <p:nvSpPr>
          <p:cNvPr id="720" name="Google Shape;720;g343d2673bcf_0_2994"/>
          <p:cNvSpPr txBox="1">
            <a:spLocks noGrp="1"/>
          </p:cNvSpPr>
          <p:nvPr>
            <p:ph type="body" idx="5"/>
          </p:nvPr>
        </p:nvSpPr>
        <p:spPr>
          <a:xfrm>
            <a:off x="744073" y="787230"/>
            <a:ext cx="4604700" cy="549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721" name="Google Shape;721;g343d2673bcf_0_2994" descr="A blue and orange rectangle with black lines&#10;&#10;Description automatically generated"/>
          <p:cNvPicPr preferRelativeResize="0"/>
          <p:nvPr/>
        </p:nvPicPr>
        <p:blipFill rotWithShape="1">
          <a:blip r:embed="rId6">
            <a:alphaModFix/>
          </a:blip>
          <a:srcRect/>
          <a:stretch/>
        </p:blipFill>
        <p:spPr>
          <a:xfrm>
            <a:off x="9444912" y="517236"/>
            <a:ext cx="2747088" cy="634076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 You Slide - Solid Blue">
  <p:cSld name="6_Title Slide_1">
    <p:bg>
      <p:bgPr>
        <a:solidFill>
          <a:schemeClr val="accent2"/>
        </a:solidFill>
        <a:effectLst/>
      </p:bgPr>
    </p:bg>
    <p:spTree>
      <p:nvGrpSpPr>
        <p:cNvPr id="1" name="Shape 722"/>
        <p:cNvGrpSpPr/>
        <p:nvPr/>
      </p:nvGrpSpPr>
      <p:grpSpPr>
        <a:xfrm>
          <a:off x="0" y="0"/>
          <a:ext cx="0" cy="0"/>
          <a:chOff x="0" y="0"/>
          <a:chExt cx="0" cy="0"/>
        </a:xfrm>
      </p:grpSpPr>
      <p:sp>
        <p:nvSpPr>
          <p:cNvPr id="723" name="Google Shape;723;g343d2673bcf_0_3006"/>
          <p:cNvSpPr txBox="1">
            <a:spLocks noGrp="1"/>
          </p:cNvSpPr>
          <p:nvPr>
            <p:ph type="body" idx="1"/>
          </p:nvPr>
        </p:nvSpPr>
        <p:spPr>
          <a:xfrm>
            <a:off x="2724732" y="6481145"/>
            <a:ext cx="6742500" cy="2364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lt1"/>
              </a:buClr>
              <a:buSzPts val="900"/>
              <a:buFont typeface="Arial"/>
              <a:buNone/>
              <a:defRPr sz="9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724" name="Google Shape;724;g343d2673bcf_0_3006"/>
          <p:cNvPicPr preferRelativeResize="0"/>
          <p:nvPr/>
        </p:nvPicPr>
        <p:blipFill rotWithShape="1">
          <a:blip r:embed="rId2">
            <a:alphaModFix/>
          </a:blip>
          <a:srcRect/>
          <a:stretch/>
        </p:blipFill>
        <p:spPr>
          <a:xfrm>
            <a:off x="1531910" y="2778378"/>
            <a:ext cx="2318338" cy="668494"/>
          </a:xfrm>
          <a:prstGeom prst="rect">
            <a:avLst/>
          </a:prstGeom>
          <a:noFill/>
          <a:ln>
            <a:noFill/>
          </a:ln>
        </p:spPr>
      </p:pic>
      <p:sp>
        <p:nvSpPr>
          <p:cNvPr id="725" name="Google Shape;725;g343d2673bcf_0_3006"/>
          <p:cNvSpPr txBox="1">
            <a:spLocks noGrp="1"/>
          </p:cNvSpPr>
          <p:nvPr>
            <p:ph type="body" idx="2"/>
          </p:nvPr>
        </p:nvSpPr>
        <p:spPr>
          <a:xfrm>
            <a:off x="1835630" y="3861613"/>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26" name="Google Shape;726;g343d2673bcf_0_3006"/>
          <p:cNvSpPr txBox="1">
            <a:spLocks noGrp="1"/>
          </p:cNvSpPr>
          <p:nvPr>
            <p:ph type="body" idx="3"/>
          </p:nvPr>
        </p:nvSpPr>
        <p:spPr>
          <a:xfrm>
            <a:off x="1835630" y="4211023"/>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27" name="Google Shape;727;g343d2673bcf_0_3006"/>
          <p:cNvSpPr txBox="1">
            <a:spLocks noGrp="1"/>
          </p:cNvSpPr>
          <p:nvPr>
            <p:ph type="body" idx="4"/>
          </p:nvPr>
        </p:nvSpPr>
        <p:spPr>
          <a:xfrm>
            <a:off x="1835630" y="4560433"/>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728" name="Google Shape;728;g343d2673bcf_0_3006"/>
          <p:cNvPicPr preferRelativeResize="0"/>
          <p:nvPr/>
        </p:nvPicPr>
        <p:blipFill rotWithShape="1">
          <a:blip r:embed="rId3">
            <a:alphaModFix/>
          </a:blip>
          <a:srcRect/>
          <a:stretch/>
        </p:blipFill>
        <p:spPr>
          <a:xfrm>
            <a:off x="1532127" y="3876068"/>
            <a:ext cx="227874" cy="227401"/>
          </a:xfrm>
          <a:prstGeom prst="rect">
            <a:avLst/>
          </a:prstGeom>
          <a:noFill/>
          <a:ln>
            <a:noFill/>
          </a:ln>
        </p:spPr>
      </p:pic>
      <p:pic>
        <p:nvPicPr>
          <p:cNvPr id="729" name="Google Shape;729;g343d2673bcf_0_3006"/>
          <p:cNvPicPr preferRelativeResize="0"/>
          <p:nvPr/>
        </p:nvPicPr>
        <p:blipFill rotWithShape="1">
          <a:blip r:embed="rId4">
            <a:alphaModFix/>
          </a:blip>
          <a:srcRect/>
          <a:stretch/>
        </p:blipFill>
        <p:spPr>
          <a:xfrm>
            <a:off x="1531910" y="4225132"/>
            <a:ext cx="228100" cy="228100"/>
          </a:xfrm>
          <a:prstGeom prst="rect">
            <a:avLst/>
          </a:prstGeom>
          <a:noFill/>
          <a:ln>
            <a:noFill/>
          </a:ln>
        </p:spPr>
      </p:pic>
      <p:pic>
        <p:nvPicPr>
          <p:cNvPr id="730" name="Google Shape;730;g343d2673bcf_0_3006"/>
          <p:cNvPicPr preferRelativeResize="0"/>
          <p:nvPr/>
        </p:nvPicPr>
        <p:blipFill rotWithShape="1">
          <a:blip r:embed="rId5">
            <a:alphaModFix/>
          </a:blip>
          <a:srcRect/>
          <a:stretch/>
        </p:blipFill>
        <p:spPr>
          <a:xfrm>
            <a:off x="1531910" y="4569069"/>
            <a:ext cx="239044" cy="239044"/>
          </a:xfrm>
          <a:prstGeom prst="rect">
            <a:avLst/>
          </a:prstGeom>
          <a:noFill/>
          <a:ln>
            <a:noFill/>
          </a:ln>
        </p:spPr>
      </p:pic>
      <p:sp>
        <p:nvSpPr>
          <p:cNvPr id="731" name="Google Shape;731;g343d2673bcf_0_3006"/>
          <p:cNvSpPr txBox="1">
            <a:spLocks noGrp="1"/>
          </p:cNvSpPr>
          <p:nvPr>
            <p:ph type="body" idx="5"/>
          </p:nvPr>
        </p:nvSpPr>
        <p:spPr>
          <a:xfrm>
            <a:off x="1417369" y="1471222"/>
            <a:ext cx="4604700" cy="549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lt1"/>
              </a:buClr>
              <a:buSzPts val="3600"/>
              <a:buFont typeface="Arial"/>
              <a:buNone/>
              <a:defRPr sz="36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32" name="Google Shape;732;g343d2673bcf_0_3006"/>
          <p:cNvSpPr/>
          <p:nvPr/>
        </p:nvSpPr>
        <p:spPr>
          <a:xfrm>
            <a:off x="0" y="6340764"/>
            <a:ext cx="12192000" cy="517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pic>
        <p:nvPicPr>
          <p:cNvPr id="733" name="Google Shape;733;g343d2673bcf_0_3006"/>
          <p:cNvPicPr preferRelativeResize="0"/>
          <p:nvPr/>
        </p:nvPicPr>
        <p:blipFill rotWithShape="1">
          <a:blip r:embed="rId6">
            <a:alphaModFix/>
          </a:blip>
          <a:srcRect/>
          <a:stretch/>
        </p:blipFill>
        <p:spPr>
          <a:xfrm>
            <a:off x="9449231" y="517236"/>
            <a:ext cx="2742770" cy="634076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 White &amp; Transparent Blue 1">
  <p:cSld name="5_Title Slide_2_1">
    <p:bg>
      <p:bgPr>
        <a:blipFill>
          <a:blip r:embed="rId2">
            <a:alphaModFix/>
          </a:blip>
          <a:stretch>
            <a:fillRect/>
          </a:stretch>
        </a:blipFill>
        <a:effectLst/>
      </p:bgPr>
    </p:bg>
    <p:spTree>
      <p:nvGrpSpPr>
        <p:cNvPr id="1" name="Shape 734"/>
        <p:cNvGrpSpPr/>
        <p:nvPr/>
      </p:nvGrpSpPr>
      <p:grpSpPr>
        <a:xfrm>
          <a:off x="0" y="0"/>
          <a:ext cx="0" cy="0"/>
          <a:chOff x="0" y="0"/>
          <a:chExt cx="0" cy="0"/>
        </a:xfrm>
      </p:grpSpPr>
      <p:sp>
        <p:nvSpPr>
          <p:cNvPr id="735" name="Google Shape;735;g343d2673bcf_0_3018"/>
          <p:cNvSpPr/>
          <p:nvPr/>
        </p:nvSpPr>
        <p:spPr>
          <a:xfrm>
            <a:off x="1" y="2124171"/>
            <a:ext cx="9374908" cy="3131320"/>
          </a:xfrm>
          <a:custGeom>
            <a:avLst/>
            <a:gdLst/>
            <a:ahLst/>
            <a:cxnLst/>
            <a:rect l="l" t="t" r="r" b="b"/>
            <a:pathLst>
              <a:path w="9374908" h="3131320" extrusionOk="0">
                <a:moveTo>
                  <a:pt x="0" y="0"/>
                </a:moveTo>
                <a:lnTo>
                  <a:pt x="9374908" y="0"/>
                </a:lnTo>
                <a:lnTo>
                  <a:pt x="9374908" y="3131320"/>
                </a:lnTo>
                <a:lnTo>
                  <a:pt x="0" y="3131320"/>
                </a:lnTo>
                <a:lnTo>
                  <a:pt x="0" y="0"/>
                </a:lnTo>
                <a:close/>
              </a:path>
            </a:pathLst>
          </a:custGeom>
          <a:solidFill>
            <a:schemeClr val="accent2">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pic>
        <p:nvPicPr>
          <p:cNvPr id="736" name="Google Shape;736;g343d2673bcf_0_3018" descr="A blue and orange rectangle with black lines&#10;&#10;Description automatically generated"/>
          <p:cNvPicPr preferRelativeResize="0"/>
          <p:nvPr/>
        </p:nvPicPr>
        <p:blipFill rotWithShape="1">
          <a:blip r:embed="rId3">
            <a:alphaModFix/>
          </a:blip>
          <a:srcRect/>
          <a:stretch/>
        </p:blipFill>
        <p:spPr>
          <a:xfrm>
            <a:off x="9444912" y="517236"/>
            <a:ext cx="2747088" cy="6340765"/>
          </a:xfrm>
          <a:prstGeom prst="rect">
            <a:avLst/>
          </a:prstGeom>
          <a:noFill/>
          <a:ln>
            <a:noFill/>
          </a:ln>
        </p:spPr>
      </p:pic>
      <p:sp>
        <p:nvSpPr>
          <p:cNvPr id="737" name="Google Shape;737;g343d2673bcf_0_3018"/>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0"/>
                </a:lnTo>
                <a:close/>
                <a:moveTo>
                  <a:pt x="1" y="2124171"/>
                </a:moveTo>
                <a:lnTo>
                  <a:pt x="1" y="5255491"/>
                </a:lnTo>
                <a:lnTo>
                  <a:pt x="9374909" y="5255491"/>
                </a:lnTo>
                <a:lnTo>
                  <a:pt x="9374909" y="2124171"/>
                </a:lnTo>
                <a:lnTo>
                  <a:pt x="1" y="2124171"/>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pic>
        <p:nvPicPr>
          <p:cNvPr id="738" name="Google Shape;738;g343d2673bcf_0_3018" descr="A blue and orange text on a black background&#10;&#10;Description automatically generated"/>
          <p:cNvPicPr preferRelativeResize="0"/>
          <p:nvPr/>
        </p:nvPicPr>
        <p:blipFill rotWithShape="1">
          <a:blip r:embed="rId4">
            <a:alphaModFix/>
          </a:blip>
          <a:srcRect/>
          <a:stretch/>
        </p:blipFill>
        <p:spPr>
          <a:xfrm>
            <a:off x="803563" y="532010"/>
            <a:ext cx="3676589" cy="1060150"/>
          </a:xfrm>
          <a:prstGeom prst="rect">
            <a:avLst/>
          </a:prstGeom>
          <a:noFill/>
          <a:ln>
            <a:noFill/>
          </a:ln>
        </p:spPr>
      </p:pic>
      <p:sp>
        <p:nvSpPr>
          <p:cNvPr id="739" name="Google Shape;739;g343d2673bcf_0_3018"/>
          <p:cNvSpPr txBox="1">
            <a:spLocks noGrp="1"/>
          </p:cNvSpPr>
          <p:nvPr>
            <p:ph type="body" idx="1"/>
          </p:nvPr>
        </p:nvSpPr>
        <p:spPr>
          <a:xfrm>
            <a:off x="1293097" y="2355267"/>
            <a:ext cx="7823100" cy="14556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100"/>
              </a:spcBef>
              <a:spcAft>
                <a:spcPts val="0"/>
              </a:spcAft>
              <a:buClr>
                <a:schemeClr val="lt1"/>
              </a:buClr>
              <a:buSzPts val="4800"/>
              <a:buFont typeface="Arial"/>
              <a:buNone/>
              <a:defRPr sz="48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40" name="Google Shape;740;g343d2673bcf_0_3018"/>
          <p:cNvSpPr txBox="1">
            <a:spLocks noGrp="1"/>
          </p:cNvSpPr>
          <p:nvPr>
            <p:ph type="body" idx="2"/>
          </p:nvPr>
        </p:nvSpPr>
        <p:spPr>
          <a:xfrm>
            <a:off x="1293097" y="4646440"/>
            <a:ext cx="7823100" cy="236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lt1"/>
              </a:buClr>
              <a:buSzPts val="1100"/>
              <a:buFont typeface="Arial"/>
              <a:buNone/>
              <a:defRPr sz="11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41" name="Google Shape;741;g343d2673bcf_0_3018"/>
          <p:cNvSpPr txBox="1">
            <a:spLocks noGrp="1"/>
          </p:cNvSpPr>
          <p:nvPr>
            <p:ph type="body" idx="3"/>
          </p:nvPr>
        </p:nvSpPr>
        <p:spPr>
          <a:xfrm>
            <a:off x="1293097" y="3945505"/>
            <a:ext cx="7823100" cy="388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lt1"/>
              </a:buClr>
              <a:buSzPts val="2800"/>
              <a:buFont typeface="Arial"/>
              <a:buNone/>
              <a:defRPr sz="28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42" name="Google Shape;742;g343d2673bcf_0_3018"/>
          <p:cNvSpPr txBox="1">
            <a:spLocks noGrp="1"/>
          </p:cNvSpPr>
          <p:nvPr>
            <p:ph type="body" idx="4"/>
          </p:nvPr>
        </p:nvSpPr>
        <p:spPr>
          <a:xfrm>
            <a:off x="2724732" y="6369526"/>
            <a:ext cx="6742500" cy="2364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5"/>
              </a:buClr>
              <a:buSzPts val="900"/>
              <a:buFont typeface="Arial"/>
              <a:buNone/>
              <a:defRPr sz="900" b="0" i="0" u="none" strike="noStrike" cap="none">
                <a:solidFill>
                  <a:schemeClr val="accent5"/>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743" name="Google Shape;743;g343d2673bcf_0_3018" descr="A blue and orange rectangle with black lines&#10;&#10;Description automatically generated"/>
          <p:cNvPicPr preferRelativeResize="0"/>
          <p:nvPr/>
        </p:nvPicPr>
        <p:blipFill rotWithShape="1">
          <a:blip r:embed="rId3">
            <a:alphaModFix/>
          </a:blip>
          <a:srcRect/>
          <a:stretch/>
        </p:blipFill>
        <p:spPr>
          <a:xfrm>
            <a:off x="9444912" y="517236"/>
            <a:ext cx="2747088" cy="634076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 White &amp; Transparent Blue w/ Logo">
  <p:cSld name="5_Title Slide_1">
    <p:bg>
      <p:bgPr>
        <a:blipFill>
          <a:blip r:embed="rId2">
            <a:alphaModFix/>
          </a:blip>
          <a:stretch>
            <a:fillRect/>
          </a:stretch>
        </a:blipFill>
        <a:effectLst/>
      </p:bgPr>
    </p:bg>
    <p:spTree>
      <p:nvGrpSpPr>
        <p:cNvPr id="1" name="Shape 744"/>
        <p:cNvGrpSpPr/>
        <p:nvPr/>
      </p:nvGrpSpPr>
      <p:grpSpPr>
        <a:xfrm>
          <a:off x="0" y="0"/>
          <a:ext cx="0" cy="0"/>
          <a:chOff x="0" y="0"/>
          <a:chExt cx="0" cy="0"/>
        </a:xfrm>
      </p:grpSpPr>
      <p:sp>
        <p:nvSpPr>
          <p:cNvPr id="745" name="Google Shape;745;g343d2673bcf_0_3028"/>
          <p:cNvSpPr/>
          <p:nvPr/>
        </p:nvSpPr>
        <p:spPr>
          <a:xfrm>
            <a:off x="0" y="-1"/>
            <a:ext cx="12192000" cy="188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746" name="Google Shape;746;g343d2673bcf_0_3028"/>
          <p:cNvSpPr/>
          <p:nvPr/>
        </p:nvSpPr>
        <p:spPr>
          <a:xfrm>
            <a:off x="0" y="6181858"/>
            <a:ext cx="12192000" cy="675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747" name="Google Shape;747;g343d2673bcf_0_3028"/>
          <p:cNvSpPr/>
          <p:nvPr/>
        </p:nvSpPr>
        <p:spPr>
          <a:xfrm>
            <a:off x="0" y="1881696"/>
            <a:ext cx="12192000" cy="4300500"/>
          </a:xfrm>
          <a:prstGeom prst="rect">
            <a:avLst/>
          </a:prstGeom>
          <a:gradFill>
            <a:gsLst>
              <a:gs pos="0">
                <a:schemeClr val="accent2"/>
              </a:gs>
              <a:gs pos="100000">
                <a:srgbClr val="13294B">
                  <a:alpha val="49803"/>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pic>
        <p:nvPicPr>
          <p:cNvPr id="748" name="Google Shape;748;g343d2673bcf_0_3028" descr="A blue and orange text on a black background&#10;&#10;Description automatically generated"/>
          <p:cNvPicPr preferRelativeResize="0"/>
          <p:nvPr/>
        </p:nvPicPr>
        <p:blipFill rotWithShape="1">
          <a:blip r:embed="rId3">
            <a:alphaModFix/>
          </a:blip>
          <a:srcRect/>
          <a:stretch/>
        </p:blipFill>
        <p:spPr>
          <a:xfrm>
            <a:off x="803563" y="532010"/>
            <a:ext cx="3676589" cy="1060150"/>
          </a:xfrm>
          <a:prstGeom prst="rect">
            <a:avLst/>
          </a:prstGeom>
          <a:noFill/>
          <a:ln>
            <a:noFill/>
          </a:ln>
        </p:spPr>
      </p:pic>
      <p:pic>
        <p:nvPicPr>
          <p:cNvPr id="749" name="Google Shape;749;g343d2673bcf_0_3028"/>
          <p:cNvPicPr preferRelativeResize="0"/>
          <p:nvPr/>
        </p:nvPicPr>
        <p:blipFill rotWithShape="1">
          <a:blip r:embed="rId4">
            <a:alphaModFix/>
          </a:blip>
          <a:srcRect/>
          <a:stretch/>
        </p:blipFill>
        <p:spPr>
          <a:xfrm>
            <a:off x="9449231" y="517236"/>
            <a:ext cx="2742770" cy="6340765"/>
          </a:xfrm>
          <a:prstGeom prst="rect">
            <a:avLst/>
          </a:prstGeom>
          <a:noFill/>
          <a:ln>
            <a:noFill/>
          </a:ln>
        </p:spPr>
      </p:pic>
      <p:pic>
        <p:nvPicPr>
          <p:cNvPr id="750" name="Google Shape;750;g343d2673bcf_0_3028" descr="A blue and orange rectangle with black lines&#10;&#10;Description automatically generated"/>
          <p:cNvPicPr preferRelativeResize="0"/>
          <p:nvPr/>
        </p:nvPicPr>
        <p:blipFill rotWithShape="1">
          <a:blip r:embed="rId5">
            <a:alphaModFix/>
          </a:blip>
          <a:srcRect b="78481"/>
          <a:stretch/>
        </p:blipFill>
        <p:spPr>
          <a:xfrm>
            <a:off x="9444912" y="517236"/>
            <a:ext cx="2747088" cy="1364458"/>
          </a:xfrm>
          <a:prstGeom prst="rect">
            <a:avLst/>
          </a:prstGeom>
          <a:noFill/>
          <a:ln>
            <a:noFill/>
          </a:ln>
        </p:spPr>
      </p:pic>
      <p:pic>
        <p:nvPicPr>
          <p:cNvPr id="751" name="Google Shape;751;g343d2673bcf_0_3028" descr="A blue and orange rectangle with black lines&#10;&#10;Description automatically generated"/>
          <p:cNvPicPr preferRelativeResize="0"/>
          <p:nvPr/>
        </p:nvPicPr>
        <p:blipFill rotWithShape="1">
          <a:blip r:embed="rId5">
            <a:alphaModFix/>
          </a:blip>
          <a:srcRect t="89336"/>
          <a:stretch/>
        </p:blipFill>
        <p:spPr>
          <a:xfrm>
            <a:off x="9444912" y="6181858"/>
            <a:ext cx="2747088" cy="676142"/>
          </a:xfrm>
          <a:prstGeom prst="rect">
            <a:avLst/>
          </a:prstGeom>
          <a:noFill/>
          <a:ln>
            <a:noFill/>
          </a:ln>
        </p:spPr>
      </p:pic>
      <p:pic>
        <p:nvPicPr>
          <p:cNvPr id="752" name="Google Shape;752;g343d2673bcf_0_3028" descr="A blue and orange text on a black background&#10;&#10;Description automatically generated"/>
          <p:cNvPicPr preferRelativeResize="0"/>
          <p:nvPr/>
        </p:nvPicPr>
        <p:blipFill rotWithShape="1">
          <a:blip r:embed="rId3">
            <a:alphaModFix/>
          </a:blip>
          <a:srcRect/>
          <a:stretch/>
        </p:blipFill>
        <p:spPr>
          <a:xfrm>
            <a:off x="803563" y="532010"/>
            <a:ext cx="3676589" cy="1060150"/>
          </a:xfrm>
          <a:prstGeom prst="rect">
            <a:avLst/>
          </a:prstGeom>
          <a:noFill/>
          <a:ln>
            <a:noFill/>
          </a:ln>
        </p:spPr>
      </p:pic>
      <p:sp>
        <p:nvSpPr>
          <p:cNvPr id="753" name="Google Shape;753;g343d2673bcf_0_3028"/>
          <p:cNvSpPr txBox="1">
            <a:spLocks noGrp="1"/>
          </p:cNvSpPr>
          <p:nvPr>
            <p:ph type="body" idx="1"/>
          </p:nvPr>
        </p:nvSpPr>
        <p:spPr>
          <a:xfrm>
            <a:off x="1293097" y="2318323"/>
            <a:ext cx="7823100" cy="14556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100"/>
              </a:spcBef>
              <a:spcAft>
                <a:spcPts val="0"/>
              </a:spcAft>
              <a:buClr>
                <a:schemeClr val="lt1"/>
              </a:buClr>
              <a:buSzPts val="4800"/>
              <a:buFont typeface="Arial"/>
              <a:buNone/>
              <a:defRPr sz="48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54" name="Google Shape;754;g343d2673bcf_0_3028"/>
          <p:cNvSpPr txBox="1">
            <a:spLocks noGrp="1"/>
          </p:cNvSpPr>
          <p:nvPr>
            <p:ph type="body" idx="2"/>
          </p:nvPr>
        </p:nvSpPr>
        <p:spPr>
          <a:xfrm>
            <a:off x="1293097" y="4609496"/>
            <a:ext cx="7823100" cy="236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lt1"/>
              </a:buClr>
              <a:buSzPts val="1100"/>
              <a:buFont typeface="Arial"/>
              <a:buNone/>
              <a:defRPr sz="11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55" name="Google Shape;755;g343d2673bcf_0_3028"/>
          <p:cNvSpPr txBox="1">
            <a:spLocks noGrp="1"/>
          </p:cNvSpPr>
          <p:nvPr>
            <p:ph type="body" idx="3"/>
          </p:nvPr>
        </p:nvSpPr>
        <p:spPr>
          <a:xfrm>
            <a:off x="1293097" y="3908561"/>
            <a:ext cx="7823100" cy="388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lt1"/>
              </a:buClr>
              <a:buSzPts val="2800"/>
              <a:buFont typeface="Arial"/>
              <a:buNone/>
              <a:defRPr sz="28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56" name="Google Shape;756;g343d2673bcf_0_3028"/>
          <p:cNvSpPr txBox="1">
            <a:spLocks noGrp="1"/>
          </p:cNvSpPr>
          <p:nvPr>
            <p:ph type="body" idx="4"/>
          </p:nvPr>
        </p:nvSpPr>
        <p:spPr>
          <a:xfrm>
            <a:off x="2724732" y="6401691"/>
            <a:ext cx="6742500" cy="2364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5"/>
              </a:buClr>
              <a:buSzPts val="900"/>
              <a:buFont typeface="Arial"/>
              <a:buNone/>
              <a:defRPr sz="900" b="0" i="0" u="none" strike="noStrike" cap="none">
                <a:solidFill>
                  <a:schemeClr val="accent5"/>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57" name="Google Shape;757;g343d2673bcf_0_3028"/>
          <p:cNvSpPr/>
          <p:nvPr/>
        </p:nvSpPr>
        <p:spPr>
          <a:xfrm>
            <a:off x="1394691" y="5158693"/>
            <a:ext cx="2420100" cy="4065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758" name="Google Shape;758;g343d2673bcf_0_3028"/>
          <p:cNvSpPr txBox="1">
            <a:spLocks noGrp="1"/>
          </p:cNvSpPr>
          <p:nvPr>
            <p:ph type="body" idx="5"/>
          </p:nvPr>
        </p:nvSpPr>
        <p:spPr>
          <a:xfrm>
            <a:off x="1507371" y="5243656"/>
            <a:ext cx="2194500" cy="2364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lt1"/>
              </a:buClr>
              <a:buSzPts val="1200"/>
              <a:buFont typeface="Arial"/>
              <a:buNone/>
              <a:defRPr sz="1200" b="1"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Agenda Slide - 6 Item">
  <p:cSld name="1_Title Slide">
    <p:spTree>
      <p:nvGrpSpPr>
        <p:cNvPr id="1" name="Shape 759"/>
        <p:cNvGrpSpPr/>
        <p:nvPr/>
      </p:nvGrpSpPr>
      <p:grpSpPr>
        <a:xfrm>
          <a:off x="0" y="0"/>
          <a:ext cx="0" cy="0"/>
          <a:chOff x="0" y="0"/>
          <a:chExt cx="0" cy="0"/>
        </a:xfrm>
      </p:grpSpPr>
      <p:sp>
        <p:nvSpPr>
          <p:cNvPr id="760" name="Google Shape;760;g343d2673bcf_0_3043"/>
          <p:cNvSpPr/>
          <p:nvPr/>
        </p:nvSpPr>
        <p:spPr>
          <a:xfrm>
            <a:off x="0" y="0"/>
            <a:ext cx="43413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761" name="Google Shape;761;g343d2673bcf_0_3043"/>
          <p:cNvSpPr/>
          <p:nvPr/>
        </p:nvSpPr>
        <p:spPr>
          <a:xfrm>
            <a:off x="4341091" y="0"/>
            <a:ext cx="7851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pic>
        <p:nvPicPr>
          <p:cNvPr id="762" name="Google Shape;762;g343d2673bcf_0_3043"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763" name="Google Shape;763;g343d2673bcf_0_3043"/>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764" name="Google Shape;764;g343d2673bcf_0_3043"/>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765" name="Google Shape;765;g343d2673bcf_0_3043"/>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766" name="Google Shape;766;g343d2673bcf_0_3043"/>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a:p>
        </p:txBody>
      </p:sp>
      <p:pic>
        <p:nvPicPr>
          <p:cNvPr id="767" name="Google Shape;767;g343d2673bcf_0_3043"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768" name="Google Shape;768;g343d2673bcf_0_3043"/>
          <p:cNvSpPr/>
          <p:nvPr/>
        </p:nvSpPr>
        <p:spPr>
          <a:xfrm>
            <a:off x="5255488" y="612104"/>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769" name="Google Shape;769;g343d2673bcf_0_3043"/>
          <p:cNvSpPr txBox="1">
            <a:spLocks noGrp="1"/>
          </p:cNvSpPr>
          <p:nvPr>
            <p:ph type="body" idx="1"/>
          </p:nvPr>
        </p:nvSpPr>
        <p:spPr>
          <a:xfrm>
            <a:off x="5537918" y="968676"/>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70" name="Google Shape;770;g343d2673bcf_0_3043"/>
          <p:cNvSpPr txBox="1">
            <a:spLocks noGrp="1"/>
          </p:cNvSpPr>
          <p:nvPr>
            <p:ph type="body" idx="2"/>
          </p:nvPr>
        </p:nvSpPr>
        <p:spPr>
          <a:xfrm>
            <a:off x="5537917" y="1612241"/>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71" name="Google Shape;771;g343d2673bcf_0_3043"/>
          <p:cNvSpPr txBox="1">
            <a:spLocks noGrp="1"/>
          </p:cNvSpPr>
          <p:nvPr>
            <p:ph type="body" idx="3"/>
          </p:nvPr>
        </p:nvSpPr>
        <p:spPr>
          <a:xfrm>
            <a:off x="5537917" y="2150671"/>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772" name="Google Shape;772;g343d2673bcf_0_3043"/>
          <p:cNvCxnSpPr/>
          <p:nvPr/>
        </p:nvCxnSpPr>
        <p:spPr>
          <a:xfrm>
            <a:off x="5475000" y="832479"/>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773" name="Google Shape;773;g343d2673bcf_0_3043"/>
          <p:cNvCxnSpPr/>
          <p:nvPr/>
        </p:nvCxnSpPr>
        <p:spPr>
          <a:xfrm rot="10800000">
            <a:off x="5475000" y="831558"/>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774" name="Google Shape;774;g343d2673bcf_0_3043"/>
          <p:cNvSpPr/>
          <p:nvPr/>
        </p:nvSpPr>
        <p:spPr>
          <a:xfrm>
            <a:off x="5255488" y="2930432"/>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775" name="Google Shape;775;g343d2673bcf_0_3043"/>
          <p:cNvSpPr/>
          <p:nvPr/>
        </p:nvSpPr>
        <p:spPr>
          <a:xfrm>
            <a:off x="7384470" y="612104"/>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776" name="Google Shape;776;g343d2673bcf_0_3043"/>
          <p:cNvSpPr txBox="1">
            <a:spLocks noGrp="1"/>
          </p:cNvSpPr>
          <p:nvPr>
            <p:ph type="body" idx="4"/>
          </p:nvPr>
        </p:nvSpPr>
        <p:spPr>
          <a:xfrm>
            <a:off x="7666900" y="968676"/>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77" name="Google Shape;777;g343d2673bcf_0_3043"/>
          <p:cNvSpPr txBox="1">
            <a:spLocks noGrp="1"/>
          </p:cNvSpPr>
          <p:nvPr>
            <p:ph type="body" idx="5"/>
          </p:nvPr>
        </p:nvSpPr>
        <p:spPr>
          <a:xfrm>
            <a:off x="7666899" y="1612241"/>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78" name="Google Shape;778;g343d2673bcf_0_3043"/>
          <p:cNvSpPr txBox="1">
            <a:spLocks noGrp="1"/>
          </p:cNvSpPr>
          <p:nvPr>
            <p:ph type="body" idx="6"/>
          </p:nvPr>
        </p:nvSpPr>
        <p:spPr>
          <a:xfrm>
            <a:off x="7666899" y="2150671"/>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779" name="Google Shape;779;g343d2673bcf_0_3043"/>
          <p:cNvCxnSpPr/>
          <p:nvPr/>
        </p:nvCxnSpPr>
        <p:spPr>
          <a:xfrm>
            <a:off x="7603982" y="832479"/>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780" name="Google Shape;780;g343d2673bcf_0_3043"/>
          <p:cNvCxnSpPr/>
          <p:nvPr/>
        </p:nvCxnSpPr>
        <p:spPr>
          <a:xfrm rot="10800000">
            <a:off x="7603982" y="831558"/>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781" name="Google Shape;781;g343d2673bcf_0_3043"/>
          <p:cNvSpPr/>
          <p:nvPr/>
        </p:nvSpPr>
        <p:spPr>
          <a:xfrm>
            <a:off x="7384470" y="2930432"/>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782" name="Google Shape;782;g343d2673bcf_0_3043"/>
          <p:cNvSpPr/>
          <p:nvPr/>
        </p:nvSpPr>
        <p:spPr>
          <a:xfrm>
            <a:off x="9513452" y="612104"/>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783" name="Google Shape;783;g343d2673bcf_0_3043"/>
          <p:cNvSpPr txBox="1">
            <a:spLocks noGrp="1"/>
          </p:cNvSpPr>
          <p:nvPr>
            <p:ph type="body" idx="7"/>
          </p:nvPr>
        </p:nvSpPr>
        <p:spPr>
          <a:xfrm>
            <a:off x="9795882" y="968676"/>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84" name="Google Shape;784;g343d2673bcf_0_3043"/>
          <p:cNvSpPr txBox="1">
            <a:spLocks noGrp="1"/>
          </p:cNvSpPr>
          <p:nvPr>
            <p:ph type="body" idx="8"/>
          </p:nvPr>
        </p:nvSpPr>
        <p:spPr>
          <a:xfrm>
            <a:off x="9795881" y="1612241"/>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85" name="Google Shape;785;g343d2673bcf_0_3043"/>
          <p:cNvSpPr txBox="1">
            <a:spLocks noGrp="1"/>
          </p:cNvSpPr>
          <p:nvPr>
            <p:ph type="body" idx="9"/>
          </p:nvPr>
        </p:nvSpPr>
        <p:spPr>
          <a:xfrm>
            <a:off x="9795881" y="2150671"/>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786" name="Google Shape;786;g343d2673bcf_0_3043"/>
          <p:cNvCxnSpPr/>
          <p:nvPr/>
        </p:nvCxnSpPr>
        <p:spPr>
          <a:xfrm>
            <a:off x="9732964" y="832479"/>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787" name="Google Shape;787;g343d2673bcf_0_3043"/>
          <p:cNvCxnSpPr/>
          <p:nvPr/>
        </p:nvCxnSpPr>
        <p:spPr>
          <a:xfrm rot="10800000">
            <a:off x="9732964" y="831558"/>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788" name="Google Shape;788;g343d2673bcf_0_3043"/>
          <p:cNvSpPr/>
          <p:nvPr/>
        </p:nvSpPr>
        <p:spPr>
          <a:xfrm>
            <a:off x="9513452" y="2930432"/>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789" name="Google Shape;789;g343d2673bcf_0_3043"/>
          <p:cNvSpPr/>
          <p:nvPr/>
        </p:nvSpPr>
        <p:spPr>
          <a:xfrm>
            <a:off x="5255488" y="3273093"/>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790" name="Google Shape;790;g343d2673bcf_0_3043"/>
          <p:cNvSpPr txBox="1">
            <a:spLocks noGrp="1"/>
          </p:cNvSpPr>
          <p:nvPr>
            <p:ph type="body" idx="13"/>
          </p:nvPr>
        </p:nvSpPr>
        <p:spPr>
          <a:xfrm>
            <a:off x="5537918" y="362966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91" name="Google Shape;791;g343d2673bcf_0_3043"/>
          <p:cNvSpPr txBox="1">
            <a:spLocks noGrp="1"/>
          </p:cNvSpPr>
          <p:nvPr>
            <p:ph type="body" idx="14"/>
          </p:nvPr>
        </p:nvSpPr>
        <p:spPr>
          <a:xfrm>
            <a:off x="5537917" y="427323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92" name="Google Shape;792;g343d2673bcf_0_3043"/>
          <p:cNvSpPr txBox="1">
            <a:spLocks noGrp="1"/>
          </p:cNvSpPr>
          <p:nvPr>
            <p:ph type="body" idx="15"/>
          </p:nvPr>
        </p:nvSpPr>
        <p:spPr>
          <a:xfrm>
            <a:off x="5537917" y="481166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793" name="Google Shape;793;g343d2673bcf_0_3043"/>
          <p:cNvCxnSpPr/>
          <p:nvPr/>
        </p:nvCxnSpPr>
        <p:spPr>
          <a:xfrm>
            <a:off x="5475000" y="349346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794" name="Google Shape;794;g343d2673bcf_0_3043"/>
          <p:cNvCxnSpPr/>
          <p:nvPr/>
        </p:nvCxnSpPr>
        <p:spPr>
          <a:xfrm rot="10800000">
            <a:off x="5475000" y="349254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795" name="Google Shape;795;g343d2673bcf_0_3043"/>
          <p:cNvSpPr/>
          <p:nvPr/>
        </p:nvSpPr>
        <p:spPr>
          <a:xfrm>
            <a:off x="5255488" y="5591421"/>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796" name="Google Shape;796;g343d2673bcf_0_3043"/>
          <p:cNvSpPr/>
          <p:nvPr/>
        </p:nvSpPr>
        <p:spPr>
          <a:xfrm>
            <a:off x="7384470" y="3273093"/>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797" name="Google Shape;797;g343d2673bcf_0_3043"/>
          <p:cNvSpPr txBox="1">
            <a:spLocks noGrp="1"/>
          </p:cNvSpPr>
          <p:nvPr>
            <p:ph type="body" idx="16"/>
          </p:nvPr>
        </p:nvSpPr>
        <p:spPr>
          <a:xfrm>
            <a:off x="7666900" y="362966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98" name="Google Shape;798;g343d2673bcf_0_3043"/>
          <p:cNvSpPr txBox="1">
            <a:spLocks noGrp="1"/>
          </p:cNvSpPr>
          <p:nvPr>
            <p:ph type="body" idx="17"/>
          </p:nvPr>
        </p:nvSpPr>
        <p:spPr>
          <a:xfrm>
            <a:off x="7666899" y="427323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799" name="Google Shape;799;g343d2673bcf_0_3043"/>
          <p:cNvSpPr txBox="1">
            <a:spLocks noGrp="1"/>
          </p:cNvSpPr>
          <p:nvPr>
            <p:ph type="body" idx="18"/>
          </p:nvPr>
        </p:nvSpPr>
        <p:spPr>
          <a:xfrm>
            <a:off x="7666899" y="481166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800" name="Google Shape;800;g343d2673bcf_0_3043"/>
          <p:cNvCxnSpPr/>
          <p:nvPr/>
        </p:nvCxnSpPr>
        <p:spPr>
          <a:xfrm>
            <a:off x="7603982" y="349346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801" name="Google Shape;801;g343d2673bcf_0_3043"/>
          <p:cNvCxnSpPr/>
          <p:nvPr/>
        </p:nvCxnSpPr>
        <p:spPr>
          <a:xfrm rot="10800000">
            <a:off x="7603982" y="349254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802" name="Google Shape;802;g343d2673bcf_0_3043"/>
          <p:cNvSpPr/>
          <p:nvPr/>
        </p:nvSpPr>
        <p:spPr>
          <a:xfrm>
            <a:off x="7384470" y="5591421"/>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03" name="Google Shape;803;g343d2673bcf_0_3043"/>
          <p:cNvSpPr/>
          <p:nvPr/>
        </p:nvSpPr>
        <p:spPr>
          <a:xfrm>
            <a:off x="9513452" y="3273093"/>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04" name="Google Shape;804;g343d2673bcf_0_3043"/>
          <p:cNvSpPr txBox="1">
            <a:spLocks noGrp="1"/>
          </p:cNvSpPr>
          <p:nvPr>
            <p:ph type="body" idx="19"/>
          </p:nvPr>
        </p:nvSpPr>
        <p:spPr>
          <a:xfrm>
            <a:off x="9795882" y="362966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05" name="Google Shape;805;g343d2673bcf_0_3043"/>
          <p:cNvSpPr txBox="1">
            <a:spLocks noGrp="1"/>
          </p:cNvSpPr>
          <p:nvPr>
            <p:ph type="body" idx="20"/>
          </p:nvPr>
        </p:nvSpPr>
        <p:spPr>
          <a:xfrm>
            <a:off x="9795881" y="427323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06" name="Google Shape;806;g343d2673bcf_0_3043"/>
          <p:cNvSpPr txBox="1">
            <a:spLocks noGrp="1"/>
          </p:cNvSpPr>
          <p:nvPr>
            <p:ph type="body" idx="21"/>
          </p:nvPr>
        </p:nvSpPr>
        <p:spPr>
          <a:xfrm>
            <a:off x="9795881" y="481166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807" name="Google Shape;807;g343d2673bcf_0_3043"/>
          <p:cNvCxnSpPr/>
          <p:nvPr/>
        </p:nvCxnSpPr>
        <p:spPr>
          <a:xfrm>
            <a:off x="9732964" y="349346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808" name="Google Shape;808;g343d2673bcf_0_3043"/>
          <p:cNvCxnSpPr/>
          <p:nvPr/>
        </p:nvCxnSpPr>
        <p:spPr>
          <a:xfrm rot="10800000">
            <a:off x="9732964" y="349254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809" name="Google Shape;809;g343d2673bcf_0_3043"/>
          <p:cNvSpPr/>
          <p:nvPr/>
        </p:nvSpPr>
        <p:spPr>
          <a:xfrm>
            <a:off x="9513452" y="5591421"/>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10" name="Google Shape;810;g343d2673bcf_0_3043"/>
          <p:cNvSpPr txBox="1">
            <a:spLocks noGrp="1"/>
          </p:cNvSpPr>
          <p:nvPr>
            <p:ph type="body" idx="22"/>
          </p:nvPr>
        </p:nvSpPr>
        <p:spPr>
          <a:xfrm>
            <a:off x="539187" y="1770899"/>
            <a:ext cx="3252900" cy="1046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11" name="Google Shape;811;g343d2673bcf_0_3043"/>
          <p:cNvSpPr txBox="1">
            <a:spLocks noGrp="1"/>
          </p:cNvSpPr>
          <p:nvPr>
            <p:ph type="body" idx="23"/>
          </p:nvPr>
        </p:nvSpPr>
        <p:spPr>
          <a:xfrm>
            <a:off x="539187" y="3121889"/>
            <a:ext cx="3252900" cy="12099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12" name="Google Shape;812;g343d2673bcf_0_3043"/>
          <p:cNvSpPr/>
          <p:nvPr/>
        </p:nvSpPr>
        <p:spPr>
          <a:xfrm>
            <a:off x="665019" y="2817089"/>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Agenda Slide - 8 Item">
  <p:cSld name="1_Title Slide_1">
    <p:spTree>
      <p:nvGrpSpPr>
        <p:cNvPr id="1" name="Shape 813"/>
        <p:cNvGrpSpPr/>
        <p:nvPr/>
      </p:nvGrpSpPr>
      <p:grpSpPr>
        <a:xfrm>
          <a:off x="0" y="0"/>
          <a:ext cx="0" cy="0"/>
          <a:chOff x="0" y="0"/>
          <a:chExt cx="0" cy="0"/>
        </a:xfrm>
      </p:grpSpPr>
      <p:sp>
        <p:nvSpPr>
          <p:cNvPr id="814" name="Google Shape;814;g343d2673bcf_0_3097"/>
          <p:cNvSpPr/>
          <p:nvPr/>
        </p:nvSpPr>
        <p:spPr>
          <a:xfrm>
            <a:off x="0" y="0"/>
            <a:ext cx="37869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815" name="Google Shape;815;g343d2673bcf_0_3097"/>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pic>
        <p:nvPicPr>
          <p:cNvPr id="816" name="Google Shape;816;g343d2673bcf_0_3097"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817" name="Google Shape;817;g343d2673bcf_0_3097"/>
          <p:cNvSpPr/>
          <p:nvPr/>
        </p:nvSpPr>
        <p:spPr>
          <a:xfrm>
            <a:off x="3786909" y="0"/>
            <a:ext cx="84051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818" name="Google Shape;818;g343d2673bcf_0_3097"/>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819" name="Google Shape;819;g343d2673bcf_0_3097"/>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820" name="Google Shape;820;g343d2673bcf_0_3097"/>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a:p>
        </p:txBody>
      </p:sp>
      <p:pic>
        <p:nvPicPr>
          <p:cNvPr id="821" name="Google Shape;821;g343d2673bcf_0_3097"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822" name="Google Shape;822;g343d2673bcf_0_3097"/>
          <p:cNvSpPr/>
          <p:nvPr/>
        </p:nvSpPr>
        <p:spPr>
          <a:xfrm>
            <a:off x="4082477" y="612104"/>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23" name="Google Shape;823;g343d2673bcf_0_3097"/>
          <p:cNvSpPr txBox="1">
            <a:spLocks noGrp="1"/>
          </p:cNvSpPr>
          <p:nvPr>
            <p:ph type="body" idx="1"/>
          </p:nvPr>
        </p:nvSpPr>
        <p:spPr>
          <a:xfrm>
            <a:off x="4364907" y="968676"/>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24" name="Google Shape;824;g343d2673bcf_0_3097"/>
          <p:cNvSpPr txBox="1">
            <a:spLocks noGrp="1"/>
          </p:cNvSpPr>
          <p:nvPr>
            <p:ph type="body" idx="2"/>
          </p:nvPr>
        </p:nvSpPr>
        <p:spPr>
          <a:xfrm>
            <a:off x="4364906" y="1612241"/>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25" name="Google Shape;825;g343d2673bcf_0_3097"/>
          <p:cNvSpPr txBox="1">
            <a:spLocks noGrp="1"/>
          </p:cNvSpPr>
          <p:nvPr>
            <p:ph type="body" idx="3"/>
          </p:nvPr>
        </p:nvSpPr>
        <p:spPr>
          <a:xfrm>
            <a:off x="4364906" y="2150671"/>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826" name="Google Shape;826;g343d2673bcf_0_3097"/>
          <p:cNvCxnSpPr/>
          <p:nvPr/>
        </p:nvCxnSpPr>
        <p:spPr>
          <a:xfrm>
            <a:off x="4301989" y="832479"/>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827" name="Google Shape;827;g343d2673bcf_0_3097"/>
          <p:cNvCxnSpPr/>
          <p:nvPr/>
        </p:nvCxnSpPr>
        <p:spPr>
          <a:xfrm rot="10800000">
            <a:off x="4301989" y="831558"/>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828" name="Google Shape;828;g343d2673bcf_0_3097"/>
          <p:cNvSpPr/>
          <p:nvPr/>
        </p:nvSpPr>
        <p:spPr>
          <a:xfrm>
            <a:off x="4082477" y="2930432"/>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29" name="Google Shape;829;g343d2673bcf_0_3097"/>
          <p:cNvSpPr/>
          <p:nvPr/>
        </p:nvSpPr>
        <p:spPr>
          <a:xfrm>
            <a:off x="6084607" y="611734"/>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30" name="Google Shape;830;g343d2673bcf_0_3097"/>
          <p:cNvSpPr txBox="1">
            <a:spLocks noGrp="1"/>
          </p:cNvSpPr>
          <p:nvPr>
            <p:ph type="body" idx="4"/>
          </p:nvPr>
        </p:nvSpPr>
        <p:spPr>
          <a:xfrm>
            <a:off x="6367037" y="968306"/>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31" name="Google Shape;831;g343d2673bcf_0_3097"/>
          <p:cNvSpPr txBox="1">
            <a:spLocks noGrp="1"/>
          </p:cNvSpPr>
          <p:nvPr>
            <p:ph type="body" idx="5"/>
          </p:nvPr>
        </p:nvSpPr>
        <p:spPr>
          <a:xfrm>
            <a:off x="6367036" y="1611871"/>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32" name="Google Shape;832;g343d2673bcf_0_3097"/>
          <p:cNvSpPr txBox="1">
            <a:spLocks noGrp="1"/>
          </p:cNvSpPr>
          <p:nvPr>
            <p:ph type="body" idx="6"/>
          </p:nvPr>
        </p:nvSpPr>
        <p:spPr>
          <a:xfrm>
            <a:off x="6367036" y="2150301"/>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833" name="Google Shape;833;g343d2673bcf_0_3097"/>
          <p:cNvCxnSpPr/>
          <p:nvPr/>
        </p:nvCxnSpPr>
        <p:spPr>
          <a:xfrm>
            <a:off x="6304119" y="832109"/>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834" name="Google Shape;834;g343d2673bcf_0_3097"/>
          <p:cNvCxnSpPr/>
          <p:nvPr/>
        </p:nvCxnSpPr>
        <p:spPr>
          <a:xfrm rot="10800000">
            <a:off x="6304119" y="831188"/>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835" name="Google Shape;835;g343d2673bcf_0_3097"/>
          <p:cNvSpPr/>
          <p:nvPr/>
        </p:nvSpPr>
        <p:spPr>
          <a:xfrm>
            <a:off x="6084607" y="2930062"/>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36" name="Google Shape;836;g343d2673bcf_0_3097"/>
          <p:cNvSpPr/>
          <p:nvPr/>
        </p:nvSpPr>
        <p:spPr>
          <a:xfrm>
            <a:off x="8086737" y="611733"/>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37" name="Google Shape;837;g343d2673bcf_0_3097"/>
          <p:cNvSpPr txBox="1">
            <a:spLocks noGrp="1"/>
          </p:cNvSpPr>
          <p:nvPr>
            <p:ph type="body" idx="7"/>
          </p:nvPr>
        </p:nvSpPr>
        <p:spPr>
          <a:xfrm>
            <a:off x="8369167" y="96830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38" name="Google Shape;838;g343d2673bcf_0_3097"/>
          <p:cNvSpPr txBox="1">
            <a:spLocks noGrp="1"/>
          </p:cNvSpPr>
          <p:nvPr>
            <p:ph type="body" idx="8"/>
          </p:nvPr>
        </p:nvSpPr>
        <p:spPr>
          <a:xfrm>
            <a:off x="8369166" y="161187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39" name="Google Shape;839;g343d2673bcf_0_3097"/>
          <p:cNvSpPr txBox="1">
            <a:spLocks noGrp="1"/>
          </p:cNvSpPr>
          <p:nvPr>
            <p:ph type="body" idx="9"/>
          </p:nvPr>
        </p:nvSpPr>
        <p:spPr>
          <a:xfrm>
            <a:off x="8369166" y="215030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840" name="Google Shape;840;g343d2673bcf_0_3097"/>
          <p:cNvCxnSpPr/>
          <p:nvPr/>
        </p:nvCxnSpPr>
        <p:spPr>
          <a:xfrm>
            <a:off x="8306249" y="83210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841" name="Google Shape;841;g343d2673bcf_0_3097"/>
          <p:cNvCxnSpPr/>
          <p:nvPr/>
        </p:nvCxnSpPr>
        <p:spPr>
          <a:xfrm rot="10800000">
            <a:off x="8306249" y="83118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842" name="Google Shape;842;g343d2673bcf_0_3097"/>
          <p:cNvSpPr/>
          <p:nvPr/>
        </p:nvSpPr>
        <p:spPr>
          <a:xfrm>
            <a:off x="8086737" y="2930061"/>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43" name="Google Shape;843;g343d2673bcf_0_3097"/>
          <p:cNvSpPr/>
          <p:nvPr/>
        </p:nvSpPr>
        <p:spPr>
          <a:xfrm>
            <a:off x="4082477" y="3273093"/>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44" name="Google Shape;844;g343d2673bcf_0_3097"/>
          <p:cNvSpPr txBox="1">
            <a:spLocks noGrp="1"/>
          </p:cNvSpPr>
          <p:nvPr>
            <p:ph type="body" idx="13"/>
          </p:nvPr>
        </p:nvSpPr>
        <p:spPr>
          <a:xfrm>
            <a:off x="4364907" y="362966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45" name="Google Shape;845;g343d2673bcf_0_3097"/>
          <p:cNvSpPr txBox="1">
            <a:spLocks noGrp="1"/>
          </p:cNvSpPr>
          <p:nvPr>
            <p:ph type="body" idx="14"/>
          </p:nvPr>
        </p:nvSpPr>
        <p:spPr>
          <a:xfrm>
            <a:off x="4364906" y="427323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46" name="Google Shape;846;g343d2673bcf_0_3097"/>
          <p:cNvSpPr txBox="1">
            <a:spLocks noGrp="1"/>
          </p:cNvSpPr>
          <p:nvPr>
            <p:ph type="body" idx="15"/>
          </p:nvPr>
        </p:nvSpPr>
        <p:spPr>
          <a:xfrm>
            <a:off x="4364906" y="481166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847" name="Google Shape;847;g343d2673bcf_0_3097"/>
          <p:cNvCxnSpPr/>
          <p:nvPr/>
        </p:nvCxnSpPr>
        <p:spPr>
          <a:xfrm>
            <a:off x="4301989" y="349346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848" name="Google Shape;848;g343d2673bcf_0_3097"/>
          <p:cNvCxnSpPr/>
          <p:nvPr/>
        </p:nvCxnSpPr>
        <p:spPr>
          <a:xfrm rot="10800000">
            <a:off x="4301989" y="349254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849" name="Google Shape;849;g343d2673bcf_0_3097"/>
          <p:cNvSpPr/>
          <p:nvPr/>
        </p:nvSpPr>
        <p:spPr>
          <a:xfrm>
            <a:off x="4082477" y="5591421"/>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50" name="Google Shape;850;g343d2673bcf_0_3097"/>
          <p:cNvSpPr/>
          <p:nvPr/>
        </p:nvSpPr>
        <p:spPr>
          <a:xfrm>
            <a:off x="6084607" y="3272723"/>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51" name="Google Shape;851;g343d2673bcf_0_3097"/>
          <p:cNvSpPr txBox="1">
            <a:spLocks noGrp="1"/>
          </p:cNvSpPr>
          <p:nvPr>
            <p:ph type="body" idx="16"/>
          </p:nvPr>
        </p:nvSpPr>
        <p:spPr>
          <a:xfrm>
            <a:off x="6367037" y="362929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52" name="Google Shape;852;g343d2673bcf_0_3097"/>
          <p:cNvSpPr txBox="1">
            <a:spLocks noGrp="1"/>
          </p:cNvSpPr>
          <p:nvPr>
            <p:ph type="body" idx="17"/>
          </p:nvPr>
        </p:nvSpPr>
        <p:spPr>
          <a:xfrm>
            <a:off x="6367036" y="427286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53" name="Google Shape;853;g343d2673bcf_0_3097"/>
          <p:cNvSpPr txBox="1">
            <a:spLocks noGrp="1"/>
          </p:cNvSpPr>
          <p:nvPr>
            <p:ph type="body" idx="18"/>
          </p:nvPr>
        </p:nvSpPr>
        <p:spPr>
          <a:xfrm>
            <a:off x="6367036" y="481129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854" name="Google Shape;854;g343d2673bcf_0_3097"/>
          <p:cNvCxnSpPr/>
          <p:nvPr/>
        </p:nvCxnSpPr>
        <p:spPr>
          <a:xfrm>
            <a:off x="6304119" y="349309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855" name="Google Shape;855;g343d2673bcf_0_3097"/>
          <p:cNvCxnSpPr/>
          <p:nvPr/>
        </p:nvCxnSpPr>
        <p:spPr>
          <a:xfrm rot="10800000">
            <a:off x="6304119" y="349217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856" name="Google Shape;856;g343d2673bcf_0_3097"/>
          <p:cNvSpPr/>
          <p:nvPr/>
        </p:nvSpPr>
        <p:spPr>
          <a:xfrm>
            <a:off x="6084607" y="5591051"/>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57" name="Google Shape;857;g343d2673bcf_0_3097"/>
          <p:cNvSpPr/>
          <p:nvPr/>
        </p:nvSpPr>
        <p:spPr>
          <a:xfrm>
            <a:off x="8086737" y="3272722"/>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58" name="Google Shape;858;g343d2673bcf_0_3097"/>
          <p:cNvSpPr txBox="1">
            <a:spLocks noGrp="1"/>
          </p:cNvSpPr>
          <p:nvPr>
            <p:ph type="body" idx="19"/>
          </p:nvPr>
        </p:nvSpPr>
        <p:spPr>
          <a:xfrm>
            <a:off x="8369167" y="3629294"/>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59" name="Google Shape;859;g343d2673bcf_0_3097"/>
          <p:cNvSpPr txBox="1">
            <a:spLocks noGrp="1"/>
          </p:cNvSpPr>
          <p:nvPr>
            <p:ph type="body" idx="20"/>
          </p:nvPr>
        </p:nvSpPr>
        <p:spPr>
          <a:xfrm>
            <a:off x="8369166" y="4272859"/>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60" name="Google Shape;860;g343d2673bcf_0_3097"/>
          <p:cNvSpPr txBox="1">
            <a:spLocks noGrp="1"/>
          </p:cNvSpPr>
          <p:nvPr>
            <p:ph type="body" idx="21"/>
          </p:nvPr>
        </p:nvSpPr>
        <p:spPr>
          <a:xfrm>
            <a:off x="8369166" y="4811289"/>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861" name="Google Shape;861;g343d2673bcf_0_3097"/>
          <p:cNvCxnSpPr/>
          <p:nvPr/>
        </p:nvCxnSpPr>
        <p:spPr>
          <a:xfrm>
            <a:off x="8306249" y="3493097"/>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862" name="Google Shape;862;g343d2673bcf_0_3097"/>
          <p:cNvCxnSpPr/>
          <p:nvPr/>
        </p:nvCxnSpPr>
        <p:spPr>
          <a:xfrm rot="10800000">
            <a:off x="8306249" y="3492176"/>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863" name="Google Shape;863;g343d2673bcf_0_3097"/>
          <p:cNvSpPr/>
          <p:nvPr/>
        </p:nvSpPr>
        <p:spPr>
          <a:xfrm>
            <a:off x="8086737" y="5591050"/>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64" name="Google Shape;864;g343d2673bcf_0_3097"/>
          <p:cNvSpPr txBox="1">
            <a:spLocks noGrp="1"/>
          </p:cNvSpPr>
          <p:nvPr>
            <p:ph type="body" idx="22"/>
          </p:nvPr>
        </p:nvSpPr>
        <p:spPr>
          <a:xfrm>
            <a:off x="539187" y="1770899"/>
            <a:ext cx="2690100" cy="1046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65" name="Google Shape;865;g343d2673bcf_0_3097"/>
          <p:cNvSpPr txBox="1">
            <a:spLocks noGrp="1"/>
          </p:cNvSpPr>
          <p:nvPr>
            <p:ph type="body" idx="23"/>
          </p:nvPr>
        </p:nvSpPr>
        <p:spPr>
          <a:xfrm>
            <a:off x="539187" y="3121889"/>
            <a:ext cx="2690100" cy="12099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66" name="Google Shape;866;g343d2673bcf_0_3097"/>
          <p:cNvSpPr/>
          <p:nvPr/>
        </p:nvSpPr>
        <p:spPr>
          <a:xfrm>
            <a:off x="665019" y="2817089"/>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867" name="Google Shape;867;g343d2673bcf_0_3097"/>
          <p:cNvSpPr/>
          <p:nvPr/>
        </p:nvSpPr>
        <p:spPr>
          <a:xfrm>
            <a:off x="10088867" y="611732"/>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68" name="Google Shape;868;g343d2673bcf_0_3097"/>
          <p:cNvSpPr txBox="1">
            <a:spLocks noGrp="1"/>
          </p:cNvSpPr>
          <p:nvPr>
            <p:ph type="body" idx="24"/>
          </p:nvPr>
        </p:nvSpPr>
        <p:spPr>
          <a:xfrm>
            <a:off x="10371297" y="968304"/>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69" name="Google Shape;869;g343d2673bcf_0_3097"/>
          <p:cNvSpPr txBox="1">
            <a:spLocks noGrp="1"/>
          </p:cNvSpPr>
          <p:nvPr>
            <p:ph type="body" idx="25"/>
          </p:nvPr>
        </p:nvSpPr>
        <p:spPr>
          <a:xfrm>
            <a:off x="10371296" y="1611869"/>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70" name="Google Shape;870;g343d2673bcf_0_3097"/>
          <p:cNvSpPr txBox="1">
            <a:spLocks noGrp="1"/>
          </p:cNvSpPr>
          <p:nvPr>
            <p:ph type="body" idx="26"/>
          </p:nvPr>
        </p:nvSpPr>
        <p:spPr>
          <a:xfrm>
            <a:off x="10371296" y="2150299"/>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871" name="Google Shape;871;g343d2673bcf_0_3097"/>
          <p:cNvCxnSpPr/>
          <p:nvPr/>
        </p:nvCxnSpPr>
        <p:spPr>
          <a:xfrm>
            <a:off x="10308379" y="832107"/>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872" name="Google Shape;872;g343d2673bcf_0_3097"/>
          <p:cNvCxnSpPr/>
          <p:nvPr/>
        </p:nvCxnSpPr>
        <p:spPr>
          <a:xfrm rot="10800000">
            <a:off x="10308379" y="831186"/>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873" name="Google Shape;873;g343d2673bcf_0_3097"/>
          <p:cNvSpPr/>
          <p:nvPr/>
        </p:nvSpPr>
        <p:spPr>
          <a:xfrm>
            <a:off x="10088867" y="2930060"/>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74" name="Google Shape;874;g343d2673bcf_0_3097"/>
          <p:cNvSpPr/>
          <p:nvPr/>
        </p:nvSpPr>
        <p:spPr>
          <a:xfrm>
            <a:off x="10088867" y="3272721"/>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75" name="Google Shape;875;g343d2673bcf_0_3097"/>
          <p:cNvSpPr txBox="1">
            <a:spLocks noGrp="1"/>
          </p:cNvSpPr>
          <p:nvPr>
            <p:ph type="body" idx="27"/>
          </p:nvPr>
        </p:nvSpPr>
        <p:spPr>
          <a:xfrm>
            <a:off x="10371297" y="3629293"/>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76" name="Google Shape;876;g343d2673bcf_0_3097"/>
          <p:cNvSpPr txBox="1">
            <a:spLocks noGrp="1"/>
          </p:cNvSpPr>
          <p:nvPr>
            <p:ph type="body" idx="28"/>
          </p:nvPr>
        </p:nvSpPr>
        <p:spPr>
          <a:xfrm>
            <a:off x="10371296" y="4272858"/>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77" name="Google Shape;877;g343d2673bcf_0_3097"/>
          <p:cNvSpPr txBox="1">
            <a:spLocks noGrp="1"/>
          </p:cNvSpPr>
          <p:nvPr>
            <p:ph type="body" idx="29"/>
          </p:nvPr>
        </p:nvSpPr>
        <p:spPr>
          <a:xfrm>
            <a:off x="10371296" y="4811288"/>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878" name="Google Shape;878;g343d2673bcf_0_3097"/>
          <p:cNvCxnSpPr/>
          <p:nvPr/>
        </p:nvCxnSpPr>
        <p:spPr>
          <a:xfrm>
            <a:off x="10308379" y="3493096"/>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879" name="Google Shape;879;g343d2673bcf_0_3097"/>
          <p:cNvCxnSpPr/>
          <p:nvPr/>
        </p:nvCxnSpPr>
        <p:spPr>
          <a:xfrm rot="10800000">
            <a:off x="10308379" y="3492175"/>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880" name="Google Shape;880;g343d2673bcf_0_3097"/>
          <p:cNvSpPr/>
          <p:nvPr/>
        </p:nvSpPr>
        <p:spPr>
          <a:xfrm>
            <a:off x="10088867" y="5591049"/>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Agenda Slide - 7 Item">
  <p:cSld name="1_Title Slide_1_2">
    <p:spTree>
      <p:nvGrpSpPr>
        <p:cNvPr id="1" name="Shape 881"/>
        <p:cNvGrpSpPr/>
        <p:nvPr/>
      </p:nvGrpSpPr>
      <p:grpSpPr>
        <a:xfrm>
          <a:off x="0" y="0"/>
          <a:ext cx="0" cy="0"/>
          <a:chOff x="0" y="0"/>
          <a:chExt cx="0" cy="0"/>
        </a:xfrm>
      </p:grpSpPr>
      <p:sp>
        <p:nvSpPr>
          <p:cNvPr id="882" name="Google Shape;882;g343d2673bcf_0_3165"/>
          <p:cNvSpPr/>
          <p:nvPr/>
        </p:nvSpPr>
        <p:spPr>
          <a:xfrm>
            <a:off x="3786909" y="0"/>
            <a:ext cx="84051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pic>
        <p:nvPicPr>
          <p:cNvPr id="883" name="Google Shape;883;g343d2673bcf_0_3165"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884" name="Google Shape;884;g343d2673bcf_0_3165"/>
          <p:cNvSpPr/>
          <p:nvPr/>
        </p:nvSpPr>
        <p:spPr>
          <a:xfrm>
            <a:off x="0" y="0"/>
            <a:ext cx="37869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885" name="Google Shape;885;g343d2673bcf_0_3165"/>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886" name="Google Shape;886;g343d2673bcf_0_3165"/>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887" name="Google Shape;887;g343d2673bcf_0_3165"/>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888" name="Google Shape;888;g343d2673bcf_0_3165"/>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a:p>
        </p:txBody>
      </p:sp>
      <p:pic>
        <p:nvPicPr>
          <p:cNvPr id="889" name="Google Shape;889;g343d2673bcf_0_3165"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890" name="Google Shape;890;g343d2673bcf_0_3165"/>
          <p:cNvSpPr/>
          <p:nvPr/>
        </p:nvSpPr>
        <p:spPr>
          <a:xfrm>
            <a:off x="4082477" y="612104"/>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91" name="Google Shape;891;g343d2673bcf_0_3165"/>
          <p:cNvSpPr txBox="1">
            <a:spLocks noGrp="1"/>
          </p:cNvSpPr>
          <p:nvPr>
            <p:ph type="body" idx="1"/>
          </p:nvPr>
        </p:nvSpPr>
        <p:spPr>
          <a:xfrm>
            <a:off x="4364907" y="968676"/>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92" name="Google Shape;892;g343d2673bcf_0_3165"/>
          <p:cNvSpPr txBox="1">
            <a:spLocks noGrp="1"/>
          </p:cNvSpPr>
          <p:nvPr>
            <p:ph type="body" idx="2"/>
          </p:nvPr>
        </p:nvSpPr>
        <p:spPr>
          <a:xfrm>
            <a:off x="4364906" y="1612241"/>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93" name="Google Shape;893;g343d2673bcf_0_3165"/>
          <p:cNvSpPr txBox="1">
            <a:spLocks noGrp="1"/>
          </p:cNvSpPr>
          <p:nvPr>
            <p:ph type="body" idx="3"/>
          </p:nvPr>
        </p:nvSpPr>
        <p:spPr>
          <a:xfrm>
            <a:off x="4364906" y="2150671"/>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894" name="Google Shape;894;g343d2673bcf_0_3165"/>
          <p:cNvCxnSpPr/>
          <p:nvPr/>
        </p:nvCxnSpPr>
        <p:spPr>
          <a:xfrm>
            <a:off x="4301989" y="832479"/>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895" name="Google Shape;895;g343d2673bcf_0_3165"/>
          <p:cNvCxnSpPr/>
          <p:nvPr/>
        </p:nvCxnSpPr>
        <p:spPr>
          <a:xfrm rot="10800000">
            <a:off x="4301989" y="831558"/>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896" name="Google Shape;896;g343d2673bcf_0_3165"/>
          <p:cNvSpPr/>
          <p:nvPr/>
        </p:nvSpPr>
        <p:spPr>
          <a:xfrm>
            <a:off x="4082477" y="2930432"/>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97" name="Google Shape;897;g343d2673bcf_0_3165"/>
          <p:cNvSpPr/>
          <p:nvPr/>
        </p:nvSpPr>
        <p:spPr>
          <a:xfrm>
            <a:off x="6084607" y="611734"/>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898" name="Google Shape;898;g343d2673bcf_0_3165"/>
          <p:cNvSpPr txBox="1">
            <a:spLocks noGrp="1"/>
          </p:cNvSpPr>
          <p:nvPr>
            <p:ph type="body" idx="4"/>
          </p:nvPr>
        </p:nvSpPr>
        <p:spPr>
          <a:xfrm>
            <a:off x="6367037" y="968306"/>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899" name="Google Shape;899;g343d2673bcf_0_3165"/>
          <p:cNvSpPr txBox="1">
            <a:spLocks noGrp="1"/>
          </p:cNvSpPr>
          <p:nvPr>
            <p:ph type="body" idx="5"/>
          </p:nvPr>
        </p:nvSpPr>
        <p:spPr>
          <a:xfrm>
            <a:off x="6367036" y="1611871"/>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00" name="Google Shape;900;g343d2673bcf_0_3165"/>
          <p:cNvSpPr txBox="1">
            <a:spLocks noGrp="1"/>
          </p:cNvSpPr>
          <p:nvPr>
            <p:ph type="body" idx="6"/>
          </p:nvPr>
        </p:nvSpPr>
        <p:spPr>
          <a:xfrm>
            <a:off x="6367036" y="2150301"/>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901" name="Google Shape;901;g343d2673bcf_0_3165"/>
          <p:cNvCxnSpPr/>
          <p:nvPr/>
        </p:nvCxnSpPr>
        <p:spPr>
          <a:xfrm>
            <a:off x="6304119" y="832109"/>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902" name="Google Shape;902;g343d2673bcf_0_3165"/>
          <p:cNvCxnSpPr/>
          <p:nvPr/>
        </p:nvCxnSpPr>
        <p:spPr>
          <a:xfrm rot="10800000">
            <a:off x="6304119" y="831188"/>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903" name="Google Shape;903;g343d2673bcf_0_3165"/>
          <p:cNvSpPr/>
          <p:nvPr/>
        </p:nvSpPr>
        <p:spPr>
          <a:xfrm>
            <a:off x="6084607" y="2930062"/>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04" name="Google Shape;904;g343d2673bcf_0_3165"/>
          <p:cNvSpPr/>
          <p:nvPr/>
        </p:nvSpPr>
        <p:spPr>
          <a:xfrm>
            <a:off x="8086737" y="611733"/>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05" name="Google Shape;905;g343d2673bcf_0_3165"/>
          <p:cNvSpPr txBox="1">
            <a:spLocks noGrp="1"/>
          </p:cNvSpPr>
          <p:nvPr>
            <p:ph type="body" idx="7"/>
          </p:nvPr>
        </p:nvSpPr>
        <p:spPr>
          <a:xfrm>
            <a:off x="8369167" y="96830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06" name="Google Shape;906;g343d2673bcf_0_3165"/>
          <p:cNvSpPr txBox="1">
            <a:spLocks noGrp="1"/>
          </p:cNvSpPr>
          <p:nvPr>
            <p:ph type="body" idx="8"/>
          </p:nvPr>
        </p:nvSpPr>
        <p:spPr>
          <a:xfrm>
            <a:off x="8369166" y="161187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07" name="Google Shape;907;g343d2673bcf_0_3165"/>
          <p:cNvSpPr txBox="1">
            <a:spLocks noGrp="1"/>
          </p:cNvSpPr>
          <p:nvPr>
            <p:ph type="body" idx="9"/>
          </p:nvPr>
        </p:nvSpPr>
        <p:spPr>
          <a:xfrm>
            <a:off x="8369166" y="215030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908" name="Google Shape;908;g343d2673bcf_0_3165"/>
          <p:cNvCxnSpPr/>
          <p:nvPr/>
        </p:nvCxnSpPr>
        <p:spPr>
          <a:xfrm>
            <a:off x="8306249" y="83210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909" name="Google Shape;909;g343d2673bcf_0_3165"/>
          <p:cNvCxnSpPr/>
          <p:nvPr/>
        </p:nvCxnSpPr>
        <p:spPr>
          <a:xfrm rot="10800000">
            <a:off x="8306249" y="83118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910" name="Google Shape;910;g343d2673bcf_0_3165"/>
          <p:cNvSpPr/>
          <p:nvPr/>
        </p:nvSpPr>
        <p:spPr>
          <a:xfrm>
            <a:off x="8086737" y="2930061"/>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11" name="Google Shape;911;g343d2673bcf_0_3165"/>
          <p:cNvSpPr/>
          <p:nvPr/>
        </p:nvSpPr>
        <p:spPr>
          <a:xfrm>
            <a:off x="5064777" y="3273093"/>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12" name="Google Shape;912;g343d2673bcf_0_3165"/>
          <p:cNvSpPr txBox="1">
            <a:spLocks noGrp="1"/>
          </p:cNvSpPr>
          <p:nvPr>
            <p:ph type="body" idx="13"/>
          </p:nvPr>
        </p:nvSpPr>
        <p:spPr>
          <a:xfrm>
            <a:off x="5347207" y="362966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13" name="Google Shape;913;g343d2673bcf_0_3165"/>
          <p:cNvSpPr txBox="1">
            <a:spLocks noGrp="1"/>
          </p:cNvSpPr>
          <p:nvPr>
            <p:ph type="body" idx="14"/>
          </p:nvPr>
        </p:nvSpPr>
        <p:spPr>
          <a:xfrm>
            <a:off x="5347206" y="427323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14" name="Google Shape;914;g343d2673bcf_0_3165"/>
          <p:cNvSpPr txBox="1">
            <a:spLocks noGrp="1"/>
          </p:cNvSpPr>
          <p:nvPr>
            <p:ph type="body" idx="15"/>
          </p:nvPr>
        </p:nvSpPr>
        <p:spPr>
          <a:xfrm>
            <a:off x="5347206" y="481166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915" name="Google Shape;915;g343d2673bcf_0_3165"/>
          <p:cNvCxnSpPr/>
          <p:nvPr/>
        </p:nvCxnSpPr>
        <p:spPr>
          <a:xfrm>
            <a:off x="5284289" y="349346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916" name="Google Shape;916;g343d2673bcf_0_3165"/>
          <p:cNvCxnSpPr/>
          <p:nvPr/>
        </p:nvCxnSpPr>
        <p:spPr>
          <a:xfrm rot="10800000">
            <a:off x="5284289" y="349254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917" name="Google Shape;917;g343d2673bcf_0_3165"/>
          <p:cNvSpPr/>
          <p:nvPr/>
        </p:nvSpPr>
        <p:spPr>
          <a:xfrm>
            <a:off x="5064777" y="5591421"/>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18" name="Google Shape;918;g343d2673bcf_0_3165"/>
          <p:cNvSpPr/>
          <p:nvPr/>
        </p:nvSpPr>
        <p:spPr>
          <a:xfrm>
            <a:off x="7066907" y="3272723"/>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19" name="Google Shape;919;g343d2673bcf_0_3165"/>
          <p:cNvSpPr txBox="1">
            <a:spLocks noGrp="1"/>
          </p:cNvSpPr>
          <p:nvPr>
            <p:ph type="body" idx="16"/>
          </p:nvPr>
        </p:nvSpPr>
        <p:spPr>
          <a:xfrm>
            <a:off x="7349337" y="3629295"/>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20" name="Google Shape;920;g343d2673bcf_0_3165"/>
          <p:cNvSpPr txBox="1">
            <a:spLocks noGrp="1"/>
          </p:cNvSpPr>
          <p:nvPr>
            <p:ph type="body" idx="17"/>
          </p:nvPr>
        </p:nvSpPr>
        <p:spPr>
          <a:xfrm>
            <a:off x="7349336" y="4272860"/>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21" name="Google Shape;921;g343d2673bcf_0_3165"/>
          <p:cNvSpPr txBox="1">
            <a:spLocks noGrp="1"/>
          </p:cNvSpPr>
          <p:nvPr>
            <p:ph type="body" idx="18"/>
          </p:nvPr>
        </p:nvSpPr>
        <p:spPr>
          <a:xfrm>
            <a:off x="7349336" y="4811290"/>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922" name="Google Shape;922;g343d2673bcf_0_3165"/>
          <p:cNvCxnSpPr/>
          <p:nvPr/>
        </p:nvCxnSpPr>
        <p:spPr>
          <a:xfrm>
            <a:off x="7286419" y="3493098"/>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923" name="Google Shape;923;g343d2673bcf_0_3165"/>
          <p:cNvCxnSpPr/>
          <p:nvPr/>
        </p:nvCxnSpPr>
        <p:spPr>
          <a:xfrm rot="10800000">
            <a:off x="7286419" y="3492177"/>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924" name="Google Shape;924;g343d2673bcf_0_3165"/>
          <p:cNvSpPr/>
          <p:nvPr/>
        </p:nvSpPr>
        <p:spPr>
          <a:xfrm>
            <a:off x="7066907" y="5591051"/>
            <a:ext cx="1782900" cy="9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25" name="Google Shape;925;g343d2673bcf_0_3165"/>
          <p:cNvSpPr/>
          <p:nvPr/>
        </p:nvSpPr>
        <p:spPr>
          <a:xfrm>
            <a:off x="9069037" y="3272722"/>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26" name="Google Shape;926;g343d2673bcf_0_3165"/>
          <p:cNvSpPr txBox="1">
            <a:spLocks noGrp="1"/>
          </p:cNvSpPr>
          <p:nvPr>
            <p:ph type="body" idx="19"/>
          </p:nvPr>
        </p:nvSpPr>
        <p:spPr>
          <a:xfrm>
            <a:off x="9351467" y="3629294"/>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27" name="Google Shape;927;g343d2673bcf_0_3165"/>
          <p:cNvSpPr txBox="1">
            <a:spLocks noGrp="1"/>
          </p:cNvSpPr>
          <p:nvPr>
            <p:ph type="body" idx="20"/>
          </p:nvPr>
        </p:nvSpPr>
        <p:spPr>
          <a:xfrm>
            <a:off x="9351466" y="4272859"/>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28" name="Google Shape;928;g343d2673bcf_0_3165"/>
          <p:cNvSpPr txBox="1">
            <a:spLocks noGrp="1"/>
          </p:cNvSpPr>
          <p:nvPr>
            <p:ph type="body" idx="21"/>
          </p:nvPr>
        </p:nvSpPr>
        <p:spPr>
          <a:xfrm>
            <a:off x="9351466" y="4811289"/>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929" name="Google Shape;929;g343d2673bcf_0_3165"/>
          <p:cNvCxnSpPr/>
          <p:nvPr/>
        </p:nvCxnSpPr>
        <p:spPr>
          <a:xfrm>
            <a:off x="9288549" y="3493097"/>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930" name="Google Shape;930;g343d2673bcf_0_3165"/>
          <p:cNvCxnSpPr/>
          <p:nvPr/>
        </p:nvCxnSpPr>
        <p:spPr>
          <a:xfrm rot="10800000">
            <a:off x="9288549" y="3492176"/>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931" name="Google Shape;931;g343d2673bcf_0_3165"/>
          <p:cNvSpPr/>
          <p:nvPr/>
        </p:nvSpPr>
        <p:spPr>
          <a:xfrm>
            <a:off x="9069037" y="5591050"/>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32" name="Google Shape;932;g343d2673bcf_0_3165"/>
          <p:cNvSpPr txBox="1">
            <a:spLocks noGrp="1"/>
          </p:cNvSpPr>
          <p:nvPr>
            <p:ph type="body" idx="22"/>
          </p:nvPr>
        </p:nvSpPr>
        <p:spPr>
          <a:xfrm>
            <a:off x="539187" y="1770899"/>
            <a:ext cx="2690100" cy="1046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33" name="Google Shape;933;g343d2673bcf_0_3165"/>
          <p:cNvSpPr txBox="1">
            <a:spLocks noGrp="1"/>
          </p:cNvSpPr>
          <p:nvPr>
            <p:ph type="body" idx="23"/>
          </p:nvPr>
        </p:nvSpPr>
        <p:spPr>
          <a:xfrm>
            <a:off x="539187" y="3121889"/>
            <a:ext cx="2690100" cy="12099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34" name="Google Shape;934;g343d2673bcf_0_3165"/>
          <p:cNvSpPr/>
          <p:nvPr/>
        </p:nvSpPr>
        <p:spPr>
          <a:xfrm>
            <a:off x="665019" y="2817089"/>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935" name="Google Shape;935;g343d2673bcf_0_3165"/>
          <p:cNvSpPr/>
          <p:nvPr/>
        </p:nvSpPr>
        <p:spPr>
          <a:xfrm>
            <a:off x="10088867" y="611732"/>
            <a:ext cx="1782900" cy="23184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36" name="Google Shape;936;g343d2673bcf_0_3165"/>
          <p:cNvSpPr txBox="1">
            <a:spLocks noGrp="1"/>
          </p:cNvSpPr>
          <p:nvPr>
            <p:ph type="body" idx="24"/>
          </p:nvPr>
        </p:nvSpPr>
        <p:spPr>
          <a:xfrm>
            <a:off x="10371297" y="968304"/>
            <a:ext cx="1217700" cy="632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37" name="Google Shape;937;g343d2673bcf_0_3165"/>
          <p:cNvSpPr txBox="1">
            <a:spLocks noGrp="1"/>
          </p:cNvSpPr>
          <p:nvPr>
            <p:ph type="body" idx="25"/>
          </p:nvPr>
        </p:nvSpPr>
        <p:spPr>
          <a:xfrm>
            <a:off x="10371296" y="1611869"/>
            <a:ext cx="1217700" cy="434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38" name="Google Shape;938;g343d2673bcf_0_3165"/>
          <p:cNvSpPr txBox="1">
            <a:spLocks noGrp="1"/>
          </p:cNvSpPr>
          <p:nvPr>
            <p:ph type="body" idx="26"/>
          </p:nvPr>
        </p:nvSpPr>
        <p:spPr>
          <a:xfrm>
            <a:off x="10371296" y="2150299"/>
            <a:ext cx="1217700" cy="560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939" name="Google Shape;939;g343d2673bcf_0_3165"/>
          <p:cNvCxnSpPr/>
          <p:nvPr/>
        </p:nvCxnSpPr>
        <p:spPr>
          <a:xfrm>
            <a:off x="10308379" y="832107"/>
            <a:ext cx="12000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940" name="Google Shape;940;g343d2673bcf_0_3165"/>
          <p:cNvCxnSpPr/>
          <p:nvPr/>
        </p:nvCxnSpPr>
        <p:spPr>
          <a:xfrm rot="10800000">
            <a:off x="10308379" y="831186"/>
            <a:ext cx="0" cy="1879500"/>
          </a:xfrm>
          <a:prstGeom prst="straightConnector1">
            <a:avLst/>
          </a:prstGeom>
          <a:noFill/>
          <a:ln w="12700" cap="flat" cmpd="sng">
            <a:solidFill>
              <a:srgbClr val="7F7F7F"/>
            </a:solidFill>
            <a:prstDash val="solid"/>
            <a:miter lim="800000"/>
            <a:headEnd type="none" w="sm" len="sm"/>
            <a:tailEnd type="none" w="sm" len="sm"/>
          </a:ln>
        </p:spPr>
      </p:cxnSp>
      <p:sp>
        <p:nvSpPr>
          <p:cNvPr id="941" name="Google Shape;941;g343d2673bcf_0_3165"/>
          <p:cNvSpPr/>
          <p:nvPr/>
        </p:nvSpPr>
        <p:spPr>
          <a:xfrm>
            <a:off x="10088867" y="2930060"/>
            <a:ext cx="1782900" cy="915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Agenda Slide - 10 Item">
  <p:cSld name="1_Title Slide_1_1">
    <p:spTree>
      <p:nvGrpSpPr>
        <p:cNvPr id="1" name="Shape 942"/>
        <p:cNvGrpSpPr/>
        <p:nvPr/>
      </p:nvGrpSpPr>
      <p:grpSpPr>
        <a:xfrm>
          <a:off x="0" y="0"/>
          <a:ext cx="0" cy="0"/>
          <a:chOff x="0" y="0"/>
          <a:chExt cx="0" cy="0"/>
        </a:xfrm>
      </p:grpSpPr>
      <p:sp>
        <p:nvSpPr>
          <p:cNvPr id="943" name="Google Shape;943;g343d2673bcf_0_3226"/>
          <p:cNvSpPr/>
          <p:nvPr/>
        </p:nvSpPr>
        <p:spPr>
          <a:xfrm>
            <a:off x="3786909" y="0"/>
            <a:ext cx="84051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pic>
        <p:nvPicPr>
          <p:cNvPr id="944" name="Google Shape;944;g343d2673bcf_0_3226"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945" name="Google Shape;945;g343d2673bcf_0_3226"/>
          <p:cNvSpPr/>
          <p:nvPr/>
        </p:nvSpPr>
        <p:spPr>
          <a:xfrm>
            <a:off x="0" y="0"/>
            <a:ext cx="37869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946" name="Google Shape;946;g343d2673bcf_0_3226"/>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947" name="Google Shape;947;g343d2673bcf_0_3226"/>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948" name="Google Shape;948;g343d2673bcf_0_3226"/>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949" name="Google Shape;949;g343d2673bcf_0_3226"/>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a:p>
        </p:txBody>
      </p:sp>
      <p:pic>
        <p:nvPicPr>
          <p:cNvPr id="950" name="Google Shape;950;g343d2673bcf_0_3226"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951" name="Google Shape;951;g343d2673bcf_0_3226"/>
          <p:cNvSpPr/>
          <p:nvPr/>
        </p:nvSpPr>
        <p:spPr>
          <a:xfrm>
            <a:off x="4026175" y="1365879"/>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52" name="Google Shape;952;g343d2673bcf_0_3226"/>
          <p:cNvSpPr txBox="1">
            <a:spLocks noGrp="1"/>
          </p:cNvSpPr>
          <p:nvPr>
            <p:ph type="body" idx="1"/>
          </p:nvPr>
        </p:nvSpPr>
        <p:spPr>
          <a:xfrm>
            <a:off x="4256015" y="1579855"/>
            <a:ext cx="990900" cy="51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53" name="Google Shape;953;g343d2673bcf_0_3226"/>
          <p:cNvSpPr txBox="1">
            <a:spLocks noGrp="1"/>
          </p:cNvSpPr>
          <p:nvPr>
            <p:ph type="body" idx="2"/>
          </p:nvPr>
        </p:nvSpPr>
        <p:spPr>
          <a:xfrm>
            <a:off x="4256014" y="2179784"/>
            <a:ext cx="990900" cy="353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Medium"/>
                <a:ea typeface="Montserrat Medium"/>
                <a:cs typeface="Montserrat Medium"/>
                <a:sym typeface="Montserrat Medium"/>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954" name="Google Shape;954;g343d2673bcf_0_3226"/>
          <p:cNvSpPr txBox="1">
            <a:spLocks noGrp="1"/>
          </p:cNvSpPr>
          <p:nvPr>
            <p:ph type="body" idx="3"/>
          </p:nvPr>
        </p:nvSpPr>
        <p:spPr>
          <a:xfrm>
            <a:off x="4256014" y="2617955"/>
            <a:ext cx="990900" cy="456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955" name="Google Shape;955;g343d2673bcf_0_3226"/>
          <p:cNvCxnSpPr/>
          <p:nvPr/>
        </p:nvCxnSpPr>
        <p:spPr>
          <a:xfrm>
            <a:off x="4204813" y="1545219"/>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956" name="Google Shape;956;g343d2673bcf_0_3226"/>
          <p:cNvCxnSpPr/>
          <p:nvPr/>
        </p:nvCxnSpPr>
        <p:spPr>
          <a:xfrm rot="10800000">
            <a:off x="4204813" y="1544594"/>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957" name="Google Shape;957;g343d2673bcf_0_3226"/>
          <p:cNvSpPr/>
          <p:nvPr/>
        </p:nvSpPr>
        <p:spPr>
          <a:xfrm>
            <a:off x="4026175" y="3252519"/>
            <a:ext cx="1450800" cy="7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58" name="Google Shape;958;g343d2673bcf_0_3226"/>
          <p:cNvSpPr/>
          <p:nvPr/>
        </p:nvSpPr>
        <p:spPr>
          <a:xfrm>
            <a:off x="5655496" y="1365578"/>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59" name="Google Shape;959;g343d2673bcf_0_3226"/>
          <p:cNvSpPr txBox="1">
            <a:spLocks noGrp="1"/>
          </p:cNvSpPr>
          <p:nvPr>
            <p:ph type="body" idx="4"/>
          </p:nvPr>
        </p:nvSpPr>
        <p:spPr>
          <a:xfrm>
            <a:off x="5885336" y="1579554"/>
            <a:ext cx="990900" cy="51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60" name="Google Shape;960;g343d2673bcf_0_3226"/>
          <p:cNvSpPr txBox="1">
            <a:spLocks noGrp="1"/>
          </p:cNvSpPr>
          <p:nvPr>
            <p:ph type="body" idx="5"/>
          </p:nvPr>
        </p:nvSpPr>
        <p:spPr>
          <a:xfrm>
            <a:off x="5885335" y="2179483"/>
            <a:ext cx="990900" cy="353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Medium"/>
                <a:ea typeface="Montserrat Medium"/>
                <a:cs typeface="Montserrat Medium"/>
                <a:sym typeface="Montserrat Medium"/>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961" name="Google Shape;961;g343d2673bcf_0_3226"/>
          <p:cNvSpPr txBox="1">
            <a:spLocks noGrp="1"/>
          </p:cNvSpPr>
          <p:nvPr>
            <p:ph type="body" idx="6"/>
          </p:nvPr>
        </p:nvSpPr>
        <p:spPr>
          <a:xfrm>
            <a:off x="5885335" y="2617654"/>
            <a:ext cx="990900" cy="456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962" name="Google Shape;962;g343d2673bcf_0_3226"/>
          <p:cNvCxnSpPr/>
          <p:nvPr/>
        </p:nvCxnSpPr>
        <p:spPr>
          <a:xfrm>
            <a:off x="5834134" y="1544918"/>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963" name="Google Shape;963;g343d2673bcf_0_3226"/>
          <p:cNvCxnSpPr/>
          <p:nvPr/>
        </p:nvCxnSpPr>
        <p:spPr>
          <a:xfrm rot="10800000">
            <a:off x="5834134" y="1544293"/>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964" name="Google Shape;964;g343d2673bcf_0_3226"/>
          <p:cNvSpPr/>
          <p:nvPr/>
        </p:nvSpPr>
        <p:spPr>
          <a:xfrm>
            <a:off x="5655496" y="3252218"/>
            <a:ext cx="1450800" cy="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65" name="Google Shape;965;g343d2673bcf_0_3226"/>
          <p:cNvSpPr/>
          <p:nvPr/>
        </p:nvSpPr>
        <p:spPr>
          <a:xfrm>
            <a:off x="7284817" y="1365577"/>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66" name="Google Shape;966;g343d2673bcf_0_3226"/>
          <p:cNvSpPr txBox="1">
            <a:spLocks noGrp="1"/>
          </p:cNvSpPr>
          <p:nvPr>
            <p:ph type="body" idx="7"/>
          </p:nvPr>
        </p:nvSpPr>
        <p:spPr>
          <a:xfrm>
            <a:off x="7514657" y="1579553"/>
            <a:ext cx="990900" cy="51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67" name="Google Shape;967;g343d2673bcf_0_3226"/>
          <p:cNvSpPr txBox="1">
            <a:spLocks noGrp="1"/>
          </p:cNvSpPr>
          <p:nvPr>
            <p:ph type="body" idx="8"/>
          </p:nvPr>
        </p:nvSpPr>
        <p:spPr>
          <a:xfrm>
            <a:off x="7514656" y="2179482"/>
            <a:ext cx="990900" cy="353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Medium"/>
                <a:ea typeface="Montserrat Medium"/>
                <a:cs typeface="Montserrat Medium"/>
                <a:sym typeface="Montserrat Medium"/>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968" name="Google Shape;968;g343d2673bcf_0_3226"/>
          <p:cNvSpPr txBox="1">
            <a:spLocks noGrp="1"/>
          </p:cNvSpPr>
          <p:nvPr>
            <p:ph type="body" idx="9"/>
          </p:nvPr>
        </p:nvSpPr>
        <p:spPr>
          <a:xfrm>
            <a:off x="7514656" y="2617653"/>
            <a:ext cx="990900" cy="456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969" name="Google Shape;969;g343d2673bcf_0_3226"/>
          <p:cNvCxnSpPr/>
          <p:nvPr/>
        </p:nvCxnSpPr>
        <p:spPr>
          <a:xfrm>
            <a:off x="7463454" y="1544917"/>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970" name="Google Shape;970;g343d2673bcf_0_3226"/>
          <p:cNvCxnSpPr/>
          <p:nvPr/>
        </p:nvCxnSpPr>
        <p:spPr>
          <a:xfrm rot="10800000">
            <a:off x="7463454" y="1544292"/>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971" name="Google Shape;971;g343d2673bcf_0_3226"/>
          <p:cNvSpPr/>
          <p:nvPr/>
        </p:nvSpPr>
        <p:spPr>
          <a:xfrm>
            <a:off x="7284817" y="3252217"/>
            <a:ext cx="1450800" cy="7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72" name="Google Shape;972;g343d2673bcf_0_3226"/>
          <p:cNvSpPr/>
          <p:nvPr/>
        </p:nvSpPr>
        <p:spPr>
          <a:xfrm>
            <a:off x="4026175" y="3531374"/>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73" name="Google Shape;973;g343d2673bcf_0_3226"/>
          <p:cNvSpPr txBox="1">
            <a:spLocks noGrp="1"/>
          </p:cNvSpPr>
          <p:nvPr>
            <p:ph type="body" idx="13"/>
          </p:nvPr>
        </p:nvSpPr>
        <p:spPr>
          <a:xfrm>
            <a:off x="4256015" y="3745350"/>
            <a:ext cx="990900" cy="51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74" name="Google Shape;974;g343d2673bcf_0_3226"/>
          <p:cNvSpPr txBox="1">
            <a:spLocks noGrp="1"/>
          </p:cNvSpPr>
          <p:nvPr>
            <p:ph type="body" idx="14"/>
          </p:nvPr>
        </p:nvSpPr>
        <p:spPr>
          <a:xfrm>
            <a:off x="4256014" y="4345279"/>
            <a:ext cx="990900" cy="353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Medium"/>
                <a:ea typeface="Montserrat Medium"/>
                <a:cs typeface="Montserrat Medium"/>
                <a:sym typeface="Montserrat Medium"/>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975" name="Google Shape;975;g343d2673bcf_0_3226"/>
          <p:cNvSpPr txBox="1">
            <a:spLocks noGrp="1"/>
          </p:cNvSpPr>
          <p:nvPr>
            <p:ph type="body" idx="15"/>
          </p:nvPr>
        </p:nvSpPr>
        <p:spPr>
          <a:xfrm>
            <a:off x="4256014" y="4783450"/>
            <a:ext cx="990900" cy="456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976" name="Google Shape;976;g343d2673bcf_0_3226"/>
          <p:cNvCxnSpPr/>
          <p:nvPr/>
        </p:nvCxnSpPr>
        <p:spPr>
          <a:xfrm>
            <a:off x="4204813" y="3710714"/>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977" name="Google Shape;977;g343d2673bcf_0_3226"/>
          <p:cNvCxnSpPr/>
          <p:nvPr/>
        </p:nvCxnSpPr>
        <p:spPr>
          <a:xfrm rot="10800000">
            <a:off x="4204813" y="3710089"/>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978" name="Google Shape;978;g343d2673bcf_0_3226"/>
          <p:cNvSpPr/>
          <p:nvPr/>
        </p:nvSpPr>
        <p:spPr>
          <a:xfrm>
            <a:off x="4026175" y="5418014"/>
            <a:ext cx="1450800" cy="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79" name="Google Shape;979;g343d2673bcf_0_3226"/>
          <p:cNvSpPr/>
          <p:nvPr/>
        </p:nvSpPr>
        <p:spPr>
          <a:xfrm>
            <a:off x="5655496" y="3531073"/>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80" name="Google Shape;980;g343d2673bcf_0_3226"/>
          <p:cNvSpPr txBox="1">
            <a:spLocks noGrp="1"/>
          </p:cNvSpPr>
          <p:nvPr>
            <p:ph type="body" idx="16"/>
          </p:nvPr>
        </p:nvSpPr>
        <p:spPr>
          <a:xfrm>
            <a:off x="5885336" y="3745049"/>
            <a:ext cx="990900" cy="51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81" name="Google Shape;981;g343d2673bcf_0_3226"/>
          <p:cNvSpPr txBox="1">
            <a:spLocks noGrp="1"/>
          </p:cNvSpPr>
          <p:nvPr>
            <p:ph type="body" idx="17"/>
          </p:nvPr>
        </p:nvSpPr>
        <p:spPr>
          <a:xfrm>
            <a:off x="5885335" y="4344978"/>
            <a:ext cx="990900" cy="353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Medium"/>
                <a:ea typeface="Montserrat Medium"/>
                <a:cs typeface="Montserrat Medium"/>
                <a:sym typeface="Montserrat Medium"/>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982" name="Google Shape;982;g343d2673bcf_0_3226"/>
          <p:cNvSpPr txBox="1">
            <a:spLocks noGrp="1"/>
          </p:cNvSpPr>
          <p:nvPr>
            <p:ph type="body" idx="18"/>
          </p:nvPr>
        </p:nvSpPr>
        <p:spPr>
          <a:xfrm>
            <a:off x="5885335" y="4783149"/>
            <a:ext cx="990900" cy="456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983" name="Google Shape;983;g343d2673bcf_0_3226"/>
          <p:cNvCxnSpPr/>
          <p:nvPr/>
        </p:nvCxnSpPr>
        <p:spPr>
          <a:xfrm>
            <a:off x="5834134" y="3710413"/>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984" name="Google Shape;984;g343d2673bcf_0_3226"/>
          <p:cNvCxnSpPr/>
          <p:nvPr/>
        </p:nvCxnSpPr>
        <p:spPr>
          <a:xfrm rot="10800000">
            <a:off x="5834134" y="3709788"/>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985" name="Google Shape;985;g343d2673bcf_0_3226"/>
          <p:cNvSpPr/>
          <p:nvPr/>
        </p:nvSpPr>
        <p:spPr>
          <a:xfrm>
            <a:off x="5655496" y="5417713"/>
            <a:ext cx="1450800" cy="7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86" name="Google Shape;986;g343d2673bcf_0_3226"/>
          <p:cNvSpPr/>
          <p:nvPr/>
        </p:nvSpPr>
        <p:spPr>
          <a:xfrm>
            <a:off x="7284817" y="3531072"/>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87" name="Google Shape;987;g343d2673bcf_0_3226"/>
          <p:cNvSpPr txBox="1">
            <a:spLocks noGrp="1"/>
          </p:cNvSpPr>
          <p:nvPr>
            <p:ph type="body" idx="19"/>
          </p:nvPr>
        </p:nvSpPr>
        <p:spPr>
          <a:xfrm>
            <a:off x="7514657" y="3745048"/>
            <a:ext cx="990900" cy="51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88" name="Google Shape;988;g343d2673bcf_0_3226"/>
          <p:cNvSpPr txBox="1">
            <a:spLocks noGrp="1"/>
          </p:cNvSpPr>
          <p:nvPr>
            <p:ph type="body" idx="20"/>
          </p:nvPr>
        </p:nvSpPr>
        <p:spPr>
          <a:xfrm>
            <a:off x="7514656" y="4344977"/>
            <a:ext cx="990900" cy="353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Medium"/>
                <a:ea typeface="Montserrat Medium"/>
                <a:cs typeface="Montserrat Medium"/>
                <a:sym typeface="Montserrat Medium"/>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989" name="Google Shape;989;g343d2673bcf_0_3226"/>
          <p:cNvSpPr txBox="1">
            <a:spLocks noGrp="1"/>
          </p:cNvSpPr>
          <p:nvPr>
            <p:ph type="body" idx="21"/>
          </p:nvPr>
        </p:nvSpPr>
        <p:spPr>
          <a:xfrm>
            <a:off x="7514656" y="4783148"/>
            <a:ext cx="990900" cy="456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990" name="Google Shape;990;g343d2673bcf_0_3226"/>
          <p:cNvCxnSpPr/>
          <p:nvPr/>
        </p:nvCxnSpPr>
        <p:spPr>
          <a:xfrm>
            <a:off x="7463454" y="3710412"/>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991" name="Google Shape;991;g343d2673bcf_0_3226"/>
          <p:cNvCxnSpPr/>
          <p:nvPr/>
        </p:nvCxnSpPr>
        <p:spPr>
          <a:xfrm rot="10800000">
            <a:off x="7463454" y="3709787"/>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992" name="Google Shape;992;g343d2673bcf_0_3226"/>
          <p:cNvSpPr/>
          <p:nvPr/>
        </p:nvSpPr>
        <p:spPr>
          <a:xfrm>
            <a:off x="7284817" y="5417712"/>
            <a:ext cx="1450800" cy="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93" name="Google Shape;993;g343d2673bcf_0_3226"/>
          <p:cNvSpPr txBox="1">
            <a:spLocks noGrp="1"/>
          </p:cNvSpPr>
          <p:nvPr>
            <p:ph type="body" idx="22"/>
          </p:nvPr>
        </p:nvSpPr>
        <p:spPr>
          <a:xfrm>
            <a:off x="539187" y="1770899"/>
            <a:ext cx="2690100" cy="1046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94" name="Google Shape;994;g343d2673bcf_0_3226"/>
          <p:cNvSpPr txBox="1">
            <a:spLocks noGrp="1"/>
          </p:cNvSpPr>
          <p:nvPr>
            <p:ph type="body" idx="23"/>
          </p:nvPr>
        </p:nvSpPr>
        <p:spPr>
          <a:xfrm>
            <a:off x="539187" y="3121889"/>
            <a:ext cx="2690100" cy="12099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95" name="Google Shape;995;g343d2673bcf_0_3226"/>
          <p:cNvSpPr/>
          <p:nvPr/>
        </p:nvSpPr>
        <p:spPr>
          <a:xfrm>
            <a:off x="665019" y="2817089"/>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996" name="Google Shape;996;g343d2673bcf_0_3226"/>
          <p:cNvSpPr/>
          <p:nvPr/>
        </p:nvSpPr>
        <p:spPr>
          <a:xfrm>
            <a:off x="8914138" y="1365576"/>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997" name="Google Shape;997;g343d2673bcf_0_3226"/>
          <p:cNvSpPr txBox="1">
            <a:spLocks noGrp="1"/>
          </p:cNvSpPr>
          <p:nvPr>
            <p:ph type="body" idx="24"/>
          </p:nvPr>
        </p:nvSpPr>
        <p:spPr>
          <a:xfrm>
            <a:off x="9143977" y="1579552"/>
            <a:ext cx="990900" cy="51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998" name="Google Shape;998;g343d2673bcf_0_3226"/>
          <p:cNvSpPr txBox="1">
            <a:spLocks noGrp="1"/>
          </p:cNvSpPr>
          <p:nvPr>
            <p:ph type="body" idx="25"/>
          </p:nvPr>
        </p:nvSpPr>
        <p:spPr>
          <a:xfrm>
            <a:off x="9143977" y="2179481"/>
            <a:ext cx="990900" cy="353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Medium"/>
                <a:ea typeface="Montserrat Medium"/>
                <a:cs typeface="Montserrat Medium"/>
                <a:sym typeface="Montserrat Medium"/>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999" name="Google Shape;999;g343d2673bcf_0_3226"/>
          <p:cNvSpPr txBox="1">
            <a:spLocks noGrp="1"/>
          </p:cNvSpPr>
          <p:nvPr>
            <p:ph type="body" idx="26"/>
          </p:nvPr>
        </p:nvSpPr>
        <p:spPr>
          <a:xfrm>
            <a:off x="9143977" y="2617652"/>
            <a:ext cx="990900" cy="456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1000" name="Google Shape;1000;g343d2673bcf_0_3226"/>
          <p:cNvCxnSpPr/>
          <p:nvPr/>
        </p:nvCxnSpPr>
        <p:spPr>
          <a:xfrm>
            <a:off x="9092775" y="1544916"/>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1001" name="Google Shape;1001;g343d2673bcf_0_3226"/>
          <p:cNvCxnSpPr/>
          <p:nvPr/>
        </p:nvCxnSpPr>
        <p:spPr>
          <a:xfrm rot="10800000">
            <a:off x="9092775" y="1544291"/>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1002" name="Google Shape;1002;g343d2673bcf_0_3226"/>
          <p:cNvSpPr/>
          <p:nvPr/>
        </p:nvSpPr>
        <p:spPr>
          <a:xfrm>
            <a:off x="8914138" y="3252216"/>
            <a:ext cx="1450800" cy="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1003" name="Google Shape;1003;g343d2673bcf_0_3226"/>
          <p:cNvSpPr/>
          <p:nvPr/>
        </p:nvSpPr>
        <p:spPr>
          <a:xfrm>
            <a:off x="8914138" y="3531072"/>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1004" name="Google Shape;1004;g343d2673bcf_0_3226"/>
          <p:cNvSpPr txBox="1">
            <a:spLocks noGrp="1"/>
          </p:cNvSpPr>
          <p:nvPr>
            <p:ph type="body" idx="27"/>
          </p:nvPr>
        </p:nvSpPr>
        <p:spPr>
          <a:xfrm>
            <a:off x="9143977" y="3745047"/>
            <a:ext cx="990900" cy="51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005" name="Google Shape;1005;g343d2673bcf_0_3226"/>
          <p:cNvSpPr txBox="1">
            <a:spLocks noGrp="1"/>
          </p:cNvSpPr>
          <p:nvPr>
            <p:ph type="body" idx="28"/>
          </p:nvPr>
        </p:nvSpPr>
        <p:spPr>
          <a:xfrm>
            <a:off x="9143977" y="4344976"/>
            <a:ext cx="990900" cy="353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Medium"/>
                <a:ea typeface="Montserrat Medium"/>
                <a:cs typeface="Montserrat Medium"/>
                <a:sym typeface="Montserrat Medium"/>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1006" name="Google Shape;1006;g343d2673bcf_0_3226"/>
          <p:cNvSpPr txBox="1">
            <a:spLocks noGrp="1"/>
          </p:cNvSpPr>
          <p:nvPr>
            <p:ph type="body" idx="29"/>
          </p:nvPr>
        </p:nvSpPr>
        <p:spPr>
          <a:xfrm>
            <a:off x="9143977" y="4783147"/>
            <a:ext cx="990900" cy="456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1007" name="Google Shape;1007;g343d2673bcf_0_3226"/>
          <p:cNvCxnSpPr/>
          <p:nvPr/>
        </p:nvCxnSpPr>
        <p:spPr>
          <a:xfrm>
            <a:off x="9092775" y="3710411"/>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1008" name="Google Shape;1008;g343d2673bcf_0_3226"/>
          <p:cNvCxnSpPr/>
          <p:nvPr/>
        </p:nvCxnSpPr>
        <p:spPr>
          <a:xfrm rot="10800000">
            <a:off x="9092775" y="3709786"/>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1009" name="Google Shape;1009;g343d2673bcf_0_3226"/>
          <p:cNvSpPr/>
          <p:nvPr/>
        </p:nvSpPr>
        <p:spPr>
          <a:xfrm>
            <a:off x="8914138" y="5417711"/>
            <a:ext cx="1450800" cy="7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1010" name="Google Shape;1010;g343d2673bcf_0_3226"/>
          <p:cNvSpPr/>
          <p:nvPr/>
        </p:nvSpPr>
        <p:spPr>
          <a:xfrm>
            <a:off x="10543467" y="1365727"/>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1011" name="Google Shape;1011;g343d2673bcf_0_3226"/>
          <p:cNvSpPr txBox="1">
            <a:spLocks noGrp="1"/>
          </p:cNvSpPr>
          <p:nvPr>
            <p:ph type="body" idx="30"/>
          </p:nvPr>
        </p:nvSpPr>
        <p:spPr>
          <a:xfrm>
            <a:off x="10773307" y="1579703"/>
            <a:ext cx="990900" cy="51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4400"/>
              <a:buFont typeface="Arial"/>
              <a:buNone/>
              <a:defRPr sz="44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012" name="Google Shape;1012;g343d2673bcf_0_3226"/>
          <p:cNvSpPr txBox="1">
            <a:spLocks noGrp="1"/>
          </p:cNvSpPr>
          <p:nvPr>
            <p:ph type="body" idx="31"/>
          </p:nvPr>
        </p:nvSpPr>
        <p:spPr>
          <a:xfrm>
            <a:off x="10773306" y="2179632"/>
            <a:ext cx="990900" cy="353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Medium"/>
                <a:ea typeface="Montserrat Medium"/>
                <a:cs typeface="Montserrat Medium"/>
                <a:sym typeface="Montserrat Medium"/>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1013" name="Google Shape;1013;g343d2673bcf_0_3226"/>
          <p:cNvSpPr txBox="1">
            <a:spLocks noGrp="1"/>
          </p:cNvSpPr>
          <p:nvPr>
            <p:ph type="body" idx="32"/>
          </p:nvPr>
        </p:nvSpPr>
        <p:spPr>
          <a:xfrm>
            <a:off x="10773306" y="2617803"/>
            <a:ext cx="990900" cy="456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1014" name="Google Shape;1014;g343d2673bcf_0_3226"/>
          <p:cNvCxnSpPr/>
          <p:nvPr/>
        </p:nvCxnSpPr>
        <p:spPr>
          <a:xfrm>
            <a:off x="10722104" y="1545067"/>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1015" name="Google Shape;1015;g343d2673bcf_0_3226"/>
          <p:cNvCxnSpPr/>
          <p:nvPr/>
        </p:nvCxnSpPr>
        <p:spPr>
          <a:xfrm rot="10800000">
            <a:off x="10722104" y="1544442"/>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1016" name="Google Shape;1016;g343d2673bcf_0_3226"/>
          <p:cNvSpPr/>
          <p:nvPr/>
        </p:nvSpPr>
        <p:spPr>
          <a:xfrm>
            <a:off x="10543467" y="3252367"/>
            <a:ext cx="1450800" cy="74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1017" name="Google Shape;1017;g343d2673bcf_0_3226"/>
          <p:cNvSpPr/>
          <p:nvPr/>
        </p:nvSpPr>
        <p:spPr>
          <a:xfrm>
            <a:off x="10543467" y="3531222"/>
            <a:ext cx="1450800" cy="1886700"/>
          </a:xfrm>
          <a:prstGeom prst="rect">
            <a:avLst/>
          </a:prstGeom>
          <a:solidFill>
            <a:schemeClr val="lt1"/>
          </a:solidFill>
          <a:ln w="1905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
        <p:nvSpPr>
          <p:cNvPr id="1018" name="Google Shape;1018;g343d2673bcf_0_3226"/>
          <p:cNvSpPr txBox="1">
            <a:spLocks noGrp="1"/>
          </p:cNvSpPr>
          <p:nvPr>
            <p:ph type="body" idx="33"/>
          </p:nvPr>
        </p:nvSpPr>
        <p:spPr>
          <a:xfrm>
            <a:off x="10773307" y="3745198"/>
            <a:ext cx="990900" cy="514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4400"/>
              <a:buFont typeface="Arial"/>
              <a:buNone/>
              <a:defRPr sz="44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019" name="Google Shape;1019;g343d2673bcf_0_3226"/>
          <p:cNvSpPr txBox="1">
            <a:spLocks noGrp="1"/>
          </p:cNvSpPr>
          <p:nvPr>
            <p:ph type="body" idx="34"/>
          </p:nvPr>
        </p:nvSpPr>
        <p:spPr>
          <a:xfrm>
            <a:off x="10773306" y="4345127"/>
            <a:ext cx="990900" cy="353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300"/>
              <a:buFont typeface="Arial"/>
              <a:buNone/>
              <a:defRPr sz="1300" b="1" i="0" u="none" strike="noStrike" cap="none">
                <a:solidFill>
                  <a:schemeClr val="accent6"/>
                </a:solidFill>
                <a:latin typeface="Montserrat Medium"/>
                <a:ea typeface="Montserrat Medium"/>
                <a:cs typeface="Montserrat Medium"/>
                <a:sym typeface="Montserrat Medium"/>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Montserrat"/>
                <a:ea typeface="Montserrat"/>
                <a:cs typeface="Montserrat"/>
                <a:sym typeface="Montserrat"/>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3pPr>
            <a:lvl4pPr marL="1828800" marR="0" lvl="3"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4pPr>
            <a:lvl5pPr marL="2286000" marR="0" lvl="4"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5pPr>
            <a:lvl6pPr marL="2743200" marR="0" lvl="5"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6pPr>
            <a:lvl7pPr marL="3200400" marR="0" lvl="6"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7pPr>
            <a:lvl8pPr marL="3657600" marR="0" lvl="7"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8pPr>
            <a:lvl9pPr marL="4114800" marR="0" lvl="8" indent="-336550" algn="l">
              <a:lnSpc>
                <a:spcPct val="90000"/>
              </a:lnSpc>
              <a:spcBef>
                <a:spcPts val="500"/>
              </a:spcBef>
              <a:spcAft>
                <a:spcPts val="0"/>
              </a:spcAft>
              <a:buClr>
                <a:schemeClr val="dk1"/>
              </a:buClr>
              <a:buSzPts val="1700"/>
              <a:buFont typeface="Arial"/>
              <a:buChar char="•"/>
              <a:defRPr sz="1700" b="0" i="0" u="none" strike="noStrike" cap="none">
                <a:solidFill>
                  <a:schemeClr val="dk1"/>
                </a:solidFill>
                <a:latin typeface="Montserrat"/>
                <a:ea typeface="Montserrat"/>
                <a:cs typeface="Montserrat"/>
                <a:sym typeface="Montserrat"/>
              </a:defRPr>
            </a:lvl9pPr>
          </a:lstStyle>
          <a:p>
            <a:endParaRPr/>
          </a:p>
        </p:txBody>
      </p:sp>
      <p:sp>
        <p:nvSpPr>
          <p:cNvPr id="1020" name="Google Shape;1020;g343d2673bcf_0_3226"/>
          <p:cNvSpPr txBox="1">
            <a:spLocks noGrp="1"/>
          </p:cNvSpPr>
          <p:nvPr>
            <p:ph type="body" idx="35"/>
          </p:nvPr>
        </p:nvSpPr>
        <p:spPr>
          <a:xfrm>
            <a:off x="10773306" y="4783298"/>
            <a:ext cx="990900" cy="456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000"/>
              <a:buFont typeface="Arial"/>
              <a:buNone/>
              <a:defRPr sz="1000" b="0" i="0" u="none" strike="noStrike" cap="none">
                <a:solidFill>
                  <a:schemeClr val="accent6"/>
                </a:solidFill>
                <a:latin typeface="Montserrat"/>
                <a:ea typeface="Montserrat"/>
                <a:cs typeface="Montserrat"/>
                <a:sym typeface="Montserrat"/>
              </a:defRPr>
            </a:lvl1pPr>
            <a:lvl2pPr marL="914400" marR="0" lvl="1" indent="-374650" algn="l">
              <a:lnSpc>
                <a:spcPct val="90000"/>
              </a:lnSpc>
              <a:spcBef>
                <a:spcPts val="500"/>
              </a:spcBef>
              <a:spcAft>
                <a:spcPts val="0"/>
              </a:spcAft>
              <a:buClr>
                <a:schemeClr val="dk1"/>
              </a:buClr>
              <a:buSzPts val="2300"/>
              <a:buFont typeface="Arial"/>
              <a:buChar char="•"/>
              <a:defRPr sz="2300" b="0" i="0" u="none" strike="noStrike" cap="none">
                <a:solidFill>
                  <a:schemeClr val="dk1"/>
                </a:solidFill>
                <a:latin typeface="Montserrat"/>
                <a:ea typeface="Montserrat"/>
                <a:cs typeface="Montserrat"/>
                <a:sym typeface="Montserrat"/>
              </a:defRPr>
            </a:lvl2pPr>
            <a:lvl3pPr marL="1371600" marR="0" lvl="2"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1021" name="Google Shape;1021;g343d2673bcf_0_3226"/>
          <p:cNvCxnSpPr/>
          <p:nvPr/>
        </p:nvCxnSpPr>
        <p:spPr>
          <a:xfrm>
            <a:off x="10722104" y="3710562"/>
            <a:ext cx="976500" cy="0"/>
          </a:xfrm>
          <a:prstGeom prst="straightConnector1">
            <a:avLst/>
          </a:prstGeom>
          <a:noFill/>
          <a:ln w="12700" cap="flat" cmpd="sng">
            <a:solidFill>
              <a:srgbClr val="7F7F7F"/>
            </a:solidFill>
            <a:prstDash val="solid"/>
            <a:miter lim="800000"/>
            <a:headEnd type="none" w="sm" len="sm"/>
            <a:tailEnd type="triangle" w="med" len="med"/>
          </a:ln>
        </p:spPr>
      </p:cxnSp>
      <p:cxnSp>
        <p:nvCxnSpPr>
          <p:cNvPr id="1022" name="Google Shape;1022;g343d2673bcf_0_3226"/>
          <p:cNvCxnSpPr/>
          <p:nvPr/>
        </p:nvCxnSpPr>
        <p:spPr>
          <a:xfrm rot="10800000">
            <a:off x="10722104" y="3709937"/>
            <a:ext cx="0" cy="1529400"/>
          </a:xfrm>
          <a:prstGeom prst="straightConnector1">
            <a:avLst/>
          </a:prstGeom>
          <a:noFill/>
          <a:ln w="12700" cap="flat" cmpd="sng">
            <a:solidFill>
              <a:srgbClr val="7F7F7F"/>
            </a:solidFill>
            <a:prstDash val="solid"/>
            <a:miter lim="800000"/>
            <a:headEnd type="none" w="sm" len="sm"/>
            <a:tailEnd type="none" w="sm" len="sm"/>
          </a:ln>
        </p:spPr>
      </p:cxnSp>
      <p:sp>
        <p:nvSpPr>
          <p:cNvPr id="1023" name="Google Shape;1023;g343d2673bcf_0_3226"/>
          <p:cNvSpPr/>
          <p:nvPr/>
        </p:nvSpPr>
        <p:spPr>
          <a:xfrm>
            <a:off x="10543467" y="5417862"/>
            <a:ext cx="1450800" cy="74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dk1"/>
              </a:solidFill>
              <a:latin typeface="Montserrat"/>
              <a:ea typeface="Montserrat"/>
              <a:cs typeface="Montserrat"/>
              <a:sym typeface="Montserrat"/>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 - Body">
  <p:cSld name="8_Title Slide">
    <p:spTree>
      <p:nvGrpSpPr>
        <p:cNvPr id="1" name="Shape 1024"/>
        <p:cNvGrpSpPr/>
        <p:nvPr/>
      </p:nvGrpSpPr>
      <p:grpSpPr>
        <a:xfrm>
          <a:off x="0" y="0"/>
          <a:ext cx="0" cy="0"/>
          <a:chOff x="0" y="0"/>
          <a:chExt cx="0" cy="0"/>
        </a:xfrm>
      </p:grpSpPr>
      <p:sp>
        <p:nvSpPr>
          <p:cNvPr id="1025" name="Google Shape;1025;g343d2673bcf_0_3308"/>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p>
        </p:txBody>
      </p:sp>
      <p:pic>
        <p:nvPicPr>
          <p:cNvPr id="1026" name="Google Shape;1026;g343d2673bcf_0_3308"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027" name="Google Shape;1027;g343d2673bcf_0_3308"/>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28" name="Google Shape;1028;g343d2673bcf_0_3308"/>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029" name="Google Shape;1029;g343d2673bcf_0_3308"/>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30" name="Google Shape;1030;g343d2673bcf_0_3308"/>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202</a:t>
            </a:r>
            <a:r>
              <a:rPr lang="en-US" sz="900">
                <a:solidFill>
                  <a:schemeClr val="dk1"/>
                </a:solidFill>
                <a:latin typeface="Montserrat"/>
                <a:ea typeface="Montserrat"/>
                <a:cs typeface="Montserrat"/>
                <a:sym typeface="Montserrat"/>
              </a:rPr>
              <a:t>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a:p>
        </p:txBody>
      </p:sp>
      <p:pic>
        <p:nvPicPr>
          <p:cNvPr id="1031" name="Google Shape;1031;g343d2673bcf_0_3308"/>
          <p:cNvPicPr preferRelativeResize="0"/>
          <p:nvPr/>
        </p:nvPicPr>
        <p:blipFill>
          <a:blip r:embed="rId3"/>
          <a:srcRect/>
          <a:stretch/>
        </p:blipFill>
        <p:spPr>
          <a:xfrm>
            <a:off x="359458" y="6064432"/>
            <a:ext cx="1547893" cy="447438"/>
          </a:xfrm>
          <a:prstGeom prst="rect">
            <a:avLst/>
          </a:prstGeom>
          <a:noFill/>
          <a:ln>
            <a:noFill/>
          </a:ln>
        </p:spPr>
      </p:pic>
      <p:sp>
        <p:nvSpPr>
          <p:cNvPr id="1032" name="Google Shape;1032;g343d2673bcf_0_3308"/>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033" name="Google Shape;1033;g343d2673bcf_0_3308"/>
          <p:cNvSpPr/>
          <p:nvPr/>
        </p:nvSpPr>
        <p:spPr>
          <a:xfrm>
            <a:off x="665019" y="1154545"/>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34" name="Google Shape;1034;g343d2673bcf_0_3308"/>
          <p:cNvSpPr txBox="1">
            <a:spLocks noGrp="1"/>
          </p:cNvSpPr>
          <p:nvPr>
            <p:ph type="body" idx="2"/>
          </p:nvPr>
        </p:nvSpPr>
        <p:spPr>
          <a:xfrm>
            <a:off x="539188" y="1699492"/>
            <a:ext cx="11113500" cy="3879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2000"/>
              <a:buFont typeface="Arial"/>
              <a:buNone/>
              <a:defRPr sz="2000" b="0" i="0" u="none" strike="noStrike" cap="none">
                <a:solidFill>
                  <a:schemeClr val="accent6"/>
                </a:solidFill>
                <a:latin typeface="Montserrat"/>
                <a:ea typeface="Montserrat"/>
                <a:cs typeface="Montserrat"/>
                <a:sym typeface="Montserrat"/>
              </a:defRPr>
            </a:lvl1pPr>
            <a:lvl2pPr marL="914400" marR="0" lvl="1"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2 Column">
  <p:cSld name="Content Slide - 2 Column">
    <p:spTree>
      <p:nvGrpSpPr>
        <p:cNvPr id="1" name="Shape 91"/>
        <p:cNvGrpSpPr/>
        <p:nvPr/>
      </p:nvGrpSpPr>
      <p:grpSpPr>
        <a:xfrm>
          <a:off x="0" y="0"/>
          <a:ext cx="0" cy="0"/>
          <a:chOff x="0" y="0"/>
          <a:chExt cx="0" cy="0"/>
        </a:xfrm>
      </p:grpSpPr>
      <p:sp>
        <p:nvSpPr>
          <p:cNvPr id="92" name="Google Shape;92;p26"/>
          <p:cNvSpPr/>
          <p:nvPr/>
        </p:nvSpPr>
        <p:spPr>
          <a:xfrm>
            <a:off x="0" y="-3255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pic>
        <p:nvPicPr>
          <p:cNvPr id="93" name="Google Shape;93;p26"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94" name="Google Shape;94;p26"/>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95" name="Google Shape;95;p26"/>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96" name="Google Shape;96;p26"/>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97" name="Google Shape;97;p26"/>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b="0" i="0" u="none" strike="noStrike" cap="none">
              <a:solidFill>
                <a:srgbClr val="000000"/>
              </a:solidFill>
              <a:latin typeface="Arial"/>
              <a:ea typeface="Arial"/>
              <a:cs typeface="Arial"/>
              <a:sym typeface="Arial"/>
            </a:endParaRPr>
          </a:p>
        </p:txBody>
      </p:sp>
      <p:pic>
        <p:nvPicPr>
          <p:cNvPr id="98" name="Google Shape;98;p26"/>
          <p:cNvPicPr preferRelativeResize="0"/>
          <p:nvPr/>
        </p:nvPicPr>
        <p:blipFill>
          <a:blip r:embed="rId3"/>
          <a:srcRect/>
          <a:stretch/>
        </p:blipFill>
        <p:spPr>
          <a:xfrm>
            <a:off x="359458" y="6064432"/>
            <a:ext cx="1547893" cy="447438"/>
          </a:xfrm>
          <a:prstGeom prst="rect">
            <a:avLst/>
          </a:prstGeom>
          <a:noFill/>
          <a:ln>
            <a:noFill/>
          </a:ln>
        </p:spPr>
      </p:pic>
      <p:sp>
        <p:nvSpPr>
          <p:cNvPr id="99" name="Google Shape;99;p26"/>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00" name="Google Shape;100;p26"/>
          <p:cNvSpPr/>
          <p:nvPr/>
        </p:nvSpPr>
        <p:spPr>
          <a:xfrm>
            <a:off x="665019" y="1154545"/>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101" name="Google Shape;101;p26"/>
          <p:cNvSpPr txBox="1">
            <a:spLocks noGrp="1"/>
          </p:cNvSpPr>
          <p:nvPr>
            <p:ph type="body" idx="2"/>
          </p:nvPr>
        </p:nvSpPr>
        <p:spPr>
          <a:xfrm>
            <a:off x="539194" y="1739275"/>
            <a:ext cx="5395500" cy="387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02" name="Google Shape;102;p26"/>
          <p:cNvSpPr txBox="1">
            <a:spLocks noGrp="1"/>
          </p:cNvSpPr>
          <p:nvPr>
            <p:ph type="body" idx="3"/>
          </p:nvPr>
        </p:nvSpPr>
        <p:spPr>
          <a:xfrm>
            <a:off x="6438844" y="1739275"/>
            <a:ext cx="5395500" cy="3879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Slide - 2 Column">
  <p:cSld name="8_Title Slide_1">
    <p:spTree>
      <p:nvGrpSpPr>
        <p:cNvPr id="1" name="Shape 1035"/>
        <p:cNvGrpSpPr/>
        <p:nvPr/>
      </p:nvGrpSpPr>
      <p:grpSpPr>
        <a:xfrm>
          <a:off x="0" y="0"/>
          <a:ext cx="0" cy="0"/>
          <a:chOff x="0" y="0"/>
          <a:chExt cx="0" cy="0"/>
        </a:xfrm>
      </p:grpSpPr>
      <p:sp>
        <p:nvSpPr>
          <p:cNvPr id="1036" name="Google Shape;1036;g343d2673bcf_0_3319"/>
          <p:cNvSpPr/>
          <p:nvPr/>
        </p:nvSpPr>
        <p:spPr>
          <a:xfrm>
            <a:off x="0" y="-3255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p>
        </p:txBody>
      </p:sp>
      <p:pic>
        <p:nvPicPr>
          <p:cNvPr id="1037" name="Google Shape;1037;g343d2673bcf_0_3319"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038" name="Google Shape;1038;g343d2673bcf_0_3319"/>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39" name="Google Shape;1039;g343d2673bcf_0_3319"/>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040" name="Google Shape;1040;g343d2673bcf_0_3319"/>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41" name="Google Shape;1041;g343d2673bcf_0_3319"/>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202</a:t>
            </a:r>
            <a:r>
              <a:rPr lang="en-US" sz="900">
                <a:solidFill>
                  <a:schemeClr val="dk1"/>
                </a:solidFill>
                <a:latin typeface="Montserrat"/>
                <a:ea typeface="Montserrat"/>
                <a:cs typeface="Montserrat"/>
                <a:sym typeface="Montserrat"/>
              </a:rPr>
              <a:t>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a:p>
        </p:txBody>
      </p:sp>
      <p:pic>
        <p:nvPicPr>
          <p:cNvPr id="1042" name="Google Shape;1042;g343d2673bcf_0_3319"/>
          <p:cNvPicPr preferRelativeResize="0"/>
          <p:nvPr/>
        </p:nvPicPr>
        <p:blipFill>
          <a:blip r:embed="rId3"/>
          <a:srcRect/>
          <a:stretch/>
        </p:blipFill>
        <p:spPr>
          <a:xfrm>
            <a:off x="359458" y="6064432"/>
            <a:ext cx="1547893" cy="447438"/>
          </a:xfrm>
          <a:prstGeom prst="rect">
            <a:avLst/>
          </a:prstGeom>
          <a:noFill/>
          <a:ln>
            <a:noFill/>
          </a:ln>
        </p:spPr>
      </p:pic>
      <p:sp>
        <p:nvSpPr>
          <p:cNvPr id="1043" name="Google Shape;1043;g343d2673bcf_0_3319"/>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panose="00000500000000000000" pitchFamily="50" charset="0"/>
                <a:ea typeface="Montserrat" panose="00000500000000000000" pitchFamily="50" charset="0"/>
                <a:cs typeface="Montserrat" panose="00000500000000000000" pitchFamily="50" charset="0"/>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dirty="0"/>
          </a:p>
        </p:txBody>
      </p:sp>
      <p:sp>
        <p:nvSpPr>
          <p:cNvPr id="1044" name="Google Shape;1044;g343d2673bcf_0_3319"/>
          <p:cNvSpPr/>
          <p:nvPr/>
        </p:nvSpPr>
        <p:spPr>
          <a:xfrm>
            <a:off x="665019" y="1154545"/>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45" name="Google Shape;1045;g343d2673bcf_0_3319"/>
          <p:cNvSpPr txBox="1">
            <a:spLocks noGrp="1"/>
          </p:cNvSpPr>
          <p:nvPr>
            <p:ph type="body" idx="2"/>
          </p:nvPr>
        </p:nvSpPr>
        <p:spPr>
          <a:xfrm>
            <a:off x="539194" y="1739275"/>
            <a:ext cx="5395500" cy="3879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2000"/>
              <a:buFont typeface="Arial"/>
              <a:buNone/>
              <a:defRPr sz="2000" b="0" i="0" u="none" strike="noStrike" cap="none">
                <a:solidFill>
                  <a:schemeClr val="accent6"/>
                </a:solidFill>
                <a:latin typeface="Montserrat"/>
                <a:ea typeface="Montserrat"/>
                <a:cs typeface="Montserrat"/>
                <a:sym typeface="Montserrat"/>
              </a:defRPr>
            </a:lvl1pPr>
            <a:lvl2pPr marL="914400" marR="0" lvl="1"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9pPr>
          </a:lstStyle>
          <a:p>
            <a:endParaRPr/>
          </a:p>
        </p:txBody>
      </p:sp>
      <p:sp>
        <p:nvSpPr>
          <p:cNvPr id="1046" name="Google Shape;1046;g343d2673bcf_0_3319"/>
          <p:cNvSpPr txBox="1">
            <a:spLocks noGrp="1"/>
          </p:cNvSpPr>
          <p:nvPr>
            <p:ph type="body" idx="3"/>
          </p:nvPr>
        </p:nvSpPr>
        <p:spPr>
          <a:xfrm>
            <a:off x="6438844" y="1739275"/>
            <a:ext cx="5395500" cy="3879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2000"/>
              <a:buFont typeface="Arial"/>
              <a:buNone/>
              <a:defRPr sz="2000" b="0" i="0" u="none" strike="noStrike" cap="none">
                <a:solidFill>
                  <a:schemeClr val="accent6"/>
                </a:solidFill>
                <a:latin typeface="Montserrat"/>
                <a:ea typeface="Montserrat"/>
                <a:cs typeface="Montserrat"/>
                <a:sym typeface="Montserrat"/>
              </a:defRPr>
            </a:lvl1pPr>
            <a:lvl2pPr marL="914400" marR="0" lvl="1"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 - Body &amp; 3 Bullet">
  <p:cSld name="Title Slide_2">
    <p:spTree>
      <p:nvGrpSpPr>
        <p:cNvPr id="1" name="Shape 1047"/>
        <p:cNvGrpSpPr/>
        <p:nvPr/>
      </p:nvGrpSpPr>
      <p:grpSpPr>
        <a:xfrm>
          <a:off x="0" y="0"/>
          <a:ext cx="0" cy="0"/>
          <a:chOff x="0" y="0"/>
          <a:chExt cx="0" cy="0"/>
        </a:xfrm>
      </p:grpSpPr>
      <p:sp>
        <p:nvSpPr>
          <p:cNvPr id="1048" name="Google Shape;1048;g343d2673bcf_0_3331"/>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p>
        </p:txBody>
      </p:sp>
      <p:pic>
        <p:nvPicPr>
          <p:cNvPr id="1049" name="Google Shape;1049;g343d2673bcf_0_3331"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050" name="Google Shape;1050;g343d2673bcf_0_3331"/>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51" name="Google Shape;1051;g343d2673bcf_0_3331"/>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052" name="Google Shape;1052;g343d2673bcf_0_3331"/>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53" name="Google Shape;1053;g343d2673bcf_0_3331"/>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a:p>
        </p:txBody>
      </p:sp>
      <p:pic>
        <p:nvPicPr>
          <p:cNvPr id="1054" name="Google Shape;1054;g343d2673bcf_0_3331"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1055" name="Google Shape;1055;g343d2673bcf_0_3331"/>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056" name="Google Shape;1056;g343d2673bcf_0_3331"/>
          <p:cNvSpPr/>
          <p:nvPr/>
        </p:nvSpPr>
        <p:spPr>
          <a:xfrm>
            <a:off x="665019" y="1154545"/>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57" name="Google Shape;1057;g343d2673bcf_0_3331"/>
          <p:cNvSpPr/>
          <p:nvPr/>
        </p:nvSpPr>
        <p:spPr>
          <a:xfrm>
            <a:off x="7804599" y="1881483"/>
            <a:ext cx="231300" cy="231300"/>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58" name="Google Shape;1058;g343d2673bcf_0_3331"/>
          <p:cNvSpPr txBox="1">
            <a:spLocks noGrp="1"/>
          </p:cNvSpPr>
          <p:nvPr>
            <p:ph type="body" idx="2"/>
          </p:nvPr>
        </p:nvSpPr>
        <p:spPr>
          <a:xfrm>
            <a:off x="8087932" y="1840804"/>
            <a:ext cx="3142500" cy="2829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1900"/>
              <a:buFont typeface="Arial"/>
              <a:buNone/>
              <a:defRPr sz="19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059" name="Google Shape;1059;g343d2673bcf_0_3331"/>
          <p:cNvSpPr txBox="1">
            <a:spLocks noGrp="1"/>
          </p:cNvSpPr>
          <p:nvPr>
            <p:ph type="body" idx="3"/>
          </p:nvPr>
        </p:nvSpPr>
        <p:spPr>
          <a:xfrm>
            <a:off x="8087932" y="2200851"/>
            <a:ext cx="3142500" cy="744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060" name="Google Shape;1060;g343d2673bcf_0_3331"/>
          <p:cNvSpPr/>
          <p:nvPr/>
        </p:nvSpPr>
        <p:spPr>
          <a:xfrm>
            <a:off x="7804599" y="3181969"/>
            <a:ext cx="231300" cy="2313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61" name="Google Shape;1061;g343d2673bcf_0_3331"/>
          <p:cNvSpPr txBox="1">
            <a:spLocks noGrp="1"/>
          </p:cNvSpPr>
          <p:nvPr>
            <p:ph type="body" idx="4"/>
          </p:nvPr>
        </p:nvSpPr>
        <p:spPr>
          <a:xfrm>
            <a:off x="8087932" y="3141290"/>
            <a:ext cx="3142500" cy="2829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1900"/>
              <a:buFont typeface="Arial"/>
              <a:buNone/>
              <a:defRPr sz="19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062" name="Google Shape;1062;g343d2673bcf_0_3331"/>
          <p:cNvSpPr txBox="1">
            <a:spLocks noGrp="1"/>
          </p:cNvSpPr>
          <p:nvPr>
            <p:ph type="body" idx="5"/>
          </p:nvPr>
        </p:nvSpPr>
        <p:spPr>
          <a:xfrm>
            <a:off x="8087932" y="3501337"/>
            <a:ext cx="3142500" cy="744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063" name="Google Shape;1063;g343d2673bcf_0_3331"/>
          <p:cNvSpPr/>
          <p:nvPr/>
        </p:nvSpPr>
        <p:spPr>
          <a:xfrm>
            <a:off x="7804599" y="4482455"/>
            <a:ext cx="231300" cy="2313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64" name="Google Shape;1064;g343d2673bcf_0_3331"/>
          <p:cNvSpPr txBox="1">
            <a:spLocks noGrp="1"/>
          </p:cNvSpPr>
          <p:nvPr>
            <p:ph type="body" idx="6"/>
          </p:nvPr>
        </p:nvSpPr>
        <p:spPr>
          <a:xfrm>
            <a:off x="8087932" y="4441776"/>
            <a:ext cx="3142500" cy="2829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3"/>
              </a:buClr>
              <a:buSzPts val="1900"/>
              <a:buFont typeface="Arial"/>
              <a:buNone/>
              <a:defRPr sz="1900" b="1" i="0" u="none" strike="noStrike" cap="none">
                <a:solidFill>
                  <a:schemeClr val="accent3"/>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065" name="Google Shape;1065;g343d2673bcf_0_3331"/>
          <p:cNvSpPr txBox="1">
            <a:spLocks noGrp="1"/>
          </p:cNvSpPr>
          <p:nvPr>
            <p:ph type="body" idx="7"/>
          </p:nvPr>
        </p:nvSpPr>
        <p:spPr>
          <a:xfrm>
            <a:off x="8087932" y="4801823"/>
            <a:ext cx="3142500" cy="744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cxnSp>
        <p:nvCxnSpPr>
          <p:cNvPr id="1066" name="Google Shape;1066;g343d2673bcf_0_3331"/>
          <p:cNvCxnSpPr/>
          <p:nvPr/>
        </p:nvCxnSpPr>
        <p:spPr>
          <a:xfrm>
            <a:off x="7431111" y="1840804"/>
            <a:ext cx="0" cy="3705300"/>
          </a:xfrm>
          <a:prstGeom prst="straightConnector1">
            <a:avLst/>
          </a:prstGeom>
          <a:noFill/>
          <a:ln w="12700" cap="flat" cmpd="sng">
            <a:solidFill>
              <a:srgbClr val="F2F2F2"/>
            </a:solidFill>
            <a:prstDash val="solid"/>
            <a:miter lim="800000"/>
            <a:headEnd type="none" w="sm" len="sm"/>
            <a:tailEnd type="none" w="sm" len="sm"/>
          </a:ln>
        </p:spPr>
      </p:cxnSp>
      <p:sp>
        <p:nvSpPr>
          <p:cNvPr id="1067" name="Google Shape;1067;g343d2673bcf_0_3331"/>
          <p:cNvSpPr txBox="1">
            <a:spLocks noGrp="1"/>
          </p:cNvSpPr>
          <p:nvPr>
            <p:ph type="body" idx="8"/>
          </p:nvPr>
        </p:nvSpPr>
        <p:spPr>
          <a:xfrm>
            <a:off x="539195" y="1699500"/>
            <a:ext cx="6518400" cy="3879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2000"/>
              <a:buFont typeface="Arial"/>
              <a:buNone/>
              <a:defRPr sz="2000" b="0" i="0" u="none" strike="noStrike" cap="none">
                <a:solidFill>
                  <a:schemeClr val="accent6"/>
                </a:solidFill>
                <a:latin typeface="Montserrat"/>
                <a:ea typeface="Montserrat"/>
                <a:cs typeface="Montserrat"/>
                <a:sym typeface="Montserrat"/>
              </a:defRPr>
            </a:lvl1pPr>
            <a:lvl2pPr marL="914400" marR="0" lvl="1"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Slide - 2 Column w/ 3 Icons">
  <p:cSld name="2_Title Slide_2">
    <p:spTree>
      <p:nvGrpSpPr>
        <p:cNvPr id="1" name="Shape 1068"/>
        <p:cNvGrpSpPr/>
        <p:nvPr/>
      </p:nvGrpSpPr>
      <p:grpSpPr>
        <a:xfrm>
          <a:off x="0" y="0"/>
          <a:ext cx="0" cy="0"/>
          <a:chOff x="0" y="0"/>
          <a:chExt cx="0" cy="0"/>
        </a:xfrm>
      </p:grpSpPr>
      <p:sp>
        <p:nvSpPr>
          <p:cNvPr id="1069" name="Google Shape;1069;g343d2673bcf_0_3352"/>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p>
        </p:txBody>
      </p:sp>
      <p:pic>
        <p:nvPicPr>
          <p:cNvPr id="1070" name="Google Shape;1070;g343d2673bcf_0_3352"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071" name="Google Shape;1071;g343d2673bcf_0_3352"/>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72" name="Google Shape;1072;g343d2673bcf_0_3352"/>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073" name="Google Shape;1073;g343d2673bcf_0_3352"/>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74" name="Google Shape;1074;g343d2673bcf_0_3352"/>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202</a:t>
            </a:r>
            <a:r>
              <a:rPr lang="en-US" sz="900">
                <a:solidFill>
                  <a:schemeClr val="dk1"/>
                </a:solidFill>
                <a:latin typeface="Montserrat"/>
                <a:ea typeface="Montserrat"/>
                <a:cs typeface="Montserrat"/>
                <a:sym typeface="Montserrat"/>
              </a:rPr>
              <a:t>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a:p>
        </p:txBody>
      </p:sp>
      <p:pic>
        <p:nvPicPr>
          <p:cNvPr id="1075" name="Google Shape;1075;g343d2673bcf_0_3352"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1076" name="Google Shape;1076;g343d2673bcf_0_3352"/>
          <p:cNvSpPr txBox="1">
            <a:spLocks noGrp="1"/>
          </p:cNvSpPr>
          <p:nvPr>
            <p:ph type="body" idx="1"/>
          </p:nvPr>
        </p:nvSpPr>
        <p:spPr>
          <a:xfrm>
            <a:off x="539188" y="551701"/>
            <a:ext cx="46011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077" name="Google Shape;1077;g343d2673bcf_0_3352"/>
          <p:cNvSpPr/>
          <p:nvPr/>
        </p:nvSpPr>
        <p:spPr>
          <a:xfrm>
            <a:off x="665019" y="1154545"/>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78" name="Google Shape;1078;g343d2673bcf_0_3352"/>
          <p:cNvSpPr txBox="1">
            <a:spLocks noGrp="1"/>
          </p:cNvSpPr>
          <p:nvPr>
            <p:ph type="body" idx="2"/>
          </p:nvPr>
        </p:nvSpPr>
        <p:spPr>
          <a:xfrm>
            <a:off x="1671196" y="2017786"/>
            <a:ext cx="3468900" cy="8937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500"/>
              </a:spcBef>
              <a:spcAft>
                <a:spcPts val="0"/>
              </a:spcAft>
              <a:buClr>
                <a:schemeClr val="accent1"/>
              </a:buClr>
              <a:buSzPts val="2000"/>
              <a:buFont typeface="Arial"/>
              <a:buNone/>
              <a:defRPr sz="2000" b="0" i="0" u="none" strike="noStrike" cap="none">
                <a:solidFill>
                  <a:schemeClr val="accent6"/>
                </a:solidFill>
                <a:latin typeface="Montserrat"/>
                <a:ea typeface="Montserrat"/>
                <a:cs typeface="Montserrat"/>
                <a:sym typeface="Montserrat"/>
              </a:defRPr>
            </a:lvl1pPr>
            <a:lvl2pPr marL="914400" marR="0" lvl="1"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9pPr>
          </a:lstStyle>
          <a:p>
            <a:endParaRPr/>
          </a:p>
        </p:txBody>
      </p:sp>
      <p:sp>
        <p:nvSpPr>
          <p:cNvPr id="1079" name="Google Shape;1079;g343d2673bcf_0_3352"/>
          <p:cNvSpPr txBox="1">
            <a:spLocks noGrp="1"/>
          </p:cNvSpPr>
          <p:nvPr>
            <p:ph type="body" idx="3"/>
          </p:nvPr>
        </p:nvSpPr>
        <p:spPr>
          <a:xfrm>
            <a:off x="1671196" y="3235617"/>
            <a:ext cx="3468900" cy="8937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500"/>
              </a:spcBef>
              <a:spcAft>
                <a:spcPts val="0"/>
              </a:spcAft>
              <a:buClr>
                <a:schemeClr val="accent1"/>
              </a:buClr>
              <a:buSzPts val="2000"/>
              <a:buFont typeface="Arial"/>
              <a:buNone/>
              <a:defRPr sz="2000" b="0" i="0" u="none" strike="noStrike" cap="none">
                <a:solidFill>
                  <a:schemeClr val="accent6"/>
                </a:solidFill>
                <a:latin typeface="Montserrat"/>
                <a:ea typeface="Montserrat"/>
                <a:cs typeface="Montserrat"/>
                <a:sym typeface="Montserrat"/>
              </a:defRPr>
            </a:lvl1pPr>
            <a:lvl2pPr marL="914400" marR="0" lvl="1"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9pPr>
          </a:lstStyle>
          <a:p>
            <a:endParaRPr/>
          </a:p>
        </p:txBody>
      </p:sp>
      <p:sp>
        <p:nvSpPr>
          <p:cNvPr id="1080" name="Google Shape;1080;g343d2673bcf_0_3352"/>
          <p:cNvSpPr txBox="1">
            <a:spLocks noGrp="1"/>
          </p:cNvSpPr>
          <p:nvPr>
            <p:ph type="body" idx="4"/>
          </p:nvPr>
        </p:nvSpPr>
        <p:spPr>
          <a:xfrm>
            <a:off x="1671196" y="4453448"/>
            <a:ext cx="3468900" cy="8937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500"/>
              </a:spcBef>
              <a:spcAft>
                <a:spcPts val="0"/>
              </a:spcAft>
              <a:buClr>
                <a:schemeClr val="accent1"/>
              </a:buClr>
              <a:buSzPts val="2000"/>
              <a:buFont typeface="Arial"/>
              <a:buNone/>
              <a:defRPr sz="2000" b="0" i="0" u="none" strike="noStrike" cap="none">
                <a:solidFill>
                  <a:schemeClr val="accent6"/>
                </a:solidFill>
                <a:latin typeface="Montserrat"/>
                <a:ea typeface="Montserrat"/>
                <a:cs typeface="Montserrat"/>
                <a:sym typeface="Montserrat"/>
              </a:defRPr>
            </a:lvl1pPr>
            <a:lvl2pPr marL="914400" marR="0" lvl="1"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9pPr>
          </a:lstStyle>
          <a:p>
            <a:endParaRPr/>
          </a:p>
        </p:txBody>
      </p:sp>
      <p:sp>
        <p:nvSpPr>
          <p:cNvPr id="1081" name="Google Shape;1081;g343d2673bcf_0_3352"/>
          <p:cNvSpPr>
            <a:spLocks noGrp="1"/>
          </p:cNvSpPr>
          <p:nvPr>
            <p:ph type="pic" idx="5"/>
          </p:nvPr>
        </p:nvSpPr>
        <p:spPr>
          <a:xfrm>
            <a:off x="665019" y="2017785"/>
            <a:ext cx="893700" cy="893700"/>
          </a:xfrm>
          <a:prstGeom prst="ellipse">
            <a:avLst/>
          </a:prstGeom>
          <a:solidFill>
            <a:schemeClr val="accent1"/>
          </a:solidFill>
          <a:ln>
            <a:noFill/>
          </a:ln>
        </p:spPr>
      </p:sp>
      <p:sp>
        <p:nvSpPr>
          <p:cNvPr id="1082" name="Google Shape;1082;g343d2673bcf_0_3352"/>
          <p:cNvSpPr>
            <a:spLocks noGrp="1"/>
          </p:cNvSpPr>
          <p:nvPr>
            <p:ph type="pic" idx="6"/>
          </p:nvPr>
        </p:nvSpPr>
        <p:spPr>
          <a:xfrm>
            <a:off x="665019" y="3235617"/>
            <a:ext cx="893700" cy="893700"/>
          </a:xfrm>
          <a:prstGeom prst="ellipse">
            <a:avLst/>
          </a:prstGeom>
          <a:solidFill>
            <a:schemeClr val="accent2"/>
          </a:solidFill>
          <a:ln>
            <a:noFill/>
          </a:ln>
        </p:spPr>
      </p:sp>
      <p:sp>
        <p:nvSpPr>
          <p:cNvPr id="1083" name="Google Shape;1083;g343d2673bcf_0_3352"/>
          <p:cNvSpPr>
            <a:spLocks noGrp="1"/>
          </p:cNvSpPr>
          <p:nvPr>
            <p:ph type="pic" idx="7"/>
          </p:nvPr>
        </p:nvSpPr>
        <p:spPr>
          <a:xfrm>
            <a:off x="665019" y="4453448"/>
            <a:ext cx="893700" cy="893700"/>
          </a:xfrm>
          <a:prstGeom prst="ellipse">
            <a:avLst/>
          </a:prstGeom>
          <a:solidFill>
            <a:schemeClr val="accent3"/>
          </a:solidFill>
          <a:ln>
            <a:noFill/>
          </a:ln>
        </p:spPr>
      </p:sp>
      <p:sp>
        <p:nvSpPr>
          <p:cNvPr id="1084" name="Google Shape;1084;g343d2673bcf_0_3352"/>
          <p:cNvSpPr txBox="1">
            <a:spLocks noGrp="1"/>
          </p:cNvSpPr>
          <p:nvPr>
            <p:ph type="body" idx="8"/>
          </p:nvPr>
        </p:nvSpPr>
        <p:spPr>
          <a:xfrm>
            <a:off x="5486400" y="2017800"/>
            <a:ext cx="6040500" cy="33291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6"/>
              </a:buClr>
              <a:buSzPts val="2000"/>
              <a:buFont typeface="Arial"/>
              <a:buNone/>
              <a:defRPr sz="2000" b="0" i="0" u="none" strike="noStrike" cap="none">
                <a:solidFill>
                  <a:schemeClr val="accent6"/>
                </a:solidFill>
                <a:latin typeface="Montserrat"/>
                <a:ea typeface="Montserrat"/>
                <a:cs typeface="Montserrat"/>
                <a:sym typeface="Montserrat"/>
              </a:defRPr>
            </a:lvl1pPr>
            <a:lvl2pPr marL="914400" marR="0" lvl="1" indent="-355600" algn="ctr">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55600" algn="ctr">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ctr">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ctr">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ctr">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6pPr>
            <a:lvl7pPr marL="3200400" marR="0" lvl="6" indent="-355600" algn="ctr">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7pPr>
            <a:lvl8pPr marL="3657600" marR="0" lvl="7" indent="-355600" algn="ctr">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8pPr>
            <a:lvl9pPr marL="4114800" marR="0" lvl="8" indent="-355600" algn="ctr">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 - No Body">
  <p:cSld name="1_Title Slide_4">
    <p:spTree>
      <p:nvGrpSpPr>
        <p:cNvPr id="1" name="Shape 1085"/>
        <p:cNvGrpSpPr/>
        <p:nvPr/>
      </p:nvGrpSpPr>
      <p:grpSpPr>
        <a:xfrm>
          <a:off x="0" y="0"/>
          <a:ext cx="0" cy="0"/>
          <a:chOff x="0" y="0"/>
          <a:chExt cx="0" cy="0"/>
        </a:xfrm>
      </p:grpSpPr>
      <p:sp>
        <p:nvSpPr>
          <p:cNvPr id="1086" name="Google Shape;1086;g343d2673bcf_0_3369"/>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p>
        </p:txBody>
      </p:sp>
      <p:pic>
        <p:nvPicPr>
          <p:cNvPr id="1087" name="Google Shape;1087;g343d2673bcf_0_3369"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088" name="Google Shape;1088;g343d2673bcf_0_3369"/>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89" name="Google Shape;1089;g343d2673bcf_0_3369"/>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090" name="Google Shape;1090;g343d2673bcf_0_3369"/>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091" name="Google Shape;1091;g343d2673bcf_0_3369"/>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a:p>
        </p:txBody>
      </p:sp>
      <p:pic>
        <p:nvPicPr>
          <p:cNvPr id="1092" name="Google Shape;1092;g343d2673bcf_0_3369"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1093" name="Google Shape;1093;g343d2673bcf_0_3369"/>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094" name="Google Shape;1094;g343d2673bcf_0_3369"/>
          <p:cNvSpPr/>
          <p:nvPr/>
        </p:nvSpPr>
        <p:spPr>
          <a:xfrm>
            <a:off x="665019" y="1154545"/>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Slide - 3 Tier Boxes">
  <p:cSld name="10_Title Slide">
    <p:spTree>
      <p:nvGrpSpPr>
        <p:cNvPr id="1" name="Shape 1095"/>
        <p:cNvGrpSpPr/>
        <p:nvPr/>
      </p:nvGrpSpPr>
      <p:grpSpPr>
        <a:xfrm>
          <a:off x="0" y="0"/>
          <a:ext cx="0" cy="0"/>
          <a:chOff x="0" y="0"/>
          <a:chExt cx="0" cy="0"/>
        </a:xfrm>
      </p:grpSpPr>
      <p:sp>
        <p:nvSpPr>
          <p:cNvPr id="1096" name="Google Shape;1096;g343d2673bcf_0_3379"/>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p>
        </p:txBody>
      </p:sp>
      <p:sp>
        <p:nvSpPr>
          <p:cNvPr id="1097" name="Google Shape;1097;g343d2673bcf_0_3379"/>
          <p:cNvSpPr txBox="1">
            <a:spLocks noGrp="1"/>
          </p:cNvSpPr>
          <p:nvPr>
            <p:ph type="body" idx="1"/>
          </p:nvPr>
        </p:nvSpPr>
        <p:spPr>
          <a:xfrm>
            <a:off x="9161464" y="1445982"/>
            <a:ext cx="2471100" cy="4626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100"/>
              </a:spcBef>
              <a:spcAft>
                <a:spcPts val="0"/>
              </a:spcAft>
              <a:buClr>
                <a:schemeClr val="lt1"/>
              </a:buClr>
              <a:buSzPts val="1900"/>
              <a:buFont typeface="Arial"/>
              <a:buNone/>
              <a:defRPr sz="19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1098" name="Google Shape;1098;g343d2673bcf_0_3379"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099" name="Google Shape;1099;g343d2673bcf_0_3379"/>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00" name="Google Shape;1100;g343d2673bcf_0_3379"/>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101" name="Google Shape;1101;g343d2673bcf_0_3379"/>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02" name="Google Shape;1102;g343d2673bcf_0_3379"/>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a:p>
        </p:txBody>
      </p:sp>
      <p:pic>
        <p:nvPicPr>
          <p:cNvPr id="1103" name="Google Shape;1103;g343d2673bcf_0_3379"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1104" name="Google Shape;1104;g343d2673bcf_0_3379"/>
          <p:cNvSpPr/>
          <p:nvPr/>
        </p:nvSpPr>
        <p:spPr>
          <a:xfrm>
            <a:off x="1391963" y="1322550"/>
            <a:ext cx="2736000" cy="4327200"/>
          </a:xfrm>
          <a:prstGeom prst="roundRect">
            <a:avLst>
              <a:gd name="adj" fmla="val 7279"/>
            </a:avLst>
          </a:prstGeom>
          <a:solidFill>
            <a:srgbClr val="EFF4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05" name="Google Shape;1105;g343d2673bcf_0_3379"/>
          <p:cNvSpPr/>
          <p:nvPr/>
        </p:nvSpPr>
        <p:spPr>
          <a:xfrm>
            <a:off x="1391963" y="1322550"/>
            <a:ext cx="2738224" cy="821301"/>
          </a:xfrm>
          <a:custGeom>
            <a:avLst/>
            <a:gdLst/>
            <a:ahLst/>
            <a:cxnLst/>
            <a:rect l="l" t="t" r="r" b="b"/>
            <a:pathLst>
              <a:path w="3700303" h="1052950" extrusionOk="0">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06" name="Google Shape;1106;g343d2673bcf_0_3379"/>
          <p:cNvSpPr txBox="1">
            <a:spLocks noGrp="1"/>
          </p:cNvSpPr>
          <p:nvPr>
            <p:ph type="body" idx="2"/>
          </p:nvPr>
        </p:nvSpPr>
        <p:spPr>
          <a:xfrm>
            <a:off x="1524274" y="1503132"/>
            <a:ext cx="2471100" cy="4626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100"/>
              </a:spcBef>
              <a:spcAft>
                <a:spcPts val="0"/>
              </a:spcAft>
              <a:buClr>
                <a:schemeClr val="lt1"/>
              </a:buClr>
              <a:buSzPts val="1900"/>
              <a:buFont typeface="Arial"/>
              <a:buNone/>
              <a:defRPr sz="19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07" name="Google Shape;1107;g343d2673bcf_0_3379"/>
          <p:cNvSpPr txBox="1">
            <a:spLocks noGrp="1"/>
          </p:cNvSpPr>
          <p:nvPr>
            <p:ph type="body" idx="3"/>
          </p:nvPr>
        </p:nvSpPr>
        <p:spPr>
          <a:xfrm>
            <a:off x="1524274" y="2355477"/>
            <a:ext cx="2471100" cy="4626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1"/>
              </a:buClr>
              <a:buSzPts val="4000"/>
              <a:buFont typeface="Arial"/>
              <a:buNone/>
              <a:defRPr sz="40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08" name="Google Shape;1108;g343d2673bcf_0_3379"/>
          <p:cNvSpPr txBox="1">
            <a:spLocks noGrp="1"/>
          </p:cNvSpPr>
          <p:nvPr>
            <p:ph type="body" idx="4"/>
          </p:nvPr>
        </p:nvSpPr>
        <p:spPr>
          <a:xfrm>
            <a:off x="1524274" y="2309327"/>
            <a:ext cx="2471100" cy="2118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09" name="Google Shape;1109;g343d2673bcf_0_3379"/>
          <p:cNvSpPr txBox="1">
            <a:spLocks noGrp="1"/>
          </p:cNvSpPr>
          <p:nvPr>
            <p:ph type="body" idx="5"/>
          </p:nvPr>
        </p:nvSpPr>
        <p:spPr>
          <a:xfrm>
            <a:off x="1524274" y="2609528"/>
            <a:ext cx="2471100" cy="2118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1"/>
              </a:buClr>
              <a:buSzPts val="1500"/>
              <a:buFont typeface="Arial"/>
              <a:buNone/>
              <a:defRPr sz="15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10" name="Google Shape;1110;g343d2673bcf_0_3379"/>
          <p:cNvSpPr txBox="1">
            <a:spLocks noGrp="1"/>
          </p:cNvSpPr>
          <p:nvPr>
            <p:ph type="body" idx="6"/>
          </p:nvPr>
        </p:nvSpPr>
        <p:spPr>
          <a:xfrm>
            <a:off x="1524274" y="3070402"/>
            <a:ext cx="2471100" cy="22326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11" name="Google Shape;1111;g343d2673bcf_0_3379"/>
          <p:cNvSpPr/>
          <p:nvPr/>
        </p:nvSpPr>
        <p:spPr>
          <a:xfrm>
            <a:off x="4726864" y="1322550"/>
            <a:ext cx="2736000" cy="4327200"/>
          </a:xfrm>
          <a:prstGeom prst="roundRect">
            <a:avLst>
              <a:gd name="adj" fmla="val 7279"/>
            </a:avLst>
          </a:prstGeom>
          <a:solidFill>
            <a:srgbClr val="EFF4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12" name="Google Shape;1112;g343d2673bcf_0_3379"/>
          <p:cNvSpPr/>
          <p:nvPr/>
        </p:nvSpPr>
        <p:spPr>
          <a:xfrm>
            <a:off x="4726864" y="1322550"/>
            <a:ext cx="2738224" cy="821301"/>
          </a:xfrm>
          <a:custGeom>
            <a:avLst/>
            <a:gdLst/>
            <a:ahLst/>
            <a:cxnLst/>
            <a:rect l="l" t="t" r="r" b="b"/>
            <a:pathLst>
              <a:path w="3700303" h="1052950" extrusionOk="0">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13" name="Google Shape;1113;g343d2673bcf_0_3379"/>
          <p:cNvSpPr txBox="1">
            <a:spLocks noGrp="1"/>
          </p:cNvSpPr>
          <p:nvPr>
            <p:ph type="body" idx="7"/>
          </p:nvPr>
        </p:nvSpPr>
        <p:spPr>
          <a:xfrm>
            <a:off x="4859175" y="1503132"/>
            <a:ext cx="2471100" cy="4626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100"/>
              </a:spcBef>
              <a:spcAft>
                <a:spcPts val="0"/>
              </a:spcAft>
              <a:buClr>
                <a:schemeClr val="lt1"/>
              </a:buClr>
              <a:buSzPts val="1900"/>
              <a:buFont typeface="Arial"/>
              <a:buNone/>
              <a:defRPr sz="19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14" name="Google Shape;1114;g343d2673bcf_0_3379"/>
          <p:cNvSpPr txBox="1">
            <a:spLocks noGrp="1"/>
          </p:cNvSpPr>
          <p:nvPr>
            <p:ph type="body" idx="8"/>
          </p:nvPr>
        </p:nvSpPr>
        <p:spPr>
          <a:xfrm>
            <a:off x="4859175" y="2355477"/>
            <a:ext cx="2471100" cy="4626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6"/>
              </a:buClr>
              <a:buSzPts val="4000"/>
              <a:buFont typeface="Arial"/>
              <a:buNone/>
              <a:defRPr sz="4000" b="1" i="0" u="none" strike="noStrike" cap="none">
                <a:solidFill>
                  <a:schemeClr val="accent6"/>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15" name="Google Shape;1115;g343d2673bcf_0_3379"/>
          <p:cNvSpPr txBox="1">
            <a:spLocks noGrp="1"/>
          </p:cNvSpPr>
          <p:nvPr>
            <p:ph type="body" idx="9"/>
          </p:nvPr>
        </p:nvSpPr>
        <p:spPr>
          <a:xfrm>
            <a:off x="4859175" y="2309327"/>
            <a:ext cx="2471100" cy="2118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16" name="Google Shape;1116;g343d2673bcf_0_3379"/>
          <p:cNvSpPr txBox="1">
            <a:spLocks noGrp="1"/>
          </p:cNvSpPr>
          <p:nvPr>
            <p:ph type="body" idx="13"/>
          </p:nvPr>
        </p:nvSpPr>
        <p:spPr>
          <a:xfrm>
            <a:off x="4859175" y="2609528"/>
            <a:ext cx="2471100" cy="2118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2"/>
              </a:buClr>
              <a:buSzPts val="1500"/>
              <a:buFont typeface="Arial"/>
              <a:buNone/>
              <a:defRPr sz="15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17" name="Google Shape;1117;g343d2673bcf_0_3379"/>
          <p:cNvSpPr txBox="1">
            <a:spLocks noGrp="1"/>
          </p:cNvSpPr>
          <p:nvPr>
            <p:ph type="body" idx="14"/>
          </p:nvPr>
        </p:nvSpPr>
        <p:spPr>
          <a:xfrm>
            <a:off x="4859175" y="3070402"/>
            <a:ext cx="2471100" cy="22326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18" name="Google Shape;1118;g343d2673bcf_0_3379"/>
          <p:cNvSpPr/>
          <p:nvPr/>
        </p:nvSpPr>
        <p:spPr>
          <a:xfrm>
            <a:off x="8061803" y="1322550"/>
            <a:ext cx="2736000" cy="4327200"/>
          </a:xfrm>
          <a:prstGeom prst="roundRect">
            <a:avLst>
              <a:gd name="adj" fmla="val 7279"/>
            </a:avLst>
          </a:prstGeom>
          <a:solidFill>
            <a:srgbClr val="EFF4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19" name="Google Shape;1119;g343d2673bcf_0_3379"/>
          <p:cNvSpPr/>
          <p:nvPr/>
        </p:nvSpPr>
        <p:spPr>
          <a:xfrm>
            <a:off x="8061803" y="1322550"/>
            <a:ext cx="2738224" cy="821301"/>
          </a:xfrm>
          <a:custGeom>
            <a:avLst/>
            <a:gdLst/>
            <a:ahLst/>
            <a:cxnLst/>
            <a:rect l="l" t="t" r="r" b="b"/>
            <a:pathLst>
              <a:path w="3700303" h="1052950" extrusionOk="0">
                <a:moveTo>
                  <a:pt x="269345" y="0"/>
                </a:moveTo>
                <a:lnTo>
                  <a:pt x="3430958" y="0"/>
                </a:lnTo>
                <a:cubicBezTo>
                  <a:pt x="3579713" y="0"/>
                  <a:pt x="3700303" y="120590"/>
                  <a:pt x="3700303" y="269345"/>
                </a:cubicBezTo>
                <a:lnTo>
                  <a:pt x="3700303" y="1052950"/>
                </a:lnTo>
                <a:lnTo>
                  <a:pt x="0" y="1052950"/>
                </a:lnTo>
                <a:lnTo>
                  <a:pt x="0" y="269345"/>
                </a:lnTo>
                <a:cubicBezTo>
                  <a:pt x="0" y="120590"/>
                  <a:pt x="120590" y="0"/>
                  <a:pt x="26934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20" name="Google Shape;1120;g343d2673bcf_0_3379"/>
          <p:cNvSpPr txBox="1">
            <a:spLocks noGrp="1"/>
          </p:cNvSpPr>
          <p:nvPr>
            <p:ph type="body" idx="15"/>
          </p:nvPr>
        </p:nvSpPr>
        <p:spPr>
          <a:xfrm>
            <a:off x="8194114" y="2355477"/>
            <a:ext cx="2471100" cy="4626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1"/>
              </a:buClr>
              <a:buSzPts val="4000"/>
              <a:buFont typeface="Arial"/>
              <a:buNone/>
              <a:defRPr sz="40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21" name="Google Shape;1121;g343d2673bcf_0_3379"/>
          <p:cNvSpPr txBox="1">
            <a:spLocks noGrp="1"/>
          </p:cNvSpPr>
          <p:nvPr>
            <p:ph type="body" idx="16"/>
          </p:nvPr>
        </p:nvSpPr>
        <p:spPr>
          <a:xfrm>
            <a:off x="8194114" y="2309327"/>
            <a:ext cx="2471100" cy="2118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22" name="Google Shape;1122;g343d2673bcf_0_3379"/>
          <p:cNvSpPr txBox="1">
            <a:spLocks noGrp="1"/>
          </p:cNvSpPr>
          <p:nvPr>
            <p:ph type="body" idx="17"/>
          </p:nvPr>
        </p:nvSpPr>
        <p:spPr>
          <a:xfrm>
            <a:off x="8194114" y="2609528"/>
            <a:ext cx="2471100" cy="2118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1"/>
              </a:buClr>
              <a:buSzPts val="1500"/>
              <a:buFont typeface="Arial"/>
              <a:buNone/>
              <a:defRPr sz="15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23" name="Google Shape;1123;g343d2673bcf_0_3379"/>
          <p:cNvSpPr txBox="1">
            <a:spLocks noGrp="1"/>
          </p:cNvSpPr>
          <p:nvPr>
            <p:ph type="body" idx="18"/>
          </p:nvPr>
        </p:nvSpPr>
        <p:spPr>
          <a:xfrm>
            <a:off x="8194114" y="3070402"/>
            <a:ext cx="2471100" cy="22326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Slide - 2 Boxes">
  <p:cSld name="9_Title Slide">
    <p:spTree>
      <p:nvGrpSpPr>
        <p:cNvPr id="1" name="Shape 1124"/>
        <p:cNvGrpSpPr/>
        <p:nvPr/>
      </p:nvGrpSpPr>
      <p:grpSpPr>
        <a:xfrm>
          <a:off x="0" y="0"/>
          <a:ext cx="0" cy="0"/>
          <a:chOff x="0" y="0"/>
          <a:chExt cx="0" cy="0"/>
        </a:xfrm>
      </p:grpSpPr>
      <p:sp>
        <p:nvSpPr>
          <p:cNvPr id="1125" name="Google Shape;1125;g343d2673bcf_0_3408"/>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p>
        </p:txBody>
      </p:sp>
      <p:pic>
        <p:nvPicPr>
          <p:cNvPr id="1126" name="Google Shape;1126;g343d2673bcf_0_3408"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127" name="Google Shape;1127;g343d2673bcf_0_3408"/>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28" name="Google Shape;1128;g343d2673bcf_0_3408"/>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129" name="Google Shape;1129;g343d2673bcf_0_3408"/>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30" name="Google Shape;1130;g343d2673bcf_0_3408"/>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a:p>
        </p:txBody>
      </p:sp>
      <p:pic>
        <p:nvPicPr>
          <p:cNvPr id="1131" name="Google Shape;1131;g343d2673bcf_0_3408"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1132" name="Google Shape;1132;g343d2673bcf_0_3408"/>
          <p:cNvSpPr txBox="1">
            <a:spLocks noGrp="1"/>
          </p:cNvSpPr>
          <p:nvPr>
            <p:ph type="body" idx="1"/>
          </p:nvPr>
        </p:nvSpPr>
        <p:spPr>
          <a:xfrm>
            <a:off x="539188" y="551701"/>
            <a:ext cx="29613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33" name="Google Shape;1133;g343d2673bcf_0_3408"/>
          <p:cNvSpPr/>
          <p:nvPr/>
        </p:nvSpPr>
        <p:spPr>
          <a:xfrm>
            <a:off x="665019" y="1154545"/>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34" name="Google Shape;1134;g343d2673bcf_0_3408"/>
          <p:cNvSpPr/>
          <p:nvPr/>
        </p:nvSpPr>
        <p:spPr>
          <a:xfrm>
            <a:off x="7952509" y="443341"/>
            <a:ext cx="3700500" cy="5532900"/>
          </a:xfrm>
          <a:prstGeom prst="roundRect">
            <a:avLst>
              <a:gd name="adj" fmla="val 7279"/>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35" name="Google Shape;1135;g343d2673bcf_0_3408"/>
          <p:cNvSpPr txBox="1">
            <a:spLocks noGrp="1"/>
          </p:cNvSpPr>
          <p:nvPr>
            <p:ph type="body" idx="2"/>
          </p:nvPr>
        </p:nvSpPr>
        <p:spPr>
          <a:xfrm>
            <a:off x="8131462" y="780468"/>
            <a:ext cx="3342300" cy="5913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lt1"/>
              </a:buClr>
              <a:buSzPts val="2000"/>
              <a:buFont typeface="Arial"/>
              <a:buNone/>
              <a:defRPr sz="20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36" name="Google Shape;1136;g343d2673bcf_0_3408"/>
          <p:cNvSpPr txBox="1">
            <a:spLocks noGrp="1"/>
          </p:cNvSpPr>
          <p:nvPr>
            <p:ph type="body" idx="3"/>
          </p:nvPr>
        </p:nvSpPr>
        <p:spPr>
          <a:xfrm>
            <a:off x="8131462" y="1838031"/>
            <a:ext cx="3342300" cy="5913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lt1"/>
              </a:buClr>
              <a:buSzPts val="4000"/>
              <a:buFont typeface="Arial"/>
              <a:buNone/>
              <a:defRPr sz="40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37" name="Google Shape;1137;g343d2673bcf_0_3408"/>
          <p:cNvSpPr txBox="1">
            <a:spLocks noGrp="1"/>
          </p:cNvSpPr>
          <p:nvPr>
            <p:ph type="body" idx="4"/>
          </p:nvPr>
        </p:nvSpPr>
        <p:spPr>
          <a:xfrm>
            <a:off x="8131462" y="2475343"/>
            <a:ext cx="3342300" cy="2313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38" name="Google Shape;1138;g343d2673bcf_0_3408"/>
          <p:cNvSpPr txBox="1">
            <a:spLocks noGrp="1"/>
          </p:cNvSpPr>
          <p:nvPr>
            <p:ph type="body" idx="5"/>
          </p:nvPr>
        </p:nvSpPr>
        <p:spPr>
          <a:xfrm>
            <a:off x="8131462" y="2886353"/>
            <a:ext cx="3342300" cy="2313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39" name="Google Shape;1139;g343d2673bcf_0_3408"/>
          <p:cNvSpPr txBox="1">
            <a:spLocks noGrp="1"/>
          </p:cNvSpPr>
          <p:nvPr>
            <p:ph type="body" idx="6"/>
          </p:nvPr>
        </p:nvSpPr>
        <p:spPr>
          <a:xfrm>
            <a:off x="8131462" y="3297363"/>
            <a:ext cx="3342300" cy="24384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40" name="Google Shape;1140;g343d2673bcf_0_3408"/>
          <p:cNvSpPr/>
          <p:nvPr/>
        </p:nvSpPr>
        <p:spPr>
          <a:xfrm>
            <a:off x="3876394" y="443341"/>
            <a:ext cx="3700500" cy="5532900"/>
          </a:xfrm>
          <a:prstGeom prst="roundRect">
            <a:avLst>
              <a:gd name="adj" fmla="val 7279"/>
            </a:avLst>
          </a:prstGeom>
          <a:solidFill>
            <a:srgbClr val="EFF4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Slide - Main Image &amp; 3 Icons">
  <p:cSld name="Title Slide">
    <p:spTree>
      <p:nvGrpSpPr>
        <p:cNvPr id="1" name="Shape 1141"/>
        <p:cNvGrpSpPr/>
        <p:nvPr/>
      </p:nvGrpSpPr>
      <p:grpSpPr>
        <a:xfrm>
          <a:off x="0" y="0"/>
          <a:ext cx="0" cy="0"/>
          <a:chOff x="0" y="0"/>
          <a:chExt cx="0" cy="0"/>
        </a:xfrm>
      </p:grpSpPr>
      <p:sp>
        <p:nvSpPr>
          <p:cNvPr id="1142" name="Google Shape;1142;g343d2673bcf_0_3425"/>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p>
        </p:txBody>
      </p:sp>
      <p:sp>
        <p:nvSpPr>
          <p:cNvPr id="1143" name="Google Shape;1143;g343d2673bcf_0_3425"/>
          <p:cNvSpPr/>
          <p:nvPr/>
        </p:nvSpPr>
        <p:spPr>
          <a:xfrm>
            <a:off x="1" y="0"/>
            <a:ext cx="44796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44" name="Google Shape;1144;g343d2673bcf_0_3425"/>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45" name="Google Shape;1145;g343d2673bcf_0_3425"/>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146" name="Google Shape;1146;g343d2673bcf_0_3425"/>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47" name="Google Shape;1147;g343d2673bcf_0_3425"/>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a:p>
        </p:txBody>
      </p:sp>
      <p:pic>
        <p:nvPicPr>
          <p:cNvPr id="1148" name="Google Shape;1148;g343d2673bcf_0_3425"/>
          <p:cNvPicPr preferRelativeResize="0"/>
          <p:nvPr/>
        </p:nvPicPr>
        <p:blipFill rotWithShape="1">
          <a:blip r:embed="rId2">
            <a:alphaModFix/>
          </a:blip>
          <a:srcRect/>
          <a:stretch/>
        </p:blipFill>
        <p:spPr>
          <a:xfrm>
            <a:off x="357551" y="6064432"/>
            <a:ext cx="1551707" cy="447438"/>
          </a:xfrm>
          <a:prstGeom prst="rect">
            <a:avLst/>
          </a:prstGeom>
          <a:noFill/>
          <a:ln>
            <a:noFill/>
          </a:ln>
        </p:spPr>
      </p:pic>
      <p:sp>
        <p:nvSpPr>
          <p:cNvPr id="1149" name="Google Shape;1149;g343d2673bcf_0_3425"/>
          <p:cNvSpPr>
            <a:spLocks noGrp="1"/>
          </p:cNvSpPr>
          <p:nvPr>
            <p:ph type="pic" idx="2"/>
          </p:nvPr>
        </p:nvSpPr>
        <p:spPr>
          <a:xfrm>
            <a:off x="512619" y="512618"/>
            <a:ext cx="6100500" cy="5033700"/>
          </a:xfrm>
          <a:prstGeom prst="rect">
            <a:avLst/>
          </a:prstGeom>
          <a:solidFill>
            <a:srgbClr val="F2F2F2"/>
          </a:solidFill>
          <a:ln>
            <a:noFill/>
          </a:ln>
        </p:spPr>
      </p:sp>
      <p:sp>
        <p:nvSpPr>
          <p:cNvPr id="1150" name="Google Shape;1150;g343d2673bcf_0_3425"/>
          <p:cNvSpPr txBox="1">
            <a:spLocks noGrp="1"/>
          </p:cNvSpPr>
          <p:nvPr>
            <p:ph type="body" idx="1"/>
          </p:nvPr>
        </p:nvSpPr>
        <p:spPr>
          <a:xfrm>
            <a:off x="8165417" y="2967170"/>
            <a:ext cx="3297300" cy="473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51" name="Google Shape;1151;g343d2673bcf_0_3425"/>
          <p:cNvSpPr txBox="1">
            <a:spLocks noGrp="1"/>
          </p:cNvSpPr>
          <p:nvPr>
            <p:ph type="body" idx="3"/>
          </p:nvPr>
        </p:nvSpPr>
        <p:spPr>
          <a:xfrm>
            <a:off x="8165417" y="2653756"/>
            <a:ext cx="3297300" cy="2829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1"/>
              </a:buClr>
              <a:buSzPts val="1900"/>
              <a:buFont typeface="Arial"/>
              <a:buNone/>
              <a:defRPr sz="19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52" name="Google Shape;1152;g343d2673bcf_0_3425"/>
          <p:cNvSpPr>
            <a:spLocks noGrp="1"/>
          </p:cNvSpPr>
          <p:nvPr>
            <p:ph type="pic" idx="4"/>
          </p:nvPr>
        </p:nvSpPr>
        <p:spPr>
          <a:xfrm>
            <a:off x="7254460" y="2745927"/>
            <a:ext cx="696000" cy="693900"/>
          </a:xfrm>
          <a:prstGeom prst="ellipse">
            <a:avLst/>
          </a:prstGeom>
          <a:solidFill>
            <a:schemeClr val="accent1"/>
          </a:solidFill>
          <a:ln>
            <a:noFill/>
          </a:ln>
        </p:spPr>
      </p:sp>
      <p:sp>
        <p:nvSpPr>
          <p:cNvPr id="1153" name="Google Shape;1153;g343d2673bcf_0_3425"/>
          <p:cNvSpPr txBox="1">
            <a:spLocks noGrp="1"/>
          </p:cNvSpPr>
          <p:nvPr>
            <p:ph type="body" idx="5"/>
          </p:nvPr>
        </p:nvSpPr>
        <p:spPr>
          <a:xfrm>
            <a:off x="7128629" y="551700"/>
            <a:ext cx="4426500" cy="1025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54" name="Google Shape;1154;g343d2673bcf_0_3425"/>
          <p:cNvSpPr/>
          <p:nvPr/>
        </p:nvSpPr>
        <p:spPr>
          <a:xfrm>
            <a:off x="7254460" y="1588654"/>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55" name="Google Shape;1155;g343d2673bcf_0_3425"/>
          <p:cNvSpPr txBox="1">
            <a:spLocks noGrp="1"/>
          </p:cNvSpPr>
          <p:nvPr>
            <p:ph type="body" idx="6"/>
          </p:nvPr>
        </p:nvSpPr>
        <p:spPr>
          <a:xfrm>
            <a:off x="7128629" y="1815760"/>
            <a:ext cx="4426500" cy="5289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2000"/>
              <a:buFont typeface="Arial"/>
              <a:buNone/>
              <a:defRPr sz="2000" b="0" i="0" u="none" strike="noStrike" cap="none">
                <a:solidFill>
                  <a:schemeClr val="accent6"/>
                </a:solidFill>
                <a:latin typeface="Montserrat"/>
                <a:ea typeface="Montserrat"/>
                <a:cs typeface="Montserrat"/>
                <a:sym typeface="Montserrat"/>
              </a:defRPr>
            </a:lvl1pPr>
            <a:lvl2pPr marL="914400" marR="0" lvl="1"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9pPr>
          </a:lstStyle>
          <a:p>
            <a:endParaRPr/>
          </a:p>
        </p:txBody>
      </p:sp>
      <p:sp>
        <p:nvSpPr>
          <p:cNvPr id="1156" name="Google Shape;1156;g343d2673bcf_0_3425"/>
          <p:cNvSpPr txBox="1">
            <a:spLocks noGrp="1"/>
          </p:cNvSpPr>
          <p:nvPr>
            <p:ph type="body" idx="7"/>
          </p:nvPr>
        </p:nvSpPr>
        <p:spPr>
          <a:xfrm>
            <a:off x="8165417" y="4048256"/>
            <a:ext cx="3297300" cy="473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2000"/>
              <a:buFont typeface="Arial"/>
              <a:buNone/>
              <a:defRPr sz="2000" b="0" i="0" u="none" strike="noStrike" cap="none">
                <a:solidFill>
                  <a:schemeClr val="accent6"/>
                </a:solidFill>
                <a:latin typeface="Montserrat"/>
                <a:ea typeface="Montserrat"/>
                <a:cs typeface="Montserrat"/>
                <a:sym typeface="Montserrat"/>
              </a:defRPr>
            </a:lvl1pPr>
            <a:lvl2pPr marL="914400" marR="0" lvl="1"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9pPr>
          </a:lstStyle>
          <a:p>
            <a:endParaRPr/>
          </a:p>
        </p:txBody>
      </p:sp>
      <p:sp>
        <p:nvSpPr>
          <p:cNvPr id="1157" name="Google Shape;1157;g343d2673bcf_0_3425"/>
          <p:cNvSpPr txBox="1">
            <a:spLocks noGrp="1"/>
          </p:cNvSpPr>
          <p:nvPr>
            <p:ph type="body" idx="8"/>
          </p:nvPr>
        </p:nvSpPr>
        <p:spPr>
          <a:xfrm>
            <a:off x="8165417" y="3734842"/>
            <a:ext cx="3297300" cy="2829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1900"/>
              <a:buFont typeface="Arial"/>
              <a:buNone/>
              <a:defRPr sz="19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58" name="Google Shape;1158;g343d2673bcf_0_3425"/>
          <p:cNvSpPr>
            <a:spLocks noGrp="1"/>
          </p:cNvSpPr>
          <p:nvPr>
            <p:ph type="pic" idx="9"/>
          </p:nvPr>
        </p:nvSpPr>
        <p:spPr>
          <a:xfrm>
            <a:off x="7254460" y="3827013"/>
            <a:ext cx="696000" cy="693900"/>
          </a:xfrm>
          <a:prstGeom prst="ellipse">
            <a:avLst/>
          </a:prstGeom>
          <a:solidFill>
            <a:schemeClr val="accent2"/>
          </a:solidFill>
          <a:ln>
            <a:noFill/>
          </a:ln>
        </p:spPr>
      </p:sp>
      <p:sp>
        <p:nvSpPr>
          <p:cNvPr id="1159" name="Google Shape;1159;g343d2673bcf_0_3425"/>
          <p:cNvSpPr txBox="1">
            <a:spLocks noGrp="1"/>
          </p:cNvSpPr>
          <p:nvPr>
            <p:ph type="body" idx="13"/>
          </p:nvPr>
        </p:nvSpPr>
        <p:spPr>
          <a:xfrm>
            <a:off x="8165417" y="5073437"/>
            <a:ext cx="3297300" cy="473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2000"/>
              <a:buFont typeface="Arial"/>
              <a:buNone/>
              <a:defRPr sz="2000" b="0" i="0" u="none" strike="noStrike" cap="none">
                <a:solidFill>
                  <a:schemeClr val="accent6"/>
                </a:solidFill>
                <a:latin typeface="Montserrat"/>
                <a:ea typeface="Montserrat"/>
                <a:cs typeface="Montserrat"/>
                <a:sym typeface="Montserrat"/>
              </a:defRPr>
            </a:lvl1pPr>
            <a:lvl2pPr marL="914400" marR="0" lvl="1"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9pPr>
          </a:lstStyle>
          <a:p>
            <a:endParaRPr/>
          </a:p>
        </p:txBody>
      </p:sp>
      <p:sp>
        <p:nvSpPr>
          <p:cNvPr id="1160" name="Google Shape;1160;g343d2673bcf_0_3425"/>
          <p:cNvSpPr txBox="1">
            <a:spLocks noGrp="1"/>
          </p:cNvSpPr>
          <p:nvPr>
            <p:ph type="body" idx="14"/>
          </p:nvPr>
        </p:nvSpPr>
        <p:spPr>
          <a:xfrm>
            <a:off x="8165417" y="4760023"/>
            <a:ext cx="3297300" cy="2829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3"/>
              </a:buClr>
              <a:buSzPts val="1900"/>
              <a:buFont typeface="Arial"/>
              <a:buNone/>
              <a:defRPr sz="1900" b="1" i="0" u="none" strike="noStrike" cap="none">
                <a:solidFill>
                  <a:schemeClr val="accent3"/>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61" name="Google Shape;1161;g343d2673bcf_0_3425"/>
          <p:cNvSpPr>
            <a:spLocks noGrp="1"/>
          </p:cNvSpPr>
          <p:nvPr>
            <p:ph type="pic" idx="15"/>
          </p:nvPr>
        </p:nvSpPr>
        <p:spPr>
          <a:xfrm>
            <a:off x="7254460" y="4852194"/>
            <a:ext cx="696000" cy="693900"/>
          </a:xfrm>
          <a:prstGeom prst="ellipse">
            <a:avLst/>
          </a:prstGeom>
          <a:solidFill>
            <a:schemeClr val="accent3"/>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Slide - Two Icon Transparent Orange">
  <p:cSld name="Title Slide_5">
    <p:spTree>
      <p:nvGrpSpPr>
        <p:cNvPr id="1" name="Shape 1162"/>
        <p:cNvGrpSpPr/>
        <p:nvPr/>
      </p:nvGrpSpPr>
      <p:grpSpPr>
        <a:xfrm>
          <a:off x="0" y="0"/>
          <a:ext cx="0" cy="0"/>
          <a:chOff x="0" y="0"/>
          <a:chExt cx="0" cy="0"/>
        </a:xfrm>
      </p:grpSpPr>
      <p:sp>
        <p:nvSpPr>
          <p:cNvPr id="1163" name="Google Shape;1163;g343d2673bcf_0_3446"/>
          <p:cNvSpPr/>
          <p:nvPr/>
        </p:nvSpPr>
        <p:spPr>
          <a:xfrm>
            <a:off x="0" y="3429000"/>
            <a:ext cx="12192000" cy="342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64" name="Google Shape;1164;g343d2673bcf_0_3446"/>
          <p:cNvSpPr/>
          <p:nvPr/>
        </p:nvSpPr>
        <p:spPr>
          <a:xfrm>
            <a:off x="6954982" y="683491"/>
            <a:ext cx="4553700" cy="6174900"/>
          </a:xfrm>
          <a:prstGeom prst="rect">
            <a:avLst/>
          </a:prstGeom>
          <a:gradFill>
            <a:gsLst>
              <a:gs pos="0">
                <a:srgbClr val="E87722">
                  <a:alpha val="49803"/>
                </a:srgbClr>
              </a:gs>
              <a:gs pos="41000">
                <a:schemeClr val="accent1"/>
              </a:gs>
              <a:gs pos="100000">
                <a:schemeClr val="accent1"/>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65" name="Google Shape;1165;g343d2673bcf_0_3446"/>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66" name="Google Shape;1166;g343d2673bcf_0_3446"/>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167" name="Google Shape;1167;g343d2673bcf_0_3446"/>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68" name="Google Shape;1168;g343d2673bcf_0_3446"/>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lt1"/>
                </a:solidFill>
                <a:latin typeface="Montserrat"/>
                <a:ea typeface="Montserrat"/>
                <a:cs typeface="Montserrat"/>
                <a:sym typeface="Montserrat"/>
              </a:rPr>
              <a:t>© </a:t>
            </a:r>
            <a:r>
              <a:rPr lang="en-US" sz="900">
                <a:solidFill>
                  <a:schemeClr val="lt1"/>
                </a:solidFill>
                <a:latin typeface="Montserrat"/>
                <a:ea typeface="Montserrat"/>
                <a:cs typeface="Montserrat"/>
                <a:sym typeface="Montserrat"/>
              </a:rPr>
              <a:t>2025</a:t>
            </a:r>
            <a:r>
              <a:rPr lang="en-US" sz="900" b="0" i="0" u="none" strike="noStrike" cap="none">
                <a:solidFill>
                  <a:schemeClr val="lt1"/>
                </a:solidFill>
                <a:latin typeface="Montserrat"/>
                <a:ea typeface="Montserrat"/>
                <a:cs typeface="Montserrat"/>
                <a:sym typeface="Montserrat"/>
              </a:rPr>
              <a:t> </a:t>
            </a:r>
            <a:r>
              <a:rPr lang="en-US" sz="900" b="1" i="0" u="none" strike="noStrike" cap="none">
                <a:solidFill>
                  <a:schemeClr val="lt1"/>
                </a:solidFill>
                <a:latin typeface="Montserrat"/>
                <a:ea typeface="Montserrat"/>
                <a:cs typeface="Montserrat"/>
                <a:sym typeface="Montserrat"/>
              </a:rPr>
              <a:t>Square 9</a:t>
            </a:r>
            <a:r>
              <a:rPr lang="en-US" sz="900" b="0" i="0" u="none" strike="noStrike" cap="none">
                <a:solidFill>
                  <a:schemeClr val="lt1"/>
                </a:solidFill>
                <a:latin typeface="Montserrat"/>
                <a:ea typeface="Montserrat"/>
                <a:cs typeface="Montserrat"/>
                <a:sym typeface="Montserrat"/>
              </a:rPr>
              <a:t>. All Rights Reserved.</a:t>
            </a:r>
            <a:endParaRPr sz="1500"/>
          </a:p>
        </p:txBody>
      </p:sp>
      <p:pic>
        <p:nvPicPr>
          <p:cNvPr id="1169" name="Google Shape;1169;g343d2673bcf_0_3446"/>
          <p:cNvPicPr preferRelativeResize="0"/>
          <p:nvPr/>
        </p:nvPicPr>
        <p:blipFill rotWithShape="1">
          <a:blip r:embed="rId2">
            <a:alphaModFix/>
          </a:blip>
          <a:srcRect/>
          <a:stretch/>
        </p:blipFill>
        <p:spPr>
          <a:xfrm>
            <a:off x="357551" y="6064432"/>
            <a:ext cx="1551707" cy="447436"/>
          </a:xfrm>
          <a:prstGeom prst="rect">
            <a:avLst/>
          </a:prstGeom>
          <a:noFill/>
          <a:ln>
            <a:noFill/>
          </a:ln>
        </p:spPr>
      </p:pic>
      <p:sp>
        <p:nvSpPr>
          <p:cNvPr id="1170" name="Google Shape;1170;g343d2673bcf_0_3446"/>
          <p:cNvSpPr txBox="1">
            <a:spLocks noGrp="1"/>
          </p:cNvSpPr>
          <p:nvPr>
            <p:ph type="body" idx="1"/>
          </p:nvPr>
        </p:nvSpPr>
        <p:spPr>
          <a:xfrm>
            <a:off x="7259782" y="2591373"/>
            <a:ext cx="3944100" cy="7800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71" name="Google Shape;1171;g343d2673bcf_0_3446"/>
          <p:cNvSpPr txBox="1">
            <a:spLocks noGrp="1"/>
          </p:cNvSpPr>
          <p:nvPr>
            <p:ph type="body" idx="2"/>
          </p:nvPr>
        </p:nvSpPr>
        <p:spPr>
          <a:xfrm>
            <a:off x="7259782" y="2201170"/>
            <a:ext cx="3944100" cy="2925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lt1"/>
              </a:buClr>
              <a:buSzPts val="1900"/>
              <a:buFont typeface="Arial"/>
              <a:buNone/>
              <a:defRPr sz="19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72" name="Google Shape;1172;g343d2673bcf_0_3446"/>
          <p:cNvSpPr>
            <a:spLocks noGrp="1"/>
          </p:cNvSpPr>
          <p:nvPr>
            <p:ph type="pic" idx="3"/>
          </p:nvPr>
        </p:nvSpPr>
        <p:spPr>
          <a:xfrm>
            <a:off x="8810563" y="1224298"/>
            <a:ext cx="842400" cy="840300"/>
          </a:xfrm>
          <a:prstGeom prst="ellipse">
            <a:avLst/>
          </a:prstGeom>
          <a:solidFill>
            <a:schemeClr val="accent2"/>
          </a:solidFill>
          <a:ln>
            <a:noFill/>
          </a:ln>
        </p:spPr>
      </p:sp>
      <p:sp>
        <p:nvSpPr>
          <p:cNvPr id="1173" name="Google Shape;1173;g343d2673bcf_0_3446"/>
          <p:cNvSpPr txBox="1">
            <a:spLocks noGrp="1"/>
          </p:cNvSpPr>
          <p:nvPr>
            <p:ph type="body" idx="4"/>
          </p:nvPr>
        </p:nvSpPr>
        <p:spPr>
          <a:xfrm>
            <a:off x="7259782" y="5026854"/>
            <a:ext cx="3944100" cy="7800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74" name="Google Shape;1174;g343d2673bcf_0_3446"/>
          <p:cNvSpPr txBox="1">
            <a:spLocks noGrp="1"/>
          </p:cNvSpPr>
          <p:nvPr>
            <p:ph type="body" idx="5"/>
          </p:nvPr>
        </p:nvSpPr>
        <p:spPr>
          <a:xfrm>
            <a:off x="7259782" y="4636651"/>
            <a:ext cx="3944100" cy="2925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lt1"/>
              </a:buClr>
              <a:buSzPts val="1900"/>
              <a:buFont typeface="Arial"/>
              <a:buNone/>
              <a:defRPr sz="19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75" name="Google Shape;1175;g343d2673bcf_0_3446"/>
          <p:cNvSpPr>
            <a:spLocks noGrp="1"/>
          </p:cNvSpPr>
          <p:nvPr>
            <p:ph type="pic" idx="6"/>
          </p:nvPr>
        </p:nvSpPr>
        <p:spPr>
          <a:xfrm>
            <a:off x="8810563" y="3659779"/>
            <a:ext cx="842400" cy="840300"/>
          </a:xfrm>
          <a:prstGeom prst="ellipse">
            <a:avLst/>
          </a:prstGeom>
          <a:solidFill>
            <a:schemeClr val="accent2"/>
          </a:solidFill>
          <a:ln>
            <a:noFill/>
          </a:ln>
        </p:spPr>
      </p:sp>
      <p:sp>
        <p:nvSpPr>
          <p:cNvPr id="1176" name="Google Shape;1176;g343d2673bcf_0_3446"/>
          <p:cNvSpPr txBox="1">
            <a:spLocks noGrp="1"/>
          </p:cNvSpPr>
          <p:nvPr>
            <p:ph type="body" idx="7"/>
          </p:nvPr>
        </p:nvSpPr>
        <p:spPr>
          <a:xfrm>
            <a:off x="539188" y="3793668"/>
            <a:ext cx="57555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77" name="Google Shape;1177;g343d2673bcf_0_3446"/>
          <p:cNvSpPr/>
          <p:nvPr/>
        </p:nvSpPr>
        <p:spPr>
          <a:xfrm>
            <a:off x="665019" y="4396512"/>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78" name="Google Shape;1178;g343d2673bcf_0_3446"/>
          <p:cNvSpPr txBox="1">
            <a:spLocks noGrp="1"/>
          </p:cNvSpPr>
          <p:nvPr>
            <p:ph type="body" idx="8"/>
          </p:nvPr>
        </p:nvSpPr>
        <p:spPr>
          <a:xfrm>
            <a:off x="539187" y="4722057"/>
            <a:ext cx="5755500" cy="8475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6"/>
              </a:buClr>
              <a:buSzPts val="1500"/>
              <a:buFont typeface="Arial"/>
              <a:buNone/>
              <a:defRPr sz="15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Slide - Transparent Blue">
  <p:cSld name="7_Title Slide_5">
    <p:spTree>
      <p:nvGrpSpPr>
        <p:cNvPr id="1" name="Shape 1179"/>
        <p:cNvGrpSpPr/>
        <p:nvPr/>
      </p:nvGrpSpPr>
      <p:grpSpPr>
        <a:xfrm>
          <a:off x="0" y="0"/>
          <a:ext cx="0" cy="0"/>
          <a:chOff x="0" y="0"/>
          <a:chExt cx="0" cy="0"/>
        </a:xfrm>
      </p:grpSpPr>
      <p:sp>
        <p:nvSpPr>
          <p:cNvPr id="1180" name="Google Shape;1180;g343d2673bcf_0_3463"/>
          <p:cNvSpPr/>
          <p:nvPr/>
        </p:nvSpPr>
        <p:spPr>
          <a:xfrm>
            <a:off x="0" y="0"/>
            <a:ext cx="12192000" cy="6858000"/>
          </a:xfrm>
          <a:prstGeom prst="rect">
            <a:avLst/>
          </a:prstGeom>
          <a:gradFill>
            <a:gsLst>
              <a:gs pos="0">
                <a:schemeClr val="accent2"/>
              </a:gs>
              <a:gs pos="100000">
                <a:srgbClr val="13294B">
                  <a:alpha val="74901"/>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pic>
        <p:nvPicPr>
          <p:cNvPr id="1181" name="Google Shape;1181;g343d2673bcf_0_3463"/>
          <p:cNvPicPr preferRelativeResize="0"/>
          <p:nvPr/>
        </p:nvPicPr>
        <p:blipFill rotWithShape="1">
          <a:blip r:embed="rId2">
            <a:alphaModFix/>
          </a:blip>
          <a:srcRect/>
          <a:stretch/>
        </p:blipFill>
        <p:spPr>
          <a:xfrm>
            <a:off x="9449231" y="517236"/>
            <a:ext cx="2742770" cy="6340765"/>
          </a:xfrm>
          <a:prstGeom prst="rect">
            <a:avLst/>
          </a:prstGeom>
          <a:noFill/>
          <a:ln>
            <a:noFill/>
          </a:ln>
        </p:spPr>
      </p:pic>
      <p:sp>
        <p:nvSpPr>
          <p:cNvPr id="1182" name="Google Shape;1182;g343d2673bcf_0_3463"/>
          <p:cNvSpPr txBox="1">
            <a:spLocks noGrp="1"/>
          </p:cNvSpPr>
          <p:nvPr>
            <p:ph type="body" idx="1"/>
          </p:nvPr>
        </p:nvSpPr>
        <p:spPr>
          <a:xfrm>
            <a:off x="1293097" y="2701275"/>
            <a:ext cx="7823100" cy="1455600"/>
          </a:xfrm>
          <a:prstGeom prst="rect">
            <a:avLst/>
          </a:prstGeom>
          <a:noFill/>
          <a:ln>
            <a:noFill/>
          </a:ln>
        </p:spPr>
        <p:txBody>
          <a:bodyPr spcFirstLastPara="1" wrap="square" lIns="91425" tIns="45700" rIns="91425" bIns="45700" anchor="ctr" anchorCtr="0">
            <a:noAutofit/>
          </a:bodyPr>
          <a:lstStyle>
            <a:lvl1pPr marL="457200" marR="0" lvl="0" indent="-228600" algn="l">
              <a:lnSpc>
                <a:spcPct val="100000"/>
              </a:lnSpc>
              <a:spcBef>
                <a:spcPts val="1100"/>
              </a:spcBef>
              <a:spcAft>
                <a:spcPts val="0"/>
              </a:spcAft>
              <a:buClr>
                <a:schemeClr val="lt1"/>
              </a:buClr>
              <a:buSzPts val="4800"/>
              <a:buFont typeface="Arial"/>
              <a:buNone/>
              <a:defRPr sz="48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Slide - Multiple Images">
  <p:cSld name="1_Title Slide_6">
    <p:spTree>
      <p:nvGrpSpPr>
        <p:cNvPr id="1" name="Shape 1183"/>
        <p:cNvGrpSpPr/>
        <p:nvPr/>
      </p:nvGrpSpPr>
      <p:grpSpPr>
        <a:xfrm>
          <a:off x="0" y="0"/>
          <a:ext cx="0" cy="0"/>
          <a:chOff x="0" y="0"/>
          <a:chExt cx="0" cy="0"/>
        </a:xfrm>
      </p:grpSpPr>
      <p:sp>
        <p:nvSpPr>
          <p:cNvPr id="1184" name="Google Shape;1184;g343d2673bcf_0_3467"/>
          <p:cNvSpPr/>
          <p:nvPr/>
        </p:nvSpPr>
        <p:spPr>
          <a:xfrm>
            <a:off x="25" y="0"/>
            <a:ext cx="12192000" cy="692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p>
        </p:txBody>
      </p:sp>
      <p:sp>
        <p:nvSpPr>
          <p:cNvPr id="1185" name="Google Shape;1185;g343d2673bcf_0_3467"/>
          <p:cNvSpPr/>
          <p:nvPr/>
        </p:nvSpPr>
        <p:spPr>
          <a:xfrm>
            <a:off x="4341091" y="0"/>
            <a:ext cx="7851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86" name="Google Shape;1186;g343d2673bcf_0_3467"/>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87" name="Google Shape;1187;g343d2673bcf_0_3467"/>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188" name="Google Shape;1188;g343d2673bcf_0_3467"/>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89" name="Google Shape;1189;g343d2673bcf_0_3467"/>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202</a:t>
            </a:r>
            <a:r>
              <a:rPr lang="en-US" sz="900">
                <a:solidFill>
                  <a:schemeClr val="dk1"/>
                </a:solidFill>
                <a:latin typeface="Montserrat"/>
                <a:ea typeface="Montserrat"/>
                <a:cs typeface="Montserrat"/>
                <a:sym typeface="Montserrat"/>
              </a:rPr>
              <a:t>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a:p>
        </p:txBody>
      </p:sp>
      <p:pic>
        <p:nvPicPr>
          <p:cNvPr id="1190" name="Google Shape;1190;g343d2673bcf_0_3467" descr="A blue and orange text on a black background&#10;&#10;Description automatically generated"/>
          <p:cNvPicPr preferRelativeResize="0"/>
          <p:nvPr/>
        </p:nvPicPr>
        <p:blipFill rotWithShape="1">
          <a:blip r:embed="rId2">
            <a:alphaModFix/>
          </a:blip>
          <a:srcRect/>
          <a:stretch/>
        </p:blipFill>
        <p:spPr>
          <a:xfrm>
            <a:off x="357551" y="6064432"/>
            <a:ext cx="1551707" cy="447438"/>
          </a:xfrm>
          <a:prstGeom prst="rect">
            <a:avLst/>
          </a:prstGeom>
          <a:noFill/>
          <a:ln>
            <a:noFill/>
          </a:ln>
        </p:spPr>
      </p:pic>
      <p:sp>
        <p:nvSpPr>
          <p:cNvPr id="1191" name="Google Shape;1191;g343d2673bcf_0_3467"/>
          <p:cNvSpPr/>
          <p:nvPr/>
        </p:nvSpPr>
        <p:spPr>
          <a:xfrm>
            <a:off x="665019" y="1154545"/>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192" name="Google Shape;1192;g343d2673bcf_0_3467"/>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93" name="Google Shape;1193;g343d2673bcf_0_3467"/>
          <p:cNvSpPr txBox="1">
            <a:spLocks noGrp="1"/>
          </p:cNvSpPr>
          <p:nvPr>
            <p:ph type="body" idx="2"/>
          </p:nvPr>
        </p:nvSpPr>
        <p:spPr>
          <a:xfrm>
            <a:off x="539188" y="1350650"/>
            <a:ext cx="11113500" cy="2751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1500"/>
              <a:buFont typeface="Arial"/>
              <a:buNone/>
              <a:defRPr sz="1500" b="0" i="0" u="none" strike="noStrike" cap="none">
                <a:solidFill>
                  <a:schemeClr val="accent2"/>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194" name="Google Shape;1194;g343d2673bcf_0_3467"/>
          <p:cNvSpPr>
            <a:spLocks noGrp="1"/>
          </p:cNvSpPr>
          <p:nvPr>
            <p:ph type="pic" idx="3"/>
          </p:nvPr>
        </p:nvSpPr>
        <p:spPr>
          <a:xfrm>
            <a:off x="5449365" y="1886349"/>
            <a:ext cx="1293300" cy="1293300"/>
          </a:xfrm>
          <a:prstGeom prst="rect">
            <a:avLst/>
          </a:prstGeom>
          <a:solidFill>
            <a:schemeClr val="lt1"/>
          </a:solidFill>
          <a:ln>
            <a:noFill/>
          </a:ln>
        </p:spPr>
      </p:sp>
      <p:sp>
        <p:nvSpPr>
          <p:cNvPr id="1195" name="Google Shape;1195;g343d2673bcf_0_3467"/>
          <p:cNvSpPr>
            <a:spLocks noGrp="1"/>
          </p:cNvSpPr>
          <p:nvPr>
            <p:ph type="pic" idx="4"/>
          </p:nvPr>
        </p:nvSpPr>
        <p:spPr>
          <a:xfrm>
            <a:off x="4006952" y="1886349"/>
            <a:ext cx="1293300" cy="1293300"/>
          </a:xfrm>
          <a:prstGeom prst="rect">
            <a:avLst/>
          </a:prstGeom>
          <a:solidFill>
            <a:schemeClr val="lt1"/>
          </a:solidFill>
          <a:ln>
            <a:noFill/>
          </a:ln>
        </p:spPr>
      </p:sp>
      <p:sp>
        <p:nvSpPr>
          <p:cNvPr id="1196" name="Google Shape;1196;g343d2673bcf_0_3467"/>
          <p:cNvSpPr>
            <a:spLocks noGrp="1"/>
          </p:cNvSpPr>
          <p:nvPr>
            <p:ph type="pic" idx="5"/>
          </p:nvPr>
        </p:nvSpPr>
        <p:spPr>
          <a:xfrm>
            <a:off x="2564539" y="1886349"/>
            <a:ext cx="1293300" cy="1293300"/>
          </a:xfrm>
          <a:prstGeom prst="rect">
            <a:avLst/>
          </a:prstGeom>
          <a:solidFill>
            <a:schemeClr val="lt1"/>
          </a:solidFill>
          <a:ln>
            <a:noFill/>
          </a:ln>
        </p:spPr>
      </p:sp>
      <p:sp>
        <p:nvSpPr>
          <p:cNvPr id="1197" name="Google Shape;1197;g343d2673bcf_0_3467"/>
          <p:cNvSpPr>
            <a:spLocks noGrp="1"/>
          </p:cNvSpPr>
          <p:nvPr>
            <p:ph type="pic" idx="6"/>
          </p:nvPr>
        </p:nvSpPr>
        <p:spPr>
          <a:xfrm>
            <a:off x="1122126" y="1886349"/>
            <a:ext cx="1293300" cy="1293300"/>
          </a:xfrm>
          <a:prstGeom prst="rect">
            <a:avLst/>
          </a:prstGeom>
          <a:solidFill>
            <a:schemeClr val="lt1"/>
          </a:solidFill>
          <a:ln>
            <a:noFill/>
          </a:ln>
        </p:spPr>
      </p:sp>
      <p:sp>
        <p:nvSpPr>
          <p:cNvPr id="1198" name="Google Shape;1198;g343d2673bcf_0_3467"/>
          <p:cNvSpPr>
            <a:spLocks noGrp="1"/>
          </p:cNvSpPr>
          <p:nvPr>
            <p:ph type="pic" idx="7"/>
          </p:nvPr>
        </p:nvSpPr>
        <p:spPr>
          <a:xfrm>
            <a:off x="6891778" y="1886349"/>
            <a:ext cx="1293300" cy="1293300"/>
          </a:xfrm>
          <a:prstGeom prst="rect">
            <a:avLst/>
          </a:prstGeom>
          <a:solidFill>
            <a:schemeClr val="lt1"/>
          </a:solidFill>
          <a:ln>
            <a:noFill/>
          </a:ln>
        </p:spPr>
      </p:sp>
      <p:sp>
        <p:nvSpPr>
          <p:cNvPr id="1199" name="Google Shape;1199;g343d2673bcf_0_3467"/>
          <p:cNvSpPr>
            <a:spLocks noGrp="1"/>
          </p:cNvSpPr>
          <p:nvPr>
            <p:ph type="pic" idx="8"/>
          </p:nvPr>
        </p:nvSpPr>
        <p:spPr>
          <a:xfrm>
            <a:off x="8334191" y="1886349"/>
            <a:ext cx="1293300" cy="1293300"/>
          </a:xfrm>
          <a:prstGeom prst="rect">
            <a:avLst/>
          </a:prstGeom>
          <a:solidFill>
            <a:schemeClr val="lt1"/>
          </a:solidFill>
          <a:ln>
            <a:noFill/>
          </a:ln>
        </p:spPr>
      </p:sp>
      <p:sp>
        <p:nvSpPr>
          <p:cNvPr id="1200" name="Google Shape;1200;g343d2673bcf_0_3467"/>
          <p:cNvSpPr>
            <a:spLocks noGrp="1"/>
          </p:cNvSpPr>
          <p:nvPr>
            <p:ph type="pic" idx="9"/>
          </p:nvPr>
        </p:nvSpPr>
        <p:spPr>
          <a:xfrm>
            <a:off x="9776606" y="1886349"/>
            <a:ext cx="1293300" cy="1293300"/>
          </a:xfrm>
          <a:prstGeom prst="rect">
            <a:avLst/>
          </a:prstGeom>
          <a:solidFill>
            <a:schemeClr val="lt1"/>
          </a:solidFill>
          <a:ln>
            <a:noFill/>
          </a:ln>
        </p:spPr>
      </p:sp>
      <p:sp>
        <p:nvSpPr>
          <p:cNvPr id="1201" name="Google Shape;1201;g343d2673bcf_0_3467"/>
          <p:cNvSpPr>
            <a:spLocks noGrp="1"/>
          </p:cNvSpPr>
          <p:nvPr>
            <p:ph type="pic" idx="13"/>
          </p:nvPr>
        </p:nvSpPr>
        <p:spPr>
          <a:xfrm>
            <a:off x="6160564" y="3221009"/>
            <a:ext cx="1293300" cy="1293300"/>
          </a:xfrm>
          <a:prstGeom prst="rect">
            <a:avLst/>
          </a:prstGeom>
          <a:solidFill>
            <a:schemeClr val="lt1"/>
          </a:solidFill>
          <a:ln>
            <a:noFill/>
          </a:ln>
        </p:spPr>
      </p:sp>
      <p:sp>
        <p:nvSpPr>
          <p:cNvPr id="1202" name="Google Shape;1202;g343d2673bcf_0_3467"/>
          <p:cNvSpPr>
            <a:spLocks noGrp="1"/>
          </p:cNvSpPr>
          <p:nvPr>
            <p:ph type="pic" idx="14"/>
          </p:nvPr>
        </p:nvSpPr>
        <p:spPr>
          <a:xfrm>
            <a:off x="4718151" y="3221009"/>
            <a:ext cx="1293300" cy="1293300"/>
          </a:xfrm>
          <a:prstGeom prst="rect">
            <a:avLst/>
          </a:prstGeom>
          <a:solidFill>
            <a:schemeClr val="lt1"/>
          </a:solidFill>
          <a:ln>
            <a:noFill/>
          </a:ln>
        </p:spPr>
      </p:sp>
      <p:sp>
        <p:nvSpPr>
          <p:cNvPr id="1203" name="Google Shape;1203;g343d2673bcf_0_3467"/>
          <p:cNvSpPr>
            <a:spLocks noGrp="1"/>
          </p:cNvSpPr>
          <p:nvPr>
            <p:ph type="pic" idx="15"/>
          </p:nvPr>
        </p:nvSpPr>
        <p:spPr>
          <a:xfrm>
            <a:off x="3275738" y="3221009"/>
            <a:ext cx="1293300" cy="1293300"/>
          </a:xfrm>
          <a:prstGeom prst="rect">
            <a:avLst/>
          </a:prstGeom>
          <a:solidFill>
            <a:schemeClr val="lt1"/>
          </a:solidFill>
          <a:ln>
            <a:noFill/>
          </a:ln>
        </p:spPr>
      </p:sp>
      <p:sp>
        <p:nvSpPr>
          <p:cNvPr id="1204" name="Google Shape;1204;g343d2673bcf_0_3467"/>
          <p:cNvSpPr>
            <a:spLocks noGrp="1"/>
          </p:cNvSpPr>
          <p:nvPr>
            <p:ph type="pic" idx="16"/>
          </p:nvPr>
        </p:nvSpPr>
        <p:spPr>
          <a:xfrm>
            <a:off x="1833325" y="3221009"/>
            <a:ext cx="1293300" cy="1293300"/>
          </a:xfrm>
          <a:prstGeom prst="rect">
            <a:avLst/>
          </a:prstGeom>
          <a:solidFill>
            <a:schemeClr val="lt1"/>
          </a:solidFill>
          <a:ln>
            <a:noFill/>
          </a:ln>
        </p:spPr>
      </p:sp>
      <p:sp>
        <p:nvSpPr>
          <p:cNvPr id="1205" name="Google Shape;1205;g343d2673bcf_0_3467"/>
          <p:cNvSpPr>
            <a:spLocks noGrp="1"/>
          </p:cNvSpPr>
          <p:nvPr>
            <p:ph type="pic" idx="17"/>
          </p:nvPr>
        </p:nvSpPr>
        <p:spPr>
          <a:xfrm>
            <a:off x="7602977" y="3221009"/>
            <a:ext cx="1293300" cy="1293300"/>
          </a:xfrm>
          <a:prstGeom prst="rect">
            <a:avLst/>
          </a:prstGeom>
          <a:solidFill>
            <a:schemeClr val="lt1"/>
          </a:solidFill>
          <a:ln>
            <a:noFill/>
          </a:ln>
        </p:spPr>
      </p:sp>
      <p:sp>
        <p:nvSpPr>
          <p:cNvPr id="1206" name="Google Shape;1206;g343d2673bcf_0_3467"/>
          <p:cNvSpPr>
            <a:spLocks noGrp="1"/>
          </p:cNvSpPr>
          <p:nvPr>
            <p:ph type="pic" idx="18"/>
          </p:nvPr>
        </p:nvSpPr>
        <p:spPr>
          <a:xfrm>
            <a:off x="9045390" y="3221009"/>
            <a:ext cx="1293300" cy="1293300"/>
          </a:xfrm>
          <a:prstGeom prst="rect">
            <a:avLst/>
          </a:prstGeom>
          <a:solidFill>
            <a:schemeClr val="lt1"/>
          </a:solidFill>
          <a:ln>
            <a:noFill/>
          </a:ln>
        </p:spPr>
      </p:sp>
      <p:sp>
        <p:nvSpPr>
          <p:cNvPr id="1207" name="Google Shape;1207;g343d2673bcf_0_3467"/>
          <p:cNvSpPr>
            <a:spLocks noGrp="1"/>
          </p:cNvSpPr>
          <p:nvPr>
            <p:ph type="pic" idx="19"/>
          </p:nvPr>
        </p:nvSpPr>
        <p:spPr>
          <a:xfrm>
            <a:off x="5444652" y="4608774"/>
            <a:ext cx="1293300" cy="1293300"/>
          </a:xfrm>
          <a:prstGeom prst="rect">
            <a:avLst/>
          </a:prstGeom>
          <a:solidFill>
            <a:schemeClr val="lt1"/>
          </a:solidFill>
          <a:ln>
            <a:noFill/>
          </a:ln>
        </p:spPr>
      </p:sp>
      <p:sp>
        <p:nvSpPr>
          <p:cNvPr id="1208" name="Google Shape;1208;g343d2673bcf_0_3467"/>
          <p:cNvSpPr>
            <a:spLocks noGrp="1"/>
          </p:cNvSpPr>
          <p:nvPr>
            <p:ph type="pic" idx="20"/>
          </p:nvPr>
        </p:nvSpPr>
        <p:spPr>
          <a:xfrm>
            <a:off x="7565036" y="4608774"/>
            <a:ext cx="1293300" cy="1293300"/>
          </a:xfrm>
          <a:prstGeom prst="rect">
            <a:avLst/>
          </a:prstGeom>
          <a:solidFill>
            <a:schemeClr val="lt1"/>
          </a:solidFill>
          <a:ln>
            <a:noFill/>
          </a:ln>
        </p:spPr>
      </p:sp>
      <p:sp>
        <p:nvSpPr>
          <p:cNvPr id="1209" name="Google Shape;1209;g343d2673bcf_0_3467"/>
          <p:cNvSpPr>
            <a:spLocks noGrp="1"/>
          </p:cNvSpPr>
          <p:nvPr>
            <p:ph type="pic" idx="21"/>
          </p:nvPr>
        </p:nvSpPr>
        <p:spPr>
          <a:xfrm>
            <a:off x="9685418" y="4608774"/>
            <a:ext cx="1293300" cy="1293300"/>
          </a:xfrm>
          <a:prstGeom prst="rect">
            <a:avLst/>
          </a:prstGeom>
          <a:solidFill>
            <a:schemeClr val="lt1"/>
          </a:solidFill>
          <a:ln>
            <a:noFill/>
          </a:ln>
        </p:spPr>
      </p:sp>
      <p:sp>
        <p:nvSpPr>
          <p:cNvPr id="1210" name="Google Shape;1210;g343d2673bcf_0_3467"/>
          <p:cNvSpPr>
            <a:spLocks noGrp="1"/>
          </p:cNvSpPr>
          <p:nvPr>
            <p:ph type="pic" idx="22"/>
          </p:nvPr>
        </p:nvSpPr>
        <p:spPr>
          <a:xfrm>
            <a:off x="3324268" y="4608774"/>
            <a:ext cx="1293300" cy="1293300"/>
          </a:xfrm>
          <a:prstGeom prst="rect">
            <a:avLst/>
          </a:prstGeom>
          <a:solidFill>
            <a:schemeClr val="lt1"/>
          </a:solidFill>
          <a:ln>
            <a:noFill/>
          </a:ln>
        </p:spPr>
      </p:sp>
      <p:sp>
        <p:nvSpPr>
          <p:cNvPr id="1211" name="Google Shape;1211;g343d2673bcf_0_3467"/>
          <p:cNvSpPr>
            <a:spLocks noGrp="1"/>
          </p:cNvSpPr>
          <p:nvPr>
            <p:ph type="pic" idx="23"/>
          </p:nvPr>
        </p:nvSpPr>
        <p:spPr>
          <a:xfrm>
            <a:off x="1203884" y="4608774"/>
            <a:ext cx="1293300" cy="1293300"/>
          </a:xfrm>
          <a:prstGeom prst="rect">
            <a:avLst/>
          </a:prstGeom>
          <a:solidFill>
            <a:schemeClr val="l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 4 Section Logo">
  <p:cSld name="Content Slide - 4 Section Logo">
    <p:spTree>
      <p:nvGrpSpPr>
        <p:cNvPr id="1" name="Shape 103"/>
        <p:cNvGrpSpPr/>
        <p:nvPr/>
      </p:nvGrpSpPr>
      <p:grpSpPr>
        <a:xfrm>
          <a:off x="0" y="0"/>
          <a:ext cx="0" cy="0"/>
          <a:chOff x="0" y="0"/>
          <a:chExt cx="0" cy="0"/>
        </a:xfrm>
      </p:grpSpPr>
      <p:sp>
        <p:nvSpPr>
          <p:cNvPr id="104" name="Google Shape;104;p27"/>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p27"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06" name="Google Shape;106;p27"/>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07" name="Google Shape;107;p27"/>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08" name="Google Shape;108;p27"/>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09" name="Google Shape;109;p27"/>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400" b="0" i="0" u="none" strike="noStrike" cap="none">
              <a:solidFill>
                <a:srgbClr val="000000"/>
              </a:solidFill>
              <a:latin typeface="Arial"/>
              <a:ea typeface="Arial"/>
              <a:cs typeface="Arial"/>
              <a:sym typeface="Arial"/>
            </a:endParaRPr>
          </a:p>
        </p:txBody>
      </p:sp>
      <p:pic>
        <p:nvPicPr>
          <p:cNvPr id="110" name="Google Shape;110;p27"/>
          <p:cNvPicPr preferRelativeResize="0"/>
          <p:nvPr/>
        </p:nvPicPr>
        <p:blipFill>
          <a:blip r:embed="rId3"/>
          <a:srcRect/>
          <a:stretch/>
        </p:blipFill>
        <p:spPr>
          <a:xfrm>
            <a:off x="359458" y="6064432"/>
            <a:ext cx="1547893" cy="447438"/>
          </a:xfrm>
          <a:prstGeom prst="rect">
            <a:avLst/>
          </a:prstGeom>
          <a:noFill/>
          <a:ln>
            <a:noFill/>
          </a:ln>
        </p:spPr>
      </p:pic>
      <p:sp>
        <p:nvSpPr>
          <p:cNvPr id="111" name="Google Shape;111;p27"/>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12" name="Google Shape;112;p27"/>
          <p:cNvSpPr/>
          <p:nvPr/>
        </p:nvSpPr>
        <p:spPr>
          <a:xfrm>
            <a:off x="665019" y="1154545"/>
            <a:ext cx="489600" cy="1386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cxnSp>
        <p:nvCxnSpPr>
          <p:cNvPr id="113" name="Google Shape;113;p27"/>
          <p:cNvCxnSpPr/>
          <p:nvPr/>
        </p:nvCxnSpPr>
        <p:spPr>
          <a:xfrm>
            <a:off x="4498038" y="2459513"/>
            <a:ext cx="365700" cy="0"/>
          </a:xfrm>
          <a:prstGeom prst="straightConnector1">
            <a:avLst/>
          </a:prstGeom>
          <a:noFill/>
          <a:ln w="38100" cap="flat" cmpd="sng">
            <a:solidFill>
              <a:schemeClr val="accent2"/>
            </a:solidFill>
            <a:prstDash val="solid"/>
            <a:miter lim="800000"/>
            <a:headEnd type="none" w="sm" len="sm"/>
            <a:tailEnd type="none" w="sm" len="sm"/>
          </a:ln>
        </p:spPr>
      </p:cxnSp>
      <p:sp>
        <p:nvSpPr>
          <p:cNvPr id="114" name="Google Shape;114;p27"/>
          <p:cNvSpPr/>
          <p:nvPr/>
        </p:nvSpPr>
        <p:spPr>
          <a:xfrm rot="5400000">
            <a:off x="6118825" y="3775161"/>
            <a:ext cx="1303787" cy="1303715"/>
          </a:xfrm>
          <a:custGeom>
            <a:avLst/>
            <a:gdLst/>
            <a:ahLst/>
            <a:cxnLst/>
            <a:rect l="l" t="t" r="r" b="b"/>
            <a:pathLst>
              <a:path w="1303787" h="1303715" extrusionOk="0">
                <a:moveTo>
                  <a:pt x="0" y="0"/>
                </a:moveTo>
                <a:lnTo>
                  <a:pt x="112893" y="5701"/>
                </a:lnTo>
                <a:cubicBezTo>
                  <a:pt x="740564" y="69445"/>
                  <a:pt x="1238987" y="570385"/>
                  <a:pt x="1298838" y="1199198"/>
                </a:cubicBezTo>
                <a:lnTo>
                  <a:pt x="1303787" y="1303715"/>
                </a:lnTo>
                <a:lnTo>
                  <a:pt x="0" y="1303715"/>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15" name="Google Shape;115;p27"/>
          <p:cNvSpPr/>
          <p:nvPr/>
        </p:nvSpPr>
        <p:spPr>
          <a:xfrm rot="5400000">
            <a:off x="4769392" y="3775161"/>
            <a:ext cx="1303787" cy="1303714"/>
          </a:xfrm>
          <a:custGeom>
            <a:avLst/>
            <a:gdLst/>
            <a:ahLst/>
            <a:cxnLst/>
            <a:rect l="l" t="t" r="r" b="b"/>
            <a:pathLst>
              <a:path w="1303787" h="1303714" extrusionOk="0">
                <a:moveTo>
                  <a:pt x="0" y="0"/>
                </a:moveTo>
                <a:lnTo>
                  <a:pt x="1303787" y="0"/>
                </a:lnTo>
                <a:lnTo>
                  <a:pt x="1298838" y="104516"/>
                </a:lnTo>
                <a:cubicBezTo>
                  <a:pt x="1238987" y="733329"/>
                  <a:pt x="740564" y="1234270"/>
                  <a:pt x="112893" y="1298013"/>
                </a:cubicBezTo>
                <a:lnTo>
                  <a:pt x="0" y="1303714"/>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16" name="Google Shape;116;p27"/>
          <p:cNvSpPr/>
          <p:nvPr/>
        </p:nvSpPr>
        <p:spPr>
          <a:xfrm rot="5400000">
            <a:off x="6118827" y="2425657"/>
            <a:ext cx="1303785" cy="1303714"/>
          </a:xfrm>
          <a:custGeom>
            <a:avLst/>
            <a:gdLst/>
            <a:ahLst/>
            <a:cxnLst/>
            <a:rect l="l" t="t" r="r" b="b"/>
            <a:pathLst>
              <a:path w="1303785" h="1303714" extrusionOk="0">
                <a:moveTo>
                  <a:pt x="1303785" y="0"/>
                </a:moveTo>
                <a:lnTo>
                  <a:pt x="1303785" y="1303714"/>
                </a:lnTo>
                <a:lnTo>
                  <a:pt x="0" y="1303714"/>
                </a:lnTo>
                <a:lnTo>
                  <a:pt x="4948" y="1199198"/>
                </a:lnTo>
                <a:cubicBezTo>
                  <a:pt x="64799" y="570385"/>
                  <a:pt x="563223" y="69445"/>
                  <a:pt x="1190893" y="5701"/>
                </a:cubicBezTo>
                <a:lnTo>
                  <a:pt x="130378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17" name="Google Shape;117;p27"/>
          <p:cNvSpPr/>
          <p:nvPr/>
        </p:nvSpPr>
        <p:spPr>
          <a:xfrm rot="5400000">
            <a:off x="4769393" y="2425657"/>
            <a:ext cx="1303785" cy="1303715"/>
          </a:xfrm>
          <a:custGeom>
            <a:avLst/>
            <a:gdLst/>
            <a:ahLst/>
            <a:cxnLst/>
            <a:rect l="l" t="t" r="r" b="b"/>
            <a:pathLst>
              <a:path w="1303785" h="1303715" extrusionOk="0">
                <a:moveTo>
                  <a:pt x="0" y="0"/>
                </a:moveTo>
                <a:lnTo>
                  <a:pt x="1303785" y="0"/>
                </a:lnTo>
                <a:lnTo>
                  <a:pt x="1303785" y="1303715"/>
                </a:lnTo>
                <a:lnTo>
                  <a:pt x="1190893" y="1298014"/>
                </a:lnTo>
                <a:cubicBezTo>
                  <a:pt x="563223" y="1234271"/>
                  <a:pt x="64799" y="733330"/>
                  <a:pt x="4948" y="104517"/>
                </a:cubicBez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18" name="Google Shape;118;p27"/>
          <p:cNvSpPr/>
          <p:nvPr/>
        </p:nvSpPr>
        <p:spPr>
          <a:xfrm rot="2700000">
            <a:off x="5057828" y="2714029"/>
            <a:ext cx="2076348" cy="207634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19" name="Google Shape;119;p27"/>
          <p:cNvSpPr txBox="1">
            <a:spLocks noGrp="1"/>
          </p:cNvSpPr>
          <p:nvPr>
            <p:ph type="body" idx="2"/>
          </p:nvPr>
        </p:nvSpPr>
        <p:spPr>
          <a:xfrm>
            <a:off x="8374642" y="2029023"/>
            <a:ext cx="3239100" cy="32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1"/>
              </a:buClr>
              <a:buSzPts val="1800"/>
              <a:buFont typeface="Arial"/>
              <a:buNone/>
              <a:defRPr sz="18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0" name="Google Shape;120;p27"/>
          <p:cNvSpPr txBox="1">
            <a:spLocks noGrp="1"/>
          </p:cNvSpPr>
          <p:nvPr>
            <p:ph type="body" idx="3"/>
          </p:nvPr>
        </p:nvSpPr>
        <p:spPr>
          <a:xfrm>
            <a:off x="8374642" y="2354875"/>
            <a:ext cx="3239100" cy="54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1" name="Google Shape;121;p27"/>
          <p:cNvSpPr txBox="1">
            <a:spLocks noGrp="1"/>
          </p:cNvSpPr>
          <p:nvPr>
            <p:ph type="body" idx="4"/>
          </p:nvPr>
        </p:nvSpPr>
        <p:spPr>
          <a:xfrm>
            <a:off x="8374642" y="4561737"/>
            <a:ext cx="3239100" cy="32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1800"/>
              <a:buFont typeface="Arial"/>
              <a:buNone/>
              <a:defRPr sz="18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2" name="Google Shape;122;p27"/>
          <p:cNvSpPr txBox="1">
            <a:spLocks noGrp="1"/>
          </p:cNvSpPr>
          <p:nvPr>
            <p:ph type="body" idx="5"/>
          </p:nvPr>
        </p:nvSpPr>
        <p:spPr>
          <a:xfrm>
            <a:off x="8374642" y="4887589"/>
            <a:ext cx="3239100" cy="543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3" name="Google Shape;123;p27"/>
          <p:cNvSpPr txBox="1">
            <a:spLocks noGrp="1"/>
          </p:cNvSpPr>
          <p:nvPr>
            <p:ph type="body" idx="6"/>
          </p:nvPr>
        </p:nvSpPr>
        <p:spPr>
          <a:xfrm>
            <a:off x="578175" y="2029023"/>
            <a:ext cx="3165300" cy="3264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accent2"/>
              </a:buClr>
              <a:buSzPts val="1800"/>
              <a:buFont typeface="Arial"/>
              <a:buNone/>
              <a:defRPr sz="18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4" name="Google Shape;124;p27"/>
          <p:cNvSpPr txBox="1">
            <a:spLocks noGrp="1"/>
          </p:cNvSpPr>
          <p:nvPr>
            <p:ph type="body" idx="7"/>
          </p:nvPr>
        </p:nvSpPr>
        <p:spPr>
          <a:xfrm>
            <a:off x="578175" y="2354875"/>
            <a:ext cx="3165300" cy="5436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5" name="Google Shape;125;p27"/>
          <p:cNvSpPr txBox="1">
            <a:spLocks noGrp="1"/>
          </p:cNvSpPr>
          <p:nvPr>
            <p:ph type="body" idx="8"/>
          </p:nvPr>
        </p:nvSpPr>
        <p:spPr>
          <a:xfrm>
            <a:off x="578175" y="4561737"/>
            <a:ext cx="3165300" cy="3264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accent1"/>
              </a:buClr>
              <a:buSzPts val="1800"/>
              <a:buFont typeface="Arial"/>
              <a:buNone/>
              <a:defRPr sz="1800" b="1"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6" name="Google Shape;126;p27"/>
          <p:cNvSpPr txBox="1">
            <a:spLocks noGrp="1"/>
          </p:cNvSpPr>
          <p:nvPr>
            <p:ph type="body" idx="9"/>
          </p:nvPr>
        </p:nvSpPr>
        <p:spPr>
          <a:xfrm>
            <a:off x="578175" y="4887589"/>
            <a:ext cx="3165300" cy="5436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127" name="Google Shape;127;p27"/>
          <p:cNvCxnSpPr/>
          <p:nvPr/>
        </p:nvCxnSpPr>
        <p:spPr>
          <a:xfrm>
            <a:off x="4850491" y="2457557"/>
            <a:ext cx="332400" cy="332400"/>
          </a:xfrm>
          <a:prstGeom prst="straightConnector1">
            <a:avLst/>
          </a:prstGeom>
          <a:noFill/>
          <a:ln w="38100" cap="flat" cmpd="sng">
            <a:solidFill>
              <a:schemeClr val="accent2"/>
            </a:solidFill>
            <a:prstDash val="solid"/>
            <a:miter lim="800000"/>
            <a:headEnd type="none" w="sm" len="sm"/>
            <a:tailEnd type="none" w="sm" len="sm"/>
          </a:ln>
        </p:spPr>
      </p:cxnSp>
      <p:cxnSp>
        <p:nvCxnSpPr>
          <p:cNvPr id="128" name="Google Shape;128;p27"/>
          <p:cNvCxnSpPr/>
          <p:nvPr/>
        </p:nvCxnSpPr>
        <p:spPr>
          <a:xfrm>
            <a:off x="7031873" y="4664478"/>
            <a:ext cx="332400" cy="332400"/>
          </a:xfrm>
          <a:prstGeom prst="straightConnector1">
            <a:avLst/>
          </a:prstGeom>
          <a:noFill/>
          <a:ln w="38100" cap="flat" cmpd="sng">
            <a:solidFill>
              <a:schemeClr val="accent2"/>
            </a:solidFill>
            <a:prstDash val="solid"/>
            <a:miter lim="800000"/>
            <a:headEnd type="none" w="sm" len="sm"/>
            <a:tailEnd type="none" w="sm" len="sm"/>
          </a:ln>
        </p:spPr>
      </p:cxnSp>
      <p:cxnSp>
        <p:nvCxnSpPr>
          <p:cNvPr id="129" name="Google Shape;129;p27"/>
          <p:cNvCxnSpPr/>
          <p:nvPr/>
        </p:nvCxnSpPr>
        <p:spPr>
          <a:xfrm rot="5400000">
            <a:off x="7003857" y="2449535"/>
            <a:ext cx="332400" cy="332400"/>
          </a:xfrm>
          <a:prstGeom prst="straightConnector1">
            <a:avLst/>
          </a:prstGeom>
          <a:noFill/>
          <a:ln w="38100" cap="flat" cmpd="sng">
            <a:solidFill>
              <a:schemeClr val="accent1"/>
            </a:solidFill>
            <a:prstDash val="solid"/>
            <a:miter lim="800000"/>
            <a:headEnd type="none" w="sm" len="sm"/>
            <a:tailEnd type="none" w="sm" len="sm"/>
          </a:ln>
        </p:spPr>
      </p:cxnSp>
      <p:cxnSp>
        <p:nvCxnSpPr>
          <p:cNvPr id="130" name="Google Shape;130;p27"/>
          <p:cNvCxnSpPr/>
          <p:nvPr/>
        </p:nvCxnSpPr>
        <p:spPr>
          <a:xfrm rot="5400000">
            <a:off x="4805818" y="4664478"/>
            <a:ext cx="332400" cy="332400"/>
          </a:xfrm>
          <a:prstGeom prst="straightConnector1">
            <a:avLst/>
          </a:prstGeom>
          <a:noFill/>
          <a:ln w="38100" cap="flat" cmpd="sng">
            <a:solidFill>
              <a:schemeClr val="accent1"/>
            </a:solidFill>
            <a:prstDash val="solid"/>
            <a:miter lim="800000"/>
            <a:headEnd type="none" w="sm" len="sm"/>
            <a:tailEnd type="none" w="sm" len="sm"/>
          </a:ln>
        </p:spPr>
      </p:cxnSp>
      <p:sp>
        <p:nvSpPr>
          <p:cNvPr id="131" name="Google Shape;131;p27"/>
          <p:cNvSpPr>
            <a:spLocks noGrp="1"/>
          </p:cNvSpPr>
          <p:nvPr>
            <p:ph type="pic" idx="13"/>
          </p:nvPr>
        </p:nvSpPr>
        <p:spPr>
          <a:xfrm>
            <a:off x="3873621" y="2112944"/>
            <a:ext cx="693000" cy="693000"/>
          </a:xfrm>
          <a:prstGeom prst="ellipse">
            <a:avLst/>
          </a:prstGeom>
          <a:solidFill>
            <a:schemeClr val="accent2"/>
          </a:solidFill>
          <a:ln>
            <a:noFill/>
          </a:ln>
        </p:spPr>
      </p:sp>
      <p:sp>
        <p:nvSpPr>
          <p:cNvPr id="132" name="Google Shape;132;p27"/>
          <p:cNvSpPr>
            <a:spLocks noGrp="1"/>
          </p:cNvSpPr>
          <p:nvPr>
            <p:ph type="pic" idx="14"/>
          </p:nvPr>
        </p:nvSpPr>
        <p:spPr>
          <a:xfrm>
            <a:off x="7560646" y="2112944"/>
            <a:ext cx="693000" cy="693000"/>
          </a:xfrm>
          <a:prstGeom prst="ellipse">
            <a:avLst/>
          </a:prstGeom>
          <a:solidFill>
            <a:schemeClr val="accent1"/>
          </a:solidFill>
          <a:ln>
            <a:noFill/>
          </a:ln>
        </p:spPr>
      </p:sp>
      <p:sp>
        <p:nvSpPr>
          <p:cNvPr id="133" name="Google Shape;133;p27"/>
          <p:cNvSpPr>
            <a:spLocks noGrp="1"/>
          </p:cNvSpPr>
          <p:nvPr>
            <p:ph type="pic" idx="15"/>
          </p:nvPr>
        </p:nvSpPr>
        <p:spPr>
          <a:xfrm>
            <a:off x="3873621" y="4645280"/>
            <a:ext cx="693000" cy="693000"/>
          </a:xfrm>
          <a:prstGeom prst="ellipse">
            <a:avLst/>
          </a:prstGeom>
          <a:solidFill>
            <a:schemeClr val="accent1"/>
          </a:solidFill>
          <a:ln>
            <a:noFill/>
          </a:ln>
        </p:spPr>
      </p:sp>
      <p:sp>
        <p:nvSpPr>
          <p:cNvPr id="134" name="Google Shape;134;p27"/>
          <p:cNvSpPr>
            <a:spLocks noGrp="1"/>
          </p:cNvSpPr>
          <p:nvPr>
            <p:ph type="pic" idx="16"/>
          </p:nvPr>
        </p:nvSpPr>
        <p:spPr>
          <a:xfrm>
            <a:off x="7560646" y="4645280"/>
            <a:ext cx="693000" cy="693000"/>
          </a:xfrm>
          <a:prstGeom prst="ellipse">
            <a:avLst/>
          </a:prstGeom>
          <a:solidFill>
            <a:schemeClr val="accent2"/>
          </a:solidFill>
          <a:ln>
            <a:noFill/>
          </a:ln>
        </p:spPr>
      </p:sp>
      <p:cxnSp>
        <p:nvCxnSpPr>
          <p:cNvPr id="135" name="Google Shape;135;p27"/>
          <p:cNvCxnSpPr/>
          <p:nvPr/>
        </p:nvCxnSpPr>
        <p:spPr>
          <a:xfrm>
            <a:off x="7327293" y="2459513"/>
            <a:ext cx="365700" cy="0"/>
          </a:xfrm>
          <a:prstGeom prst="straightConnector1">
            <a:avLst/>
          </a:prstGeom>
          <a:noFill/>
          <a:ln w="38100" cap="flat" cmpd="sng">
            <a:solidFill>
              <a:schemeClr val="accent1"/>
            </a:solidFill>
            <a:prstDash val="solid"/>
            <a:miter lim="800000"/>
            <a:headEnd type="none" w="sm" len="sm"/>
            <a:tailEnd type="none" w="sm" len="sm"/>
          </a:ln>
        </p:spPr>
      </p:cxnSp>
      <p:cxnSp>
        <p:nvCxnSpPr>
          <p:cNvPr id="136" name="Google Shape;136;p27"/>
          <p:cNvCxnSpPr/>
          <p:nvPr/>
        </p:nvCxnSpPr>
        <p:spPr>
          <a:xfrm>
            <a:off x="4453343" y="4991849"/>
            <a:ext cx="365700" cy="0"/>
          </a:xfrm>
          <a:prstGeom prst="straightConnector1">
            <a:avLst/>
          </a:prstGeom>
          <a:noFill/>
          <a:ln w="38100" cap="flat" cmpd="sng">
            <a:solidFill>
              <a:schemeClr val="accent1"/>
            </a:solidFill>
            <a:prstDash val="solid"/>
            <a:miter lim="800000"/>
            <a:headEnd type="none" w="sm" len="sm"/>
            <a:tailEnd type="none" w="sm" len="sm"/>
          </a:ln>
        </p:spPr>
      </p:cxnSp>
      <p:cxnSp>
        <p:nvCxnSpPr>
          <p:cNvPr id="137" name="Google Shape;137;p27"/>
          <p:cNvCxnSpPr/>
          <p:nvPr/>
        </p:nvCxnSpPr>
        <p:spPr>
          <a:xfrm>
            <a:off x="7350526" y="4991849"/>
            <a:ext cx="365700" cy="0"/>
          </a:xfrm>
          <a:prstGeom prst="straightConnector1">
            <a:avLst/>
          </a:prstGeom>
          <a:noFill/>
          <a:ln w="38100" cap="flat" cmpd="sng">
            <a:solidFill>
              <a:schemeClr val="accent2"/>
            </a:solidFill>
            <a:prstDash val="solid"/>
            <a:miter lim="800000"/>
            <a:headEnd type="none" w="sm" len="sm"/>
            <a:tailEnd type="none" w="sm" len="sm"/>
          </a:ln>
        </p:spPr>
      </p:cxnSp>
      <p:sp>
        <p:nvSpPr>
          <p:cNvPr id="138" name="Google Shape;138;p27"/>
          <p:cNvSpPr/>
          <p:nvPr/>
        </p:nvSpPr>
        <p:spPr>
          <a:xfrm>
            <a:off x="5203813" y="2857562"/>
            <a:ext cx="1784400" cy="17844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pic>
        <p:nvPicPr>
          <p:cNvPr id="139" name="Google Shape;139;p27" descr="A blue and orange cube with black lines&#10;&#10;Description automatically generated"/>
          <p:cNvPicPr preferRelativeResize="0"/>
          <p:nvPr/>
        </p:nvPicPr>
        <p:blipFill rotWithShape="1">
          <a:blip r:embed="rId4">
            <a:alphaModFix/>
          </a:blip>
          <a:srcRect/>
          <a:stretch/>
        </p:blipFill>
        <p:spPr>
          <a:xfrm>
            <a:off x="5511123" y="3074749"/>
            <a:ext cx="1169753" cy="1349998"/>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Slide - 3 Images">
  <p:cSld name="2_Title Slide_4">
    <p:spTree>
      <p:nvGrpSpPr>
        <p:cNvPr id="1" name="Shape 1212"/>
        <p:cNvGrpSpPr/>
        <p:nvPr/>
      </p:nvGrpSpPr>
      <p:grpSpPr>
        <a:xfrm>
          <a:off x="0" y="0"/>
          <a:ext cx="0" cy="0"/>
          <a:chOff x="0" y="0"/>
          <a:chExt cx="0" cy="0"/>
        </a:xfrm>
      </p:grpSpPr>
      <p:sp>
        <p:nvSpPr>
          <p:cNvPr id="1213" name="Google Shape;1213;g343d2673bcf_0_3496"/>
          <p:cNvSpPr/>
          <p:nvPr/>
        </p:nvSpPr>
        <p:spPr>
          <a:xfrm>
            <a:off x="25" y="0"/>
            <a:ext cx="12192000" cy="692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a:p>
        </p:txBody>
      </p:sp>
      <p:sp>
        <p:nvSpPr>
          <p:cNvPr id="1214" name="Google Shape;1214;g343d2673bcf_0_3496"/>
          <p:cNvSpPr/>
          <p:nvPr/>
        </p:nvSpPr>
        <p:spPr>
          <a:xfrm>
            <a:off x="4341091" y="0"/>
            <a:ext cx="78513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215" name="Google Shape;1215;g343d2673bcf_0_3496"/>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216" name="Google Shape;1216;g343d2673bcf_0_3496"/>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217" name="Google Shape;1217;g343d2673bcf_0_3496"/>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218" name="Google Shape;1218;g343d2673bcf_0_3496"/>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202</a:t>
            </a:r>
            <a:r>
              <a:rPr lang="en-US" sz="900">
                <a:solidFill>
                  <a:schemeClr val="dk1"/>
                </a:solidFill>
                <a:latin typeface="Montserrat"/>
                <a:ea typeface="Montserrat"/>
                <a:cs typeface="Montserrat"/>
                <a:sym typeface="Montserrat"/>
              </a:rPr>
              <a:t>5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500"/>
          </a:p>
        </p:txBody>
      </p:sp>
      <p:pic>
        <p:nvPicPr>
          <p:cNvPr id="1219" name="Google Shape;1219;g343d2673bcf_0_3496" descr="A blue and orange text on a black background&#10;&#10;Description automatically generated"/>
          <p:cNvPicPr preferRelativeResize="0"/>
          <p:nvPr/>
        </p:nvPicPr>
        <p:blipFill rotWithShape="1">
          <a:blip r:embed="rId2">
            <a:alphaModFix/>
          </a:blip>
          <a:srcRect/>
          <a:stretch/>
        </p:blipFill>
        <p:spPr>
          <a:xfrm>
            <a:off x="357551" y="6064432"/>
            <a:ext cx="1551707" cy="447438"/>
          </a:xfrm>
          <a:prstGeom prst="rect">
            <a:avLst/>
          </a:prstGeom>
          <a:noFill/>
          <a:ln>
            <a:noFill/>
          </a:ln>
        </p:spPr>
      </p:pic>
      <p:sp>
        <p:nvSpPr>
          <p:cNvPr id="1220" name="Google Shape;1220;g343d2673bcf_0_3496"/>
          <p:cNvSpPr/>
          <p:nvPr/>
        </p:nvSpPr>
        <p:spPr>
          <a:xfrm>
            <a:off x="665019" y="1154545"/>
            <a:ext cx="489600" cy="1389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Montserrat"/>
              <a:ea typeface="Montserrat"/>
              <a:cs typeface="Montserrat"/>
              <a:sym typeface="Montserrat"/>
            </a:endParaRPr>
          </a:p>
        </p:txBody>
      </p:sp>
      <p:sp>
        <p:nvSpPr>
          <p:cNvPr id="1221" name="Google Shape;1221;g343d2673bcf_0_3496"/>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1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222" name="Google Shape;1222;g343d2673bcf_0_3496"/>
          <p:cNvSpPr>
            <a:spLocks noGrp="1"/>
          </p:cNvSpPr>
          <p:nvPr>
            <p:ph type="pic" idx="2"/>
          </p:nvPr>
        </p:nvSpPr>
        <p:spPr>
          <a:xfrm>
            <a:off x="3999260" y="1948701"/>
            <a:ext cx="1293300" cy="1293300"/>
          </a:xfrm>
          <a:prstGeom prst="rect">
            <a:avLst/>
          </a:prstGeom>
          <a:solidFill>
            <a:schemeClr val="lt1"/>
          </a:solidFill>
          <a:ln w="28575" cap="flat" cmpd="sng">
            <a:solidFill>
              <a:srgbClr val="EFF4F6"/>
            </a:solidFill>
            <a:prstDash val="solid"/>
            <a:round/>
            <a:headEnd type="none" w="sm" len="sm"/>
            <a:tailEnd type="none" w="sm" len="sm"/>
          </a:ln>
        </p:spPr>
      </p:sp>
      <p:sp>
        <p:nvSpPr>
          <p:cNvPr id="1223" name="Google Shape;1223;g343d2673bcf_0_3496"/>
          <p:cNvSpPr txBox="1">
            <a:spLocks noGrp="1"/>
          </p:cNvSpPr>
          <p:nvPr>
            <p:ph type="body" idx="3"/>
          </p:nvPr>
        </p:nvSpPr>
        <p:spPr>
          <a:xfrm>
            <a:off x="3581762" y="3472875"/>
            <a:ext cx="2128500" cy="16737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1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224" name="Google Shape;1224;g343d2673bcf_0_3496"/>
          <p:cNvSpPr>
            <a:spLocks noGrp="1"/>
          </p:cNvSpPr>
          <p:nvPr>
            <p:ph type="pic" idx="4"/>
          </p:nvPr>
        </p:nvSpPr>
        <p:spPr>
          <a:xfrm>
            <a:off x="6899830" y="1948701"/>
            <a:ext cx="1293300" cy="1293300"/>
          </a:xfrm>
          <a:prstGeom prst="rect">
            <a:avLst/>
          </a:prstGeom>
          <a:solidFill>
            <a:schemeClr val="lt1"/>
          </a:solidFill>
          <a:ln w="28575" cap="flat" cmpd="sng">
            <a:solidFill>
              <a:srgbClr val="EFF4F6"/>
            </a:solidFill>
            <a:prstDash val="solid"/>
            <a:round/>
            <a:headEnd type="none" w="sm" len="sm"/>
            <a:tailEnd type="none" w="sm" len="sm"/>
          </a:ln>
        </p:spPr>
      </p:sp>
      <p:sp>
        <p:nvSpPr>
          <p:cNvPr id="1225" name="Google Shape;1225;g343d2673bcf_0_3496"/>
          <p:cNvSpPr txBox="1">
            <a:spLocks noGrp="1"/>
          </p:cNvSpPr>
          <p:nvPr>
            <p:ph type="body" idx="5"/>
          </p:nvPr>
        </p:nvSpPr>
        <p:spPr>
          <a:xfrm>
            <a:off x="6482332" y="3472875"/>
            <a:ext cx="2128500" cy="16737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1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226" name="Google Shape;1226;g343d2673bcf_0_3496"/>
          <p:cNvSpPr>
            <a:spLocks noGrp="1"/>
          </p:cNvSpPr>
          <p:nvPr>
            <p:ph type="pic" idx="6"/>
          </p:nvPr>
        </p:nvSpPr>
        <p:spPr>
          <a:xfrm>
            <a:off x="1098689" y="1948701"/>
            <a:ext cx="1293300" cy="1293300"/>
          </a:xfrm>
          <a:prstGeom prst="rect">
            <a:avLst/>
          </a:prstGeom>
          <a:solidFill>
            <a:schemeClr val="lt1"/>
          </a:solidFill>
          <a:ln w="28575" cap="flat" cmpd="sng">
            <a:solidFill>
              <a:srgbClr val="EFF4F6"/>
            </a:solidFill>
            <a:prstDash val="solid"/>
            <a:round/>
            <a:headEnd type="none" w="sm" len="sm"/>
            <a:tailEnd type="none" w="sm" len="sm"/>
          </a:ln>
        </p:spPr>
      </p:sp>
      <p:sp>
        <p:nvSpPr>
          <p:cNvPr id="1227" name="Google Shape;1227;g343d2673bcf_0_3496"/>
          <p:cNvSpPr txBox="1">
            <a:spLocks noGrp="1"/>
          </p:cNvSpPr>
          <p:nvPr>
            <p:ph type="body" idx="7"/>
          </p:nvPr>
        </p:nvSpPr>
        <p:spPr>
          <a:xfrm>
            <a:off x="681191" y="3472875"/>
            <a:ext cx="2128500" cy="16737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1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228" name="Google Shape;1228;g343d2673bcf_0_3496"/>
          <p:cNvSpPr>
            <a:spLocks noGrp="1"/>
          </p:cNvSpPr>
          <p:nvPr>
            <p:ph type="pic" idx="8"/>
          </p:nvPr>
        </p:nvSpPr>
        <p:spPr>
          <a:xfrm>
            <a:off x="9800399" y="1948701"/>
            <a:ext cx="1293300" cy="1293300"/>
          </a:xfrm>
          <a:prstGeom prst="rect">
            <a:avLst/>
          </a:prstGeom>
          <a:solidFill>
            <a:schemeClr val="lt1"/>
          </a:solidFill>
          <a:ln w="28575" cap="flat" cmpd="sng">
            <a:solidFill>
              <a:srgbClr val="EFF4F6"/>
            </a:solidFill>
            <a:prstDash val="solid"/>
            <a:round/>
            <a:headEnd type="none" w="sm" len="sm"/>
            <a:tailEnd type="none" w="sm" len="sm"/>
          </a:ln>
        </p:spPr>
      </p:sp>
      <p:sp>
        <p:nvSpPr>
          <p:cNvPr id="1229" name="Google Shape;1229;g343d2673bcf_0_3496"/>
          <p:cNvSpPr txBox="1">
            <a:spLocks noGrp="1"/>
          </p:cNvSpPr>
          <p:nvPr>
            <p:ph type="body" idx="9"/>
          </p:nvPr>
        </p:nvSpPr>
        <p:spPr>
          <a:xfrm>
            <a:off x="9382901" y="3472875"/>
            <a:ext cx="2128500" cy="16737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1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Slide - 4 Section Logo">
  <p:cSld name="6_Title Slide_4">
    <p:spTree>
      <p:nvGrpSpPr>
        <p:cNvPr id="1" name="Shape 1230"/>
        <p:cNvGrpSpPr/>
        <p:nvPr/>
      </p:nvGrpSpPr>
      <p:grpSpPr>
        <a:xfrm>
          <a:off x="0" y="0"/>
          <a:ext cx="0" cy="0"/>
          <a:chOff x="0" y="0"/>
          <a:chExt cx="0" cy="0"/>
        </a:xfrm>
      </p:grpSpPr>
      <p:sp>
        <p:nvSpPr>
          <p:cNvPr id="1231" name="Google Shape;1231;g343d2673bcf_0_3514"/>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32" name="Google Shape;1232;g343d2673bcf_0_3514"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233" name="Google Shape;1233;g343d2673bcf_0_3514"/>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234" name="Google Shape;1234;g343d2673bcf_0_3514"/>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235" name="Google Shape;1235;g343d2673bcf_0_3514"/>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236" name="Google Shape;1236;g343d2673bcf_0_3514"/>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a:p>
        </p:txBody>
      </p:sp>
      <p:pic>
        <p:nvPicPr>
          <p:cNvPr id="1237" name="Google Shape;1237;g343d2673bcf_0_3514"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1238" name="Google Shape;1238;g343d2673bcf_0_3514"/>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39" name="Google Shape;1239;g343d2673bcf_0_3514"/>
          <p:cNvSpPr/>
          <p:nvPr/>
        </p:nvSpPr>
        <p:spPr>
          <a:xfrm>
            <a:off x="665019" y="1154545"/>
            <a:ext cx="489600" cy="1386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cxnSp>
        <p:nvCxnSpPr>
          <p:cNvPr id="1240" name="Google Shape;1240;g343d2673bcf_0_3514"/>
          <p:cNvCxnSpPr/>
          <p:nvPr/>
        </p:nvCxnSpPr>
        <p:spPr>
          <a:xfrm>
            <a:off x="4498038" y="2459513"/>
            <a:ext cx="365700" cy="0"/>
          </a:xfrm>
          <a:prstGeom prst="straightConnector1">
            <a:avLst/>
          </a:prstGeom>
          <a:noFill/>
          <a:ln w="38100" cap="flat" cmpd="sng">
            <a:solidFill>
              <a:schemeClr val="accent2"/>
            </a:solidFill>
            <a:prstDash val="solid"/>
            <a:miter lim="800000"/>
            <a:headEnd type="none" w="sm" len="sm"/>
            <a:tailEnd type="none" w="sm" len="sm"/>
          </a:ln>
        </p:spPr>
      </p:cxnSp>
      <p:sp>
        <p:nvSpPr>
          <p:cNvPr id="1241" name="Google Shape;1241;g343d2673bcf_0_3514"/>
          <p:cNvSpPr/>
          <p:nvPr/>
        </p:nvSpPr>
        <p:spPr>
          <a:xfrm rot="5400000">
            <a:off x="6118825" y="3775161"/>
            <a:ext cx="1303787" cy="1303715"/>
          </a:xfrm>
          <a:custGeom>
            <a:avLst/>
            <a:gdLst/>
            <a:ahLst/>
            <a:cxnLst/>
            <a:rect l="l" t="t" r="r" b="b"/>
            <a:pathLst>
              <a:path w="1303787" h="1303715" extrusionOk="0">
                <a:moveTo>
                  <a:pt x="0" y="0"/>
                </a:moveTo>
                <a:lnTo>
                  <a:pt x="112893" y="5701"/>
                </a:lnTo>
                <a:cubicBezTo>
                  <a:pt x="740564" y="69445"/>
                  <a:pt x="1238987" y="570385"/>
                  <a:pt x="1298838" y="1199198"/>
                </a:cubicBezTo>
                <a:lnTo>
                  <a:pt x="1303787" y="1303715"/>
                </a:lnTo>
                <a:lnTo>
                  <a:pt x="0" y="1303715"/>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242" name="Google Shape;1242;g343d2673bcf_0_3514"/>
          <p:cNvSpPr/>
          <p:nvPr/>
        </p:nvSpPr>
        <p:spPr>
          <a:xfrm rot="5400000">
            <a:off x="4769392" y="3775161"/>
            <a:ext cx="1303787" cy="1303714"/>
          </a:xfrm>
          <a:custGeom>
            <a:avLst/>
            <a:gdLst/>
            <a:ahLst/>
            <a:cxnLst/>
            <a:rect l="l" t="t" r="r" b="b"/>
            <a:pathLst>
              <a:path w="1303787" h="1303714" extrusionOk="0">
                <a:moveTo>
                  <a:pt x="0" y="0"/>
                </a:moveTo>
                <a:lnTo>
                  <a:pt x="1303787" y="0"/>
                </a:lnTo>
                <a:lnTo>
                  <a:pt x="1298838" y="104516"/>
                </a:lnTo>
                <a:cubicBezTo>
                  <a:pt x="1238987" y="733329"/>
                  <a:pt x="740564" y="1234270"/>
                  <a:pt x="112893" y="1298013"/>
                </a:cubicBezTo>
                <a:lnTo>
                  <a:pt x="0" y="1303714"/>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243" name="Google Shape;1243;g343d2673bcf_0_3514"/>
          <p:cNvSpPr/>
          <p:nvPr/>
        </p:nvSpPr>
        <p:spPr>
          <a:xfrm rot="5400000">
            <a:off x="6118827" y="2425657"/>
            <a:ext cx="1303785" cy="1303714"/>
          </a:xfrm>
          <a:custGeom>
            <a:avLst/>
            <a:gdLst/>
            <a:ahLst/>
            <a:cxnLst/>
            <a:rect l="l" t="t" r="r" b="b"/>
            <a:pathLst>
              <a:path w="1303785" h="1303714" extrusionOk="0">
                <a:moveTo>
                  <a:pt x="1303785" y="0"/>
                </a:moveTo>
                <a:lnTo>
                  <a:pt x="1303785" y="1303714"/>
                </a:lnTo>
                <a:lnTo>
                  <a:pt x="0" y="1303714"/>
                </a:lnTo>
                <a:lnTo>
                  <a:pt x="4948" y="1199198"/>
                </a:lnTo>
                <a:cubicBezTo>
                  <a:pt x="64799" y="570385"/>
                  <a:pt x="563223" y="69445"/>
                  <a:pt x="1190893" y="5701"/>
                </a:cubicBezTo>
                <a:lnTo>
                  <a:pt x="130378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244" name="Google Shape;1244;g343d2673bcf_0_3514"/>
          <p:cNvSpPr/>
          <p:nvPr/>
        </p:nvSpPr>
        <p:spPr>
          <a:xfrm rot="5400000">
            <a:off x="4769393" y="2425657"/>
            <a:ext cx="1303785" cy="1303715"/>
          </a:xfrm>
          <a:custGeom>
            <a:avLst/>
            <a:gdLst/>
            <a:ahLst/>
            <a:cxnLst/>
            <a:rect l="l" t="t" r="r" b="b"/>
            <a:pathLst>
              <a:path w="1303785" h="1303715" extrusionOk="0">
                <a:moveTo>
                  <a:pt x="0" y="0"/>
                </a:moveTo>
                <a:lnTo>
                  <a:pt x="1303785" y="0"/>
                </a:lnTo>
                <a:lnTo>
                  <a:pt x="1303785" y="1303715"/>
                </a:lnTo>
                <a:lnTo>
                  <a:pt x="1190893" y="1298014"/>
                </a:lnTo>
                <a:cubicBezTo>
                  <a:pt x="563223" y="1234271"/>
                  <a:pt x="64799" y="733330"/>
                  <a:pt x="4948" y="104517"/>
                </a:cubicBez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245" name="Google Shape;1245;g343d2673bcf_0_3514"/>
          <p:cNvSpPr/>
          <p:nvPr/>
        </p:nvSpPr>
        <p:spPr>
          <a:xfrm rot="2700000">
            <a:off x="5057828" y="2714029"/>
            <a:ext cx="2076348" cy="207634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246" name="Google Shape;1246;g343d2673bcf_0_3514"/>
          <p:cNvSpPr txBox="1">
            <a:spLocks noGrp="1"/>
          </p:cNvSpPr>
          <p:nvPr>
            <p:ph type="body" idx="2"/>
          </p:nvPr>
        </p:nvSpPr>
        <p:spPr>
          <a:xfrm>
            <a:off x="8374642" y="2029023"/>
            <a:ext cx="3239100" cy="326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1"/>
              </a:buClr>
              <a:buSzPts val="1800"/>
              <a:buFont typeface="Arial"/>
              <a:buNone/>
              <a:defRPr sz="18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47" name="Google Shape;1247;g343d2673bcf_0_3514"/>
          <p:cNvSpPr txBox="1">
            <a:spLocks noGrp="1"/>
          </p:cNvSpPr>
          <p:nvPr>
            <p:ph type="body" idx="3"/>
          </p:nvPr>
        </p:nvSpPr>
        <p:spPr>
          <a:xfrm>
            <a:off x="8374642" y="2354875"/>
            <a:ext cx="3239100" cy="543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48" name="Google Shape;1248;g343d2673bcf_0_3514"/>
          <p:cNvSpPr txBox="1">
            <a:spLocks noGrp="1"/>
          </p:cNvSpPr>
          <p:nvPr>
            <p:ph type="body" idx="4"/>
          </p:nvPr>
        </p:nvSpPr>
        <p:spPr>
          <a:xfrm>
            <a:off x="8374642" y="4561737"/>
            <a:ext cx="3239100" cy="326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2"/>
              </a:buClr>
              <a:buSzPts val="1800"/>
              <a:buFont typeface="Arial"/>
              <a:buNone/>
              <a:defRPr sz="18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49" name="Google Shape;1249;g343d2673bcf_0_3514"/>
          <p:cNvSpPr txBox="1">
            <a:spLocks noGrp="1"/>
          </p:cNvSpPr>
          <p:nvPr>
            <p:ph type="body" idx="5"/>
          </p:nvPr>
        </p:nvSpPr>
        <p:spPr>
          <a:xfrm>
            <a:off x="8374642" y="4887589"/>
            <a:ext cx="3239100" cy="543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50" name="Google Shape;1250;g343d2673bcf_0_3514"/>
          <p:cNvSpPr txBox="1">
            <a:spLocks noGrp="1"/>
          </p:cNvSpPr>
          <p:nvPr>
            <p:ph type="body" idx="6"/>
          </p:nvPr>
        </p:nvSpPr>
        <p:spPr>
          <a:xfrm>
            <a:off x="578175" y="2029023"/>
            <a:ext cx="3165300" cy="326400"/>
          </a:xfrm>
          <a:prstGeom prst="rect">
            <a:avLst/>
          </a:prstGeom>
          <a:noFill/>
          <a:ln>
            <a:noFill/>
          </a:ln>
        </p:spPr>
        <p:txBody>
          <a:bodyPr spcFirstLastPara="1" wrap="square" lIns="91425" tIns="45700" rIns="91425" bIns="45700" anchor="t" anchorCtr="0">
            <a:noAutofit/>
          </a:bodyPr>
          <a:lstStyle>
            <a:lvl1pPr marL="457200" marR="0" lvl="0" indent="-228600" algn="r">
              <a:lnSpc>
                <a:spcPct val="90000"/>
              </a:lnSpc>
              <a:spcBef>
                <a:spcPts val="1000"/>
              </a:spcBef>
              <a:spcAft>
                <a:spcPts val="0"/>
              </a:spcAft>
              <a:buClr>
                <a:schemeClr val="accent2"/>
              </a:buClr>
              <a:buSzPts val="1800"/>
              <a:buFont typeface="Arial"/>
              <a:buNone/>
              <a:defRPr sz="18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51" name="Google Shape;1251;g343d2673bcf_0_3514"/>
          <p:cNvSpPr txBox="1">
            <a:spLocks noGrp="1"/>
          </p:cNvSpPr>
          <p:nvPr>
            <p:ph type="body" idx="7"/>
          </p:nvPr>
        </p:nvSpPr>
        <p:spPr>
          <a:xfrm>
            <a:off x="578175" y="2354875"/>
            <a:ext cx="3165300" cy="543600"/>
          </a:xfrm>
          <a:prstGeom prst="rect">
            <a:avLst/>
          </a:prstGeom>
          <a:noFill/>
          <a:ln>
            <a:noFill/>
          </a:ln>
        </p:spPr>
        <p:txBody>
          <a:bodyPr spcFirstLastPara="1" wrap="square" lIns="91425" tIns="45700" rIns="91425" bIns="45700" anchor="t" anchorCtr="0">
            <a:noAutofit/>
          </a:bodyPr>
          <a:lstStyle>
            <a:lvl1pPr marL="457200" marR="0" lvl="0" indent="-228600" algn="r">
              <a:lnSpc>
                <a:spcPct val="90000"/>
              </a:lnSpc>
              <a:spcBef>
                <a:spcPts val="10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52" name="Google Shape;1252;g343d2673bcf_0_3514"/>
          <p:cNvSpPr txBox="1">
            <a:spLocks noGrp="1"/>
          </p:cNvSpPr>
          <p:nvPr>
            <p:ph type="body" idx="8"/>
          </p:nvPr>
        </p:nvSpPr>
        <p:spPr>
          <a:xfrm>
            <a:off x="578175" y="4561737"/>
            <a:ext cx="3165300" cy="326400"/>
          </a:xfrm>
          <a:prstGeom prst="rect">
            <a:avLst/>
          </a:prstGeom>
          <a:noFill/>
          <a:ln>
            <a:noFill/>
          </a:ln>
        </p:spPr>
        <p:txBody>
          <a:bodyPr spcFirstLastPara="1" wrap="square" lIns="91425" tIns="45700" rIns="91425" bIns="45700" anchor="t" anchorCtr="0">
            <a:noAutofit/>
          </a:bodyPr>
          <a:lstStyle>
            <a:lvl1pPr marL="457200" marR="0" lvl="0" indent="-228600" algn="r">
              <a:lnSpc>
                <a:spcPct val="90000"/>
              </a:lnSpc>
              <a:spcBef>
                <a:spcPts val="1000"/>
              </a:spcBef>
              <a:spcAft>
                <a:spcPts val="0"/>
              </a:spcAft>
              <a:buClr>
                <a:schemeClr val="accent1"/>
              </a:buClr>
              <a:buSzPts val="1800"/>
              <a:buFont typeface="Arial"/>
              <a:buNone/>
              <a:defRPr sz="18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53" name="Google Shape;1253;g343d2673bcf_0_3514"/>
          <p:cNvSpPr txBox="1">
            <a:spLocks noGrp="1"/>
          </p:cNvSpPr>
          <p:nvPr>
            <p:ph type="body" idx="9"/>
          </p:nvPr>
        </p:nvSpPr>
        <p:spPr>
          <a:xfrm>
            <a:off x="578175" y="4887589"/>
            <a:ext cx="3165300" cy="543600"/>
          </a:xfrm>
          <a:prstGeom prst="rect">
            <a:avLst/>
          </a:prstGeom>
          <a:noFill/>
          <a:ln>
            <a:noFill/>
          </a:ln>
        </p:spPr>
        <p:txBody>
          <a:bodyPr spcFirstLastPara="1" wrap="square" lIns="91425" tIns="45700" rIns="91425" bIns="45700" anchor="t" anchorCtr="0">
            <a:noAutofit/>
          </a:bodyPr>
          <a:lstStyle>
            <a:lvl1pPr marL="457200" marR="0" lvl="0" indent="-228600" algn="r">
              <a:lnSpc>
                <a:spcPct val="90000"/>
              </a:lnSpc>
              <a:spcBef>
                <a:spcPts val="1000"/>
              </a:spcBef>
              <a:spcAft>
                <a:spcPts val="0"/>
              </a:spcAft>
              <a:buClr>
                <a:schemeClr val="accent6"/>
              </a:buClr>
              <a:buSzPts val="1100"/>
              <a:buFont typeface="Arial"/>
              <a:buNone/>
              <a:defRPr sz="11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1254" name="Google Shape;1254;g343d2673bcf_0_3514"/>
          <p:cNvCxnSpPr/>
          <p:nvPr/>
        </p:nvCxnSpPr>
        <p:spPr>
          <a:xfrm>
            <a:off x="4850491" y="2457557"/>
            <a:ext cx="332400" cy="332400"/>
          </a:xfrm>
          <a:prstGeom prst="straightConnector1">
            <a:avLst/>
          </a:prstGeom>
          <a:noFill/>
          <a:ln w="38100" cap="flat" cmpd="sng">
            <a:solidFill>
              <a:schemeClr val="accent2"/>
            </a:solidFill>
            <a:prstDash val="solid"/>
            <a:miter lim="800000"/>
            <a:headEnd type="none" w="sm" len="sm"/>
            <a:tailEnd type="none" w="sm" len="sm"/>
          </a:ln>
        </p:spPr>
      </p:cxnSp>
      <p:cxnSp>
        <p:nvCxnSpPr>
          <p:cNvPr id="1255" name="Google Shape;1255;g343d2673bcf_0_3514"/>
          <p:cNvCxnSpPr/>
          <p:nvPr/>
        </p:nvCxnSpPr>
        <p:spPr>
          <a:xfrm>
            <a:off x="7031873" y="4664478"/>
            <a:ext cx="332400" cy="332400"/>
          </a:xfrm>
          <a:prstGeom prst="straightConnector1">
            <a:avLst/>
          </a:prstGeom>
          <a:noFill/>
          <a:ln w="38100" cap="flat" cmpd="sng">
            <a:solidFill>
              <a:schemeClr val="accent2"/>
            </a:solidFill>
            <a:prstDash val="solid"/>
            <a:miter lim="800000"/>
            <a:headEnd type="none" w="sm" len="sm"/>
            <a:tailEnd type="none" w="sm" len="sm"/>
          </a:ln>
        </p:spPr>
      </p:cxnSp>
      <p:cxnSp>
        <p:nvCxnSpPr>
          <p:cNvPr id="1256" name="Google Shape;1256;g343d2673bcf_0_3514"/>
          <p:cNvCxnSpPr/>
          <p:nvPr/>
        </p:nvCxnSpPr>
        <p:spPr>
          <a:xfrm rot="5400000">
            <a:off x="7003857" y="2449535"/>
            <a:ext cx="332400" cy="332400"/>
          </a:xfrm>
          <a:prstGeom prst="straightConnector1">
            <a:avLst/>
          </a:prstGeom>
          <a:noFill/>
          <a:ln w="38100" cap="flat" cmpd="sng">
            <a:solidFill>
              <a:schemeClr val="accent1"/>
            </a:solidFill>
            <a:prstDash val="solid"/>
            <a:miter lim="800000"/>
            <a:headEnd type="none" w="sm" len="sm"/>
            <a:tailEnd type="none" w="sm" len="sm"/>
          </a:ln>
        </p:spPr>
      </p:cxnSp>
      <p:cxnSp>
        <p:nvCxnSpPr>
          <p:cNvPr id="1257" name="Google Shape;1257;g343d2673bcf_0_3514"/>
          <p:cNvCxnSpPr/>
          <p:nvPr/>
        </p:nvCxnSpPr>
        <p:spPr>
          <a:xfrm rot="5400000">
            <a:off x="4805818" y="4664478"/>
            <a:ext cx="332400" cy="332400"/>
          </a:xfrm>
          <a:prstGeom prst="straightConnector1">
            <a:avLst/>
          </a:prstGeom>
          <a:noFill/>
          <a:ln w="38100" cap="flat" cmpd="sng">
            <a:solidFill>
              <a:schemeClr val="accent1"/>
            </a:solidFill>
            <a:prstDash val="solid"/>
            <a:miter lim="800000"/>
            <a:headEnd type="none" w="sm" len="sm"/>
            <a:tailEnd type="none" w="sm" len="sm"/>
          </a:ln>
        </p:spPr>
      </p:cxnSp>
      <p:sp>
        <p:nvSpPr>
          <p:cNvPr id="1258" name="Google Shape;1258;g343d2673bcf_0_3514"/>
          <p:cNvSpPr>
            <a:spLocks noGrp="1"/>
          </p:cNvSpPr>
          <p:nvPr>
            <p:ph type="pic" idx="13"/>
          </p:nvPr>
        </p:nvSpPr>
        <p:spPr>
          <a:xfrm>
            <a:off x="3873621" y="2112944"/>
            <a:ext cx="693000" cy="693000"/>
          </a:xfrm>
          <a:prstGeom prst="ellipse">
            <a:avLst/>
          </a:prstGeom>
          <a:solidFill>
            <a:schemeClr val="accent2"/>
          </a:solidFill>
          <a:ln>
            <a:noFill/>
          </a:ln>
        </p:spPr>
      </p:sp>
      <p:sp>
        <p:nvSpPr>
          <p:cNvPr id="1259" name="Google Shape;1259;g343d2673bcf_0_3514"/>
          <p:cNvSpPr>
            <a:spLocks noGrp="1"/>
          </p:cNvSpPr>
          <p:nvPr>
            <p:ph type="pic" idx="14"/>
          </p:nvPr>
        </p:nvSpPr>
        <p:spPr>
          <a:xfrm>
            <a:off x="7560646" y="2112944"/>
            <a:ext cx="693000" cy="693000"/>
          </a:xfrm>
          <a:prstGeom prst="ellipse">
            <a:avLst/>
          </a:prstGeom>
          <a:solidFill>
            <a:schemeClr val="accent1"/>
          </a:solidFill>
          <a:ln>
            <a:noFill/>
          </a:ln>
        </p:spPr>
      </p:sp>
      <p:sp>
        <p:nvSpPr>
          <p:cNvPr id="1260" name="Google Shape;1260;g343d2673bcf_0_3514"/>
          <p:cNvSpPr>
            <a:spLocks noGrp="1"/>
          </p:cNvSpPr>
          <p:nvPr>
            <p:ph type="pic" idx="15"/>
          </p:nvPr>
        </p:nvSpPr>
        <p:spPr>
          <a:xfrm>
            <a:off x="3873621" y="4645280"/>
            <a:ext cx="693000" cy="693000"/>
          </a:xfrm>
          <a:prstGeom prst="ellipse">
            <a:avLst/>
          </a:prstGeom>
          <a:solidFill>
            <a:schemeClr val="accent1"/>
          </a:solidFill>
          <a:ln>
            <a:noFill/>
          </a:ln>
        </p:spPr>
      </p:sp>
      <p:sp>
        <p:nvSpPr>
          <p:cNvPr id="1261" name="Google Shape;1261;g343d2673bcf_0_3514"/>
          <p:cNvSpPr>
            <a:spLocks noGrp="1"/>
          </p:cNvSpPr>
          <p:nvPr>
            <p:ph type="pic" idx="16"/>
          </p:nvPr>
        </p:nvSpPr>
        <p:spPr>
          <a:xfrm>
            <a:off x="7560646" y="4645280"/>
            <a:ext cx="693000" cy="693000"/>
          </a:xfrm>
          <a:prstGeom prst="ellipse">
            <a:avLst/>
          </a:prstGeom>
          <a:solidFill>
            <a:schemeClr val="accent2"/>
          </a:solidFill>
          <a:ln>
            <a:noFill/>
          </a:ln>
        </p:spPr>
      </p:sp>
      <p:cxnSp>
        <p:nvCxnSpPr>
          <p:cNvPr id="1262" name="Google Shape;1262;g343d2673bcf_0_3514"/>
          <p:cNvCxnSpPr/>
          <p:nvPr/>
        </p:nvCxnSpPr>
        <p:spPr>
          <a:xfrm>
            <a:off x="7327293" y="2459513"/>
            <a:ext cx="365700" cy="0"/>
          </a:xfrm>
          <a:prstGeom prst="straightConnector1">
            <a:avLst/>
          </a:prstGeom>
          <a:noFill/>
          <a:ln w="38100" cap="flat" cmpd="sng">
            <a:solidFill>
              <a:schemeClr val="accent1"/>
            </a:solidFill>
            <a:prstDash val="solid"/>
            <a:miter lim="800000"/>
            <a:headEnd type="none" w="sm" len="sm"/>
            <a:tailEnd type="none" w="sm" len="sm"/>
          </a:ln>
        </p:spPr>
      </p:cxnSp>
      <p:cxnSp>
        <p:nvCxnSpPr>
          <p:cNvPr id="1263" name="Google Shape;1263;g343d2673bcf_0_3514"/>
          <p:cNvCxnSpPr/>
          <p:nvPr/>
        </p:nvCxnSpPr>
        <p:spPr>
          <a:xfrm>
            <a:off x="4453343" y="4991849"/>
            <a:ext cx="365700" cy="0"/>
          </a:xfrm>
          <a:prstGeom prst="straightConnector1">
            <a:avLst/>
          </a:prstGeom>
          <a:noFill/>
          <a:ln w="38100" cap="flat" cmpd="sng">
            <a:solidFill>
              <a:schemeClr val="accent1"/>
            </a:solidFill>
            <a:prstDash val="solid"/>
            <a:miter lim="800000"/>
            <a:headEnd type="none" w="sm" len="sm"/>
            <a:tailEnd type="none" w="sm" len="sm"/>
          </a:ln>
        </p:spPr>
      </p:cxnSp>
      <p:cxnSp>
        <p:nvCxnSpPr>
          <p:cNvPr id="1264" name="Google Shape;1264;g343d2673bcf_0_3514"/>
          <p:cNvCxnSpPr/>
          <p:nvPr/>
        </p:nvCxnSpPr>
        <p:spPr>
          <a:xfrm>
            <a:off x="7350526" y="4991849"/>
            <a:ext cx="365700" cy="0"/>
          </a:xfrm>
          <a:prstGeom prst="straightConnector1">
            <a:avLst/>
          </a:prstGeom>
          <a:noFill/>
          <a:ln w="38100" cap="flat" cmpd="sng">
            <a:solidFill>
              <a:schemeClr val="accent2"/>
            </a:solidFill>
            <a:prstDash val="solid"/>
            <a:miter lim="800000"/>
            <a:headEnd type="none" w="sm" len="sm"/>
            <a:tailEnd type="none" w="sm" len="sm"/>
          </a:ln>
        </p:spPr>
      </p:cxnSp>
      <p:sp>
        <p:nvSpPr>
          <p:cNvPr id="1265" name="Google Shape;1265;g343d2673bcf_0_3514"/>
          <p:cNvSpPr/>
          <p:nvPr/>
        </p:nvSpPr>
        <p:spPr>
          <a:xfrm>
            <a:off x="5203813" y="2857562"/>
            <a:ext cx="1784400" cy="17844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1266" name="Google Shape;1266;g343d2673bcf_0_3514" descr="A blue and orange cube with black lines&#10;&#10;Description automatically generated"/>
          <p:cNvPicPr preferRelativeResize="0"/>
          <p:nvPr/>
        </p:nvPicPr>
        <p:blipFill rotWithShape="1">
          <a:blip r:embed="rId4">
            <a:alphaModFix/>
          </a:blip>
          <a:srcRect/>
          <a:stretch/>
        </p:blipFill>
        <p:spPr>
          <a:xfrm>
            <a:off x="5511123" y="3074749"/>
            <a:ext cx="1169753" cy="1349998"/>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Slide - 3 Connected Circles">
  <p:cSld name="3_Title Slide_5">
    <p:spTree>
      <p:nvGrpSpPr>
        <p:cNvPr id="1" name="Shape 1267"/>
        <p:cNvGrpSpPr/>
        <p:nvPr/>
      </p:nvGrpSpPr>
      <p:grpSpPr>
        <a:xfrm>
          <a:off x="0" y="0"/>
          <a:ext cx="0" cy="0"/>
          <a:chOff x="0" y="0"/>
          <a:chExt cx="0" cy="0"/>
        </a:xfrm>
      </p:grpSpPr>
      <p:sp>
        <p:nvSpPr>
          <p:cNvPr id="1268" name="Google Shape;1268;g343d2673bcf_0_3551"/>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69" name="Google Shape;1269;g343d2673bcf_0_3551"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270" name="Google Shape;1270;g343d2673bcf_0_3551"/>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271" name="Google Shape;1271;g343d2673bcf_0_3551"/>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272" name="Google Shape;1272;g343d2673bcf_0_3551"/>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273" name="Google Shape;1273;g343d2673bcf_0_3551"/>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a:p>
        </p:txBody>
      </p:sp>
      <p:pic>
        <p:nvPicPr>
          <p:cNvPr id="1274" name="Google Shape;1274;g343d2673bcf_0_3551"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1275" name="Google Shape;1275;g343d2673bcf_0_3551"/>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76" name="Google Shape;1276;g343d2673bcf_0_3551"/>
          <p:cNvSpPr/>
          <p:nvPr/>
        </p:nvSpPr>
        <p:spPr>
          <a:xfrm>
            <a:off x="665019" y="1154545"/>
            <a:ext cx="489600" cy="1386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277" name="Google Shape;1277;g343d2673bcf_0_3551"/>
          <p:cNvSpPr txBox="1">
            <a:spLocks noGrp="1"/>
          </p:cNvSpPr>
          <p:nvPr>
            <p:ph type="body" idx="2"/>
          </p:nvPr>
        </p:nvSpPr>
        <p:spPr>
          <a:xfrm>
            <a:off x="8191500" y="3800603"/>
            <a:ext cx="3188100" cy="6258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accent5"/>
              </a:buClr>
              <a:buSzPts val="2000"/>
              <a:buFont typeface="Arial"/>
              <a:buNone/>
              <a:defRPr sz="2000" b="1" i="0" u="none" strike="noStrike" cap="none">
                <a:solidFill>
                  <a:schemeClr val="accent5"/>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78" name="Google Shape;1278;g343d2673bcf_0_3551"/>
          <p:cNvSpPr txBox="1">
            <a:spLocks noGrp="1"/>
          </p:cNvSpPr>
          <p:nvPr>
            <p:ph type="body" idx="3"/>
          </p:nvPr>
        </p:nvSpPr>
        <p:spPr>
          <a:xfrm>
            <a:off x="8191499" y="4542341"/>
            <a:ext cx="3188100" cy="9408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79" name="Google Shape;1279;g343d2673bcf_0_3551"/>
          <p:cNvSpPr txBox="1">
            <a:spLocks noGrp="1"/>
          </p:cNvSpPr>
          <p:nvPr>
            <p:ph type="body" idx="4"/>
          </p:nvPr>
        </p:nvSpPr>
        <p:spPr>
          <a:xfrm>
            <a:off x="4501952" y="1908303"/>
            <a:ext cx="3188100" cy="6258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80" name="Google Shape;1280;g343d2673bcf_0_3551"/>
          <p:cNvSpPr txBox="1">
            <a:spLocks noGrp="1"/>
          </p:cNvSpPr>
          <p:nvPr>
            <p:ph type="body" idx="5"/>
          </p:nvPr>
        </p:nvSpPr>
        <p:spPr>
          <a:xfrm>
            <a:off x="4501951" y="2650041"/>
            <a:ext cx="3188100" cy="9408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81" name="Google Shape;1281;g343d2673bcf_0_3551"/>
          <p:cNvSpPr txBox="1">
            <a:spLocks noGrp="1"/>
          </p:cNvSpPr>
          <p:nvPr>
            <p:ph type="body" idx="6"/>
          </p:nvPr>
        </p:nvSpPr>
        <p:spPr>
          <a:xfrm>
            <a:off x="812798" y="3800603"/>
            <a:ext cx="3188100" cy="6258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accent1"/>
              </a:buClr>
              <a:buSzPts val="2000"/>
              <a:buFont typeface="Arial"/>
              <a:buNone/>
              <a:defRPr sz="2000" b="1" i="0" u="none" strike="noStrike" cap="none">
                <a:solidFill>
                  <a:schemeClr val="accen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82" name="Google Shape;1282;g343d2673bcf_0_3551"/>
          <p:cNvSpPr txBox="1">
            <a:spLocks noGrp="1"/>
          </p:cNvSpPr>
          <p:nvPr>
            <p:ph type="body" idx="7"/>
          </p:nvPr>
        </p:nvSpPr>
        <p:spPr>
          <a:xfrm>
            <a:off x="812797" y="4542341"/>
            <a:ext cx="3188100" cy="9408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cxnSp>
        <p:nvCxnSpPr>
          <p:cNvPr id="1283" name="Google Shape;1283;g343d2673bcf_0_3551"/>
          <p:cNvCxnSpPr/>
          <p:nvPr/>
        </p:nvCxnSpPr>
        <p:spPr>
          <a:xfrm>
            <a:off x="3214310" y="2766568"/>
            <a:ext cx="1005900" cy="0"/>
          </a:xfrm>
          <a:prstGeom prst="straightConnector1">
            <a:avLst/>
          </a:prstGeom>
          <a:noFill/>
          <a:ln w="12700" cap="flat" cmpd="sng">
            <a:solidFill>
              <a:schemeClr val="accent5"/>
            </a:solidFill>
            <a:prstDash val="dash"/>
            <a:miter lim="800000"/>
            <a:headEnd type="none" w="sm" len="sm"/>
            <a:tailEnd type="none" w="sm" len="sm"/>
          </a:ln>
        </p:spPr>
      </p:cxnSp>
      <p:cxnSp>
        <p:nvCxnSpPr>
          <p:cNvPr id="1284" name="Google Shape;1284;g343d2673bcf_0_3551"/>
          <p:cNvCxnSpPr/>
          <p:nvPr/>
        </p:nvCxnSpPr>
        <p:spPr>
          <a:xfrm>
            <a:off x="4282695" y="4673854"/>
            <a:ext cx="1005900" cy="0"/>
          </a:xfrm>
          <a:prstGeom prst="straightConnector1">
            <a:avLst/>
          </a:prstGeom>
          <a:noFill/>
          <a:ln w="12700" cap="flat" cmpd="sng">
            <a:solidFill>
              <a:schemeClr val="accent5"/>
            </a:solidFill>
            <a:prstDash val="dash"/>
            <a:miter lim="800000"/>
            <a:headEnd type="none" w="sm" len="sm"/>
            <a:tailEnd type="none" w="sm" len="sm"/>
          </a:ln>
        </p:spPr>
      </p:cxnSp>
      <p:cxnSp>
        <p:nvCxnSpPr>
          <p:cNvPr id="1285" name="Google Shape;1285;g343d2673bcf_0_3551"/>
          <p:cNvCxnSpPr/>
          <p:nvPr/>
        </p:nvCxnSpPr>
        <p:spPr>
          <a:xfrm>
            <a:off x="4248346" y="2753614"/>
            <a:ext cx="0" cy="1920300"/>
          </a:xfrm>
          <a:prstGeom prst="straightConnector1">
            <a:avLst/>
          </a:prstGeom>
          <a:noFill/>
          <a:ln w="12700" cap="flat" cmpd="sng">
            <a:solidFill>
              <a:schemeClr val="accent5"/>
            </a:solidFill>
            <a:prstDash val="dash"/>
            <a:miter lim="800000"/>
            <a:headEnd type="none" w="sm" len="sm"/>
            <a:tailEnd type="none" w="sm" len="sm"/>
          </a:ln>
        </p:spPr>
      </p:cxnSp>
      <p:cxnSp>
        <p:nvCxnSpPr>
          <p:cNvPr id="1286" name="Google Shape;1286;g343d2673bcf_0_3551"/>
          <p:cNvCxnSpPr/>
          <p:nvPr/>
        </p:nvCxnSpPr>
        <p:spPr>
          <a:xfrm rot="10800000">
            <a:off x="7974865" y="2766568"/>
            <a:ext cx="1005900" cy="0"/>
          </a:xfrm>
          <a:prstGeom prst="straightConnector1">
            <a:avLst/>
          </a:prstGeom>
          <a:noFill/>
          <a:ln w="12700" cap="flat" cmpd="sng">
            <a:solidFill>
              <a:schemeClr val="accent5"/>
            </a:solidFill>
            <a:prstDash val="dash"/>
            <a:miter lim="800000"/>
            <a:headEnd type="none" w="sm" len="sm"/>
            <a:tailEnd type="none" w="sm" len="sm"/>
          </a:ln>
        </p:spPr>
      </p:cxnSp>
      <p:cxnSp>
        <p:nvCxnSpPr>
          <p:cNvPr id="1287" name="Google Shape;1287;g343d2673bcf_0_3551"/>
          <p:cNvCxnSpPr/>
          <p:nvPr/>
        </p:nvCxnSpPr>
        <p:spPr>
          <a:xfrm rot="10800000">
            <a:off x="6906480" y="4673854"/>
            <a:ext cx="1005900" cy="0"/>
          </a:xfrm>
          <a:prstGeom prst="straightConnector1">
            <a:avLst/>
          </a:prstGeom>
          <a:noFill/>
          <a:ln w="12700" cap="flat" cmpd="sng">
            <a:solidFill>
              <a:schemeClr val="accent5"/>
            </a:solidFill>
            <a:prstDash val="dash"/>
            <a:miter lim="800000"/>
            <a:headEnd type="none" w="sm" len="sm"/>
            <a:tailEnd type="none" w="sm" len="sm"/>
          </a:ln>
        </p:spPr>
      </p:cxnSp>
      <p:cxnSp>
        <p:nvCxnSpPr>
          <p:cNvPr id="1288" name="Google Shape;1288;g343d2673bcf_0_3551"/>
          <p:cNvCxnSpPr/>
          <p:nvPr/>
        </p:nvCxnSpPr>
        <p:spPr>
          <a:xfrm>
            <a:off x="7946729" y="2753614"/>
            <a:ext cx="0" cy="1920300"/>
          </a:xfrm>
          <a:prstGeom prst="straightConnector1">
            <a:avLst/>
          </a:prstGeom>
          <a:noFill/>
          <a:ln w="12700" cap="flat" cmpd="sng">
            <a:solidFill>
              <a:schemeClr val="accent5"/>
            </a:solidFill>
            <a:prstDash val="dash"/>
            <a:miter lim="800000"/>
            <a:headEnd type="none" w="sm" len="sm"/>
            <a:tailEnd type="none" w="sm" len="sm"/>
          </a:ln>
        </p:spPr>
      </p:cxnSp>
      <p:cxnSp>
        <p:nvCxnSpPr>
          <p:cNvPr id="1289" name="Google Shape;1289;g343d2673bcf_0_3551"/>
          <p:cNvCxnSpPr/>
          <p:nvPr/>
        </p:nvCxnSpPr>
        <p:spPr>
          <a:xfrm>
            <a:off x="0" y="2766568"/>
            <a:ext cx="1645800" cy="0"/>
          </a:xfrm>
          <a:prstGeom prst="straightConnector1">
            <a:avLst/>
          </a:prstGeom>
          <a:noFill/>
          <a:ln w="12700" cap="flat" cmpd="sng">
            <a:solidFill>
              <a:schemeClr val="accent5"/>
            </a:solidFill>
            <a:prstDash val="dash"/>
            <a:miter lim="800000"/>
            <a:headEnd type="none" w="sm" len="sm"/>
            <a:tailEnd type="none" w="sm" len="sm"/>
          </a:ln>
        </p:spPr>
      </p:cxnSp>
      <p:cxnSp>
        <p:nvCxnSpPr>
          <p:cNvPr id="1290" name="Google Shape;1290;g343d2673bcf_0_3551"/>
          <p:cNvCxnSpPr/>
          <p:nvPr/>
        </p:nvCxnSpPr>
        <p:spPr>
          <a:xfrm>
            <a:off x="10546080" y="2766568"/>
            <a:ext cx="1645800" cy="0"/>
          </a:xfrm>
          <a:prstGeom prst="straightConnector1">
            <a:avLst/>
          </a:prstGeom>
          <a:noFill/>
          <a:ln w="12700" cap="flat" cmpd="sng">
            <a:solidFill>
              <a:schemeClr val="accent5"/>
            </a:solidFill>
            <a:prstDash val="dash"/>
            <a:miter lim="800000"/>
            <a:headEnd type="none" w="sm" len="sm"/>
            <a:tailEnd type="none" w="sm" len="sm"/>
          </a:ln>
        </p:spPr>
      </p:cxnSp>
      <p:sp>
        <p:nvSpPr>
          <p:cNvPr id="1291" name="Google Shape;1291;g343d2673bcf_0_3551"/>
          <p:cNvSpPr/>
          <p:nvPr/>
        </p:nvSpPr>
        <p:spPr>
          <a:xfrm>
            <a:off x="1958790" y="2357139"/>
            <a:ext cx="896100" cy="8961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i="0" u="none" strike="noStrike" cap="none">
              <a:solidFill>
                <a:schemeClr val="lt1"/>
              </a:solidFill>
              <a:latin typeface="Montserrat"/>
              <a:ea typeface="Montserrat"/>
              <a:cs typeface="Montserrat"/>
              <a:sym typeface="Montserrat"/>
            </a:endParaRPr>
          </a:p>
        </p:txBody>
      </p:sp>
      <p:sp>
        <p:nvSpPr>
          <p:cNvPr id="1292" name="Google Shape;1292;g343d2673bcf_0_3551"/>
          <p:cNvSpPr/>
          <p:nvPr/>
        </p:nvSpPr>
        <p:spPr>
          <a:xfrm>
            <a:off x="5653824" y="4239784"/>
            <a:ext cx="896100" cy="8961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i="0" u="none" strike="noStrike" cap="none">
              <a:solidFill>
                <a:schemeClr val="lt1"/>
              </a:solidFill>
              <a:latin typeface="Montserrat"/>
              <a:ea typeface="Montserrat"/>
              <a:cs typeface="Montserrat"/>
              <a:sym typeface="Montserrat"/>
            </a:endParaRPr>
          </a:p>
        </p:txBody>
      </p:sp>
      <p:sp>
        <p:nvSpPr>
          <p:cNvPr id="1293" name="Google Shape;1293;g343d2673bcf_0_3551"/>
          <p:cNvSpPr/>
          <p:nvPr/>
        </p:nvSpPr>
        <p:spPr>
          <a:xfrm>
            <a:off x="9337098" y="2354924"/>
            <a:ext cx="896100" cy="89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1" i="0" u="none" strike="noStrike" cap="none">
              <a:solidFill>
                <a:schemeClr val="lt1"/>
              </a:solidFill>
              <a:latin typeface="Montserrat"/>
              <a:ea typeface="Montserrat"/>
              <a:cs typeface="Montserrat"/>
              <a:sym typeface="Montserrat"/>
            </a:endParaRPr>
          </a:p>
        </p:txBody>
      </p:sp>
      <p:sp>
        <p:nvSpPr>
          <p:cNvPr id="1294" name="Google Shape;1294;g343d2673bcf_0_3551"/>
          <p:cNvSpPr txBox="1">
            <a:spLocks noGrp="1"/>
          </p:cNvSpPr>
          <p:nvPr>
            <p:ph type="body" idx="8"/>
          </p:nvPr>
        </p:nvSpPr>
        <p:spPr>
          <a:xfrm>
            <a:off x="1964807" y="2513268"/>
            <a:ext cx="884100" cy="5838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lt1"/>
              </a:buClr>
              <a:buSzPts val="4000"/>
              <a:buFont typeface="Arial"/>
              <a:buNone/>
              <a:defRPr sz="4000" b="1"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95" name="Google Shape;1295;g343d2673bcf_0_3551"/>
          <p:cNvSpPr txBox="1">
            <a:spLocks noGrp="1"/>
          </p:cNvSpPr>
          <p:nvPr>
            <p:ph type="body" idx="9"/>
          </p:nvPr>
        </p:nvSpPr>
        <p:spPr>
          <a:xfrm>
            <a:off x="5659841" y="4395913"/>
            <a:ext cx="884100" cy="5838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lt1"/>
              </a:buClr>
              <a:buSzPts val="4000"/>
              <a:buFont typeface="Arial"/>
              <a:buNone/>
              <a:defRPr sz="4000" b="1"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296" name="Google Shape;1296;g343d2673bcf_0_3551"/>
          <p:cNvSpPr txBox="1">
            <a:spLocks noGrp="1"/>
          </p:cNvSpPr>
          <p:nvPr>
            <p:ph type="body" idx="13"/>
          </p:nvPr>
        </p:nvSpPr>
        <p:spPr>
          <a:xfrm>
            <a:off x="9343115" y="2511053"/>
            <a:ext cx="884100" cy="5838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lt1"/>
              </a:buClr>
              <a:buSzPts val="4000"/>
              <a:buFont typeface="Arial"/>
              <a:buNone/>
              <a:defRPr sz="4000" b="1"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Slide - 4 Column">
  <p:cSld name="4_Title Slide_5">
    <p:spTree>
      <p:nvGrpSpPr>
        <p:cNvPr id="1" name="Shape 1297"/>
        <p:cNvGrpSpPr/>
        <p:nvPr/>
      </p:nvGrpSpPr>
      <p:grpSpPr>
        <a:xfrm>
          <a:off x="0" y="0"/>
          <a:ext cx="0" cy="0"/>
          <a:chOff x="0" y="0"/>
          <a:chExt cx="0" cy="0"/>
        </a:xfrm>
      </p:grpSpPr>
      <p:sp>
        <p:nvSpPr>
          <p:cNvPr id="1298" name="Google Shape;1298;g343d2673bcf_0_3581"/>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99" name="Google Shape;1299;g343d2673bcf_0_3581"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300" name="Google Shape;1300;g343d2673bcf_0_3581"/>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301" name="Google Shape;1301;g343d2673bcf_0_3581"/>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302" name="Google Shape;1302;g343d2673bcf_0_3581"/>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303" name="Google Shape;1303;g343d2673bcf_0_3581"/>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a:p>
        </p:txBody>
      </p:sp>
      <p:pic>
        <p:nvPicPr>
          <p:cNvPr id="1304" name="Google Shape;1304;g343d2673bcf_0_3581"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1305" name="Google Shape;1305;g343d2673bcf_0_3581"/>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06" name="Google Shape;1306;g343d2673bcf_0_3581"/>
          <p:cNvSpPr/>
          <p:nvPr/>
        </p:nvSpPr>
        <p:spPr>
          <a:xfrm>
            <a:off x="665019" y="1154545"/>
            <a:ext cx="489600" cy="1386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307" name="Google Shape;1307;g343d2673bcf_0_3581"/>
          <p:cNvSpPr txBox="1">
            <a:spLocks noGrp="1"/>
          </p:cNvSpPr>
          <p:nvPr>
            <p:ph type="body" idx="2"/>
          </p:nvPr>
        </p:nvSpPr>
        <p:spPr>
          <a:xfrm>
            <a:off x="764304" y="2212105"/>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6000"/>
              <a:buFont typeface="Arial"/>
              <a:buNone/>
              <a:defRPr sz="6000" b="1" i="0" u="none" strike="noStrike" cap="none">
                <a:solidFill>
                  <a:schemeClr val="dk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08" name="Google Shape;1308;g343d2673bcf_0_3581"/>
          <p:cNvSpPr txBox="1">
            <a:spLocks noGrp="1"/>
          </p:cNvSpPr>
          <p:nvPr>
            <p:ph type="body" idx="3"/>
          </p:nvPr>
        </p:nvSpPr>
        <p:spPr>
          <a:xfrm>
            <a:off x="764304" y="3269668"/>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800"/>
              <a:buFont typeface="Arial"/>
              <a:buNone/>
              <a:defRPr sz="18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09" name="Google Shape;1309;g343d2673bcf_0_3581"/>
          <p:cNvSpPr txBox="1">
            <a:spLocks noGrp="1"/>
          </p:cNvSpPr>
          <p:nvPr>
            <p:ph type="body" idx="4"/>
          </p:nvPr>
        </p:nvSpPr>
        <p:spPr>
          <a:xfrm>
            <a:off x="764304" y="4211777"/>
            <a:ext cx="2242200" cy="1080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400"/>
              <a:buFont typeface="Arial"/>
              <a:buNone/>
              <a:defRPr sz="14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10" name="Google Shape;1310;g343d2673bcf_0_3581"/>
          <p:cNvSpPr txBox="1">
            <a:spLocks noGrp="1"/>
          </p:cNvSpPr>
          <p:nvPr>
            <p:ph type="body" idx="5"/>
          </p:nvPr>
        </p:nvSpPr>
        <p:spPr>
          <a:xfrm>
            <a:off x="3569855" y="2212105"/>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6000"/>
              <a:buFont typeface="Arial"/>
              <a:buNone/>
              <a:defRPr sz="6000" b="1" i="0" u="none" strike="noStrike" cap="none">
                <a:solidFill>
                  <a:schemeClr val="dk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11" name="Google Shape;1311;g343d2673bcf_0_3581"/>
          <p:cNvSpPr txBox="1">
            <a:spLocks noGrp="1"/>
          </p:cNvSpPr>
          <p:nvPr>
            <p:ph type="body" idx="6"/>
          </p:nvPr>
        </p:nvSpPr>
        <p:spPr>
          <a:xfrm>
            <a:off x="3569855" y="3269668"/>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800"/>
              <a:buFont typeface="Arial"/>
              <a:buNone/>
              <a:defRPr sz="18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12" name="Google Shape;1312;g343d2673bcf_0_3581"/>
          <p:cNvSpPr txBox="1">
            <a:spLocks noGrp="1"/>
          </p:cNvSpPr>
          <p:nvPr>
            <p:ph type="body" idx="7"/>
          </p:nvPr>
        </p:nvSpPr>
        <p:spPr>
          <a:xfrm>
            <a:off x="3569855" y="4211777"/>
            <a:ext cx="2242200" cy="1080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400"/>
              <a:buFont typeface="Arial"/>
              <a:buNone/>
              <a:defRPr sz="14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13" name="Google Shape;1313;g343d2673bcf_0_3581"/>
          <p:cNvSpPr txBox="1">
            <a:spLocks noGrp="1"/>
          </p:cNvSpPr>
          <p:nvPr>
            <p:ph type="body" idx="8"/>
          </p:nvPr>
        </p:nvSpPr>
        <p:spPr>
          <a:xfrm>
            <a:off x="6375406" y="2212105"/>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6000"/>
              <a:buFont typeface="Arial"/>
              <a:buNone/>
              <a:defRPr sz="6000" b="1" i="0" u="none" strike="noStrike" cap="none">
                <a:solidFill>
                  <a:schemeClr val="dk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14" name="Google Shape;1314;g343d2673bcf_0_3581"/>
          <p:cNvSpPr txBox="1">
            <a:spLocks noGrp="1"/>
          </p:cNvSpPr>
          <p:nvPr>
            <p:ph type="body" idx="9"/>
          </p:nvPr>
        </p:nvSpPr>
        <p:spPr>
          <a:xfrm>
            <a:off x="6375406" y="3269668"/>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800"/>
              <a:buFont typeface="Arial"/>
              <a:buNone/>
              <a:defRPr sz="18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15" name="Google Shape;1315;g343d2673bcf_0_3581"/>
          <p:cNvSpPr txBox="1">
            <a:spLocks noGrp="1"/>
          </p:cNvSpPr>
          <p:nvPr>
            <p:ph type="body" idx="13"/>
          </p:nvPr>
        </p:nvSpPr>
        <p:spPr>
          <a:xfrm>
            <a:off x="6375406" y="4211777"/>
            <a:ext cx="2242200" cy="1080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400"/>
              <a:buFont typeface="Arial"/>
              <a:buNone/>
              <a:defRPr sz="14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16" name="Google Shape;1316;g343d2673bcf_0_3581"/>
          <p:cNvSpPr txBox="1">
            <a:spLocks noGrp="1"/>
          </p:cNvSpPr>
          <p:nvPr>
            <p:ph type="body" idx="14"/>
          </p:nvPr>
        </p:nvSpPr>
        <p:spPr>
          <a:xfrm>
            <a:off x="9180957" y="2212105"/>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6000"/>
              <a:buFont typeface="Arial"/>
              <a:buNone/>
              <a:defRPr sz="6000" b="1" i="0" u="none" strike="noStrike" cap="none">
                <a:solidFill>
                  <a:schemeClr val="dk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17" name="Google Shape;1317;g343d2673bcf_0_3581"/>
          <p:cNvSpPr txBox="1">
            <a:spLocks noGrp="1"/>
          </p:cNvSpPr>
          <p:nvPr>
            <p:ph type="body" idx="15"/>
          </p:nvPr>
        </p:nvSpPr>
        <p:spPr>
          <a:xfrm>
            <a:off x="9180957" y="3269668"/>
            <a:ext cx="2242200" cy="803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800"/>
              <a:buFont typeface="Arial"/>
              <a:buNone/>
              <a:defRPr sz="18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18" name="Google Shape;1318;g343d2673bcf_0_3581"/>
          <p:cNvSpPr txBox="1">
            <a:spLocks noGrp="1"/>
          </p:cNvSpPr>
          <p:nvPr>
            <p:ph type="body" idx="16"/>
          </p:nvPr>
        </p:nvSpPr>
        <p:spPr>
          <a:xfrm>
            <a:off x="9180957" y="4211777"/>
            <a:ext cx="2242200" cy="1080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400"/>
              <a:buFont typeface="Arial"/>
              <a:buNone/>
              <a:defRPr sz="14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 - 6 Icon &amp; Boxes">
  <p:cSld name="1_Title Slide_4_1">
    <p:spTree>
      <p:nvGrpSpPr>
        <p:cNvPr id="1" name="Shape 1319"/>
        <p:cNvGrpSpPr/>
        <p:nvPr/>
      </p:nvGrpSpPr>
      <p:grpSpPr>
        <a:xfrm>
          <a:off x="0" y="0"/>
          <a:ext cx="0" cy="0"/>
          <a:chOff x="0" y="0"/>
          <a:chExt cx="0" cy="0"/>
        </a:xfrm>
      </p:grpSpPr>
      <p:sp>
        <p:nvSpPr>
          <p:cNvPr id="1320" name="Google Shape;1320;g343d2673bcf_0_3603"/>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400"/>
          </a:p>
        </p:txBody>
      </p:sp>
      <p:pic>
        <p:nvPicPr>
          <p:cNvPr id="1321" name="Google Shape;1321;g343d2673bcf_0_3603"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322" name="Google Shape;1322;g343d2673bcf_0_3603"/>
          <p:cNvSpPr/>
          <p:nvPr/>
        </p:nvSpPr>
        <p:spPr>
          <a:xfrm>
            <a:off x="42926" y="3578005"/>
            <a:ext cx="946200" cy="946200"/>
          </a:xfrm>
          <a:prstGeom prst="ellipse">
            <a:avLst/>
          </a:prstGeom>
          <a:solidFill>
            <a:schemeClr val="accent2"/>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1900">
              <a:solidFill>
                <a:schemeClr val="lt1"/>
              </a:solidFill>
              <a:latin typeface="Montserrat SemiBold"/>
              <a:ea typeface="Montserrat SemiBold"/>
              <a:cs typeface="Montserrat SemiBold"/>
              <a:sym typeface="Montserrat SemiBold"/>
            </a:endParaRPr>
          </a:p>
        </p:txBody>
      </p:sp>
      <p:sp>
        <p:nvSpPr>
          <p:cNvPr id="1323" name="Google Shape;1323;g343d2673bcf_0_3603"/>
          <p:cNvSpPr/>
          <p:nvPr/>
        </p:nvSpPr>
        <p:spPr>
          <a:xfrm>
            <a:off x="2081914" y="3578005"/>
            <a:ext cx="946200" cy="946200"/>
          </a:xfrm>
          <a:prstGeom prst="ellipse">
            <a:avLst/>
          </a:prstGeom>
          <a:solidFill>
            <a:schemeClr val="accent2"/>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1900">
              <a:solidFill>
                <a:schemeClr val="lt1"/>
              </a:solidFill>
              <a:latin typeface="Montserrat SemiBold"/>
              <a:ea typeface="Montserrat SemiBold"/>
              <a:cs typeface="Montserrat SemiBold"/>
              <a:sym typeface="Montserrat SemiBold"/>
            </a:endParaRPr>
          </a:p>
        </p:txBody>
      </p:sp>
      <p:sp>
        <p:nvSpPr>
          <p:cNvPr id="1324" name="Google Shape;1324;g343d2673bcf_0_3603"/>
          <p:cNvSpPr/>
          <p:nvPr/>
        </p:nvSpPr>
        <p:spPr>
          <a:xfrm>
            <a:off x="4120887" y="3578005"/>
            <a:ext cx="946200" cy="946200"/>
          </a:xfrm>
          <a:prstGeom prst="ellipse">
            <a:avLst/>
          </a:prstGeom>
          <a:solidFill>
            <a:schemeClr val="accent2"/>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1900">
              <a:solidFill>
                <a:schemeClr val="lt1"/>
              </a:solidFill>
              <a:latin typeface="Montserrat SemiBold"/>
              <a:ea typeface="Montserrat SemiBold"/>
              <a:cs typeface="Montserrat SemiBold"/>
              <a:sym typeface="Montserrat SemiBold"/>
            </a:endParaRPr>
          </a:p>
        </p:txBody>
      </p:sp>
      <p:sp>
        <p:nvSpPr>
          <p:cNvPr id="1325" name="Google Shape;1325;g343d2673bcf_0_3603"/>
          <p:cNvSpPr/>
          <p:nvPr/>
        </p:nvSpPr>
        <p:spPr>
          <a:xfrm>
            <a:off x="6159876" y="3578005"/>
            <a:ext cx="946200" cy="946200"/>
          </a:xfrm>
          <a:prstGeom prst="ellipse">
            <a:avLst/>
          </a:prstGeom>
          <a:solidFill>
            <a:schemeClr val="accent2"/>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1900">
              <a:solidFill>
                <a:schemeClr val="lt1"/>
              </a:solidFill>
              <a:latin typeface="Montserrat SemiBold"/>
              <a:ea typeface="Montserrat SemiBold"/>
              <a:cs typeface="Montserrat SemiBold"/>
              <a:sym typeface="Montserrat SemiBold"/>
            </a:endParaRPr>
          </a:p>
        </p:txBody>
      </p:sp>
      <p:sp>
        <p:nvSpPr>
          <p:cNvPr id="1326" name="Google Shape;1326;g343d2673bcf_0_3603"/>
          <p:cNvSpPr/>
          <p:nvPr/>
        </p:nvSpPr>
        <p:spPr>
          <a:xfrm>
            <a:off x="8198848" y="3578005"/>
            <a:ext cx="946200" cy="946200"/>
          </a:xfrm>
          <a:prstGeom prst="ellipse">
            <a:avLst/>
          </a:prstGeom>
          <a:solidFill>
            <a:schemeClr val="accent2"/>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1900">
              <a:solidFill>
                <a:schemeClr val="lt1"/>
              </a:solidFill>
              <a:latin typeface="Montserrat SemiBold"/>
              <a:ea typeface="Montserrat SemiBold"/>
              <a:cs typeface="Montserrat SemiBold"/>
              <a:sym typeface="Montserrat SemiBold"/>
            </a:endParaRPr>
          </a:p>
        </p:txBody>
      </p:sp>
      <p:sp>
        <p:nvSpPr>
          <p:cNvPr id="1327" name="Google Shape;1327;g343d2673bcf_0_3603"/>
          <p:cNvSpPr/>
          <p:nvPr/>
        </p:nvSpPr>
        <p:spPr>
          <a:xfrm>
            <a:off x="10237837" y="3578005"/>
            <a:ext cx="946200" cy="946200"/>
          </a:xfrm>
          <a:prstGeom prst="ellipse">
            <a:avLst/>
          </a:prstGeom>
          <a:solidFill>
            <a:schemeClr val="accent2"/>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1900">
              <a:solidFill>
                <a:schemeClr val="lt1"/>
              </a:solidFill>
              <a:latin typeface="Montserrat SemiBold"/>
              <a:ea typeface="Montserrat SemiBold"/>
              <a:cs typeface="Montserrat SemiBold"/>
              <a:sym typeface="Montserrat SemiBold"/>
            </a:endParaRPr>
          </a:p>
        </p:txBody>
      </p:sp>
      <p:cxnSp>
        <p:nvCxnSpPr>
          <p:cNvPr id="1328" name="Google Shape;1328;g343d2673bcf_0_3603"/>
          <p:cNvCxnSpPr>
            <a:stCxn id="1322" idx="6"/>
            <a:endCxn id="1323" idx="2"/>
          </p:cNvCxnSpPr>
          <p:nvPr/>
        </p:nvCxnSpPr>
        <p:spPr>
          <a:xfrm>
            <a:off x="989126" y="4051105"/>
            <a:ext cx="1092900" cy="0"/>
          </a:xfrm>
          <a:prstGeom prst="straightConnector1">
            <a:avLst/>
          </a:prstGeom>
          <a:noFill/>
          <a:ln w="38100" cap="flat" cmpd="sng">
            <a:solidFill>
              <a:schemeClr val="accent1"/>
            </a:solidFill>
            <a:prstDash val="solid"/>
            <a:round/>
            <a:headEnd type="none" w="med" len="med"/>
            <a:tailEnd type="none" w="med" len="med"/>
          </a:ln>
        </p:spPr>
      </p:cxnSp>
      <p:cxnSp>
        <p:nvCxnSpPr>
          <p:cNvPr id="1329" name="Google Shape;1329;g343d2673bcf_0_3603"/>
          <p:cNvCxnSpPr>
            <a:stCxn id="1323" idx="6"/>
            <a:endCxn id="1324" idx="2"/>
          </p:cNvCxnSpPr>
          <p:nvPr/>
        </p:nvCxnSpPr>
        <p:spPr>
          <a:xfrm>
            <a:off x="3028114" y="4051105"/>
            <a:ext cx="1092900" cy="0"/>
          </a:xfrm>
          <a:prstGeom prst="straightConnector1">
            <a:avLst/>
          </a:prstGeom>
          <a:noFill/>
          <a:ln w="38100" cap="flat" cmpd="sng">
            <a:solidFill>
              <a:schemeClr val="accent1"/>
            </a:solidFill>
            <a:prstDash val="solid"/>
            <a:round/>
            <a:headEnd type="none" w="med" len="med"/>
            <a:tailEnd type="none" w="med" len="med"/>
          </a:ln>
        </p:spPr>
      </p:cxnSp>
      <p:cxnSp>
        <p:nvCxnSpPr>
          <p:cNvPr id="1330" name="Google Shape;1330;g343d2673bcf_0_3603"/>
          <p:cNvCxnSpPr>
            <a:stCxn id="1324" idx="6"/>
            <a:endCxn id="1325" idx="2"/>
          </p:cNvCxnSpPr>
          <p:nvPr/>
        </p:nvCxnSpPr>
        <p:spPr>
          <a:xfrm>
            <a:off x="5067087" y="4051105"/>
            <a:ext cx="1092900" cy="0"/>
          </a:xfrm>
          <a:prstGeom prst="straightConnector1">
            <a:avLst/>
          </a:prstGeom>
          <a:noFill/>
          <a:ln w="38100" cap="flat" cmpd="sng">
            <a:solidFill>
              <a:schemeClr val="accent1"/>
            </a:solidFill>
            <a:prstDash val="solid"/>
            <a:round/>
            <a:headEnd type="none" w="med" len="med"/>
            <a:tailEnd type="none" w="med" len="med"/>
          </a:ln>
        </p:spPr>
      </p:cxnSp>
      <p:cxnSp>
        <p:nvCxnSpPr>
          <p:cNvPr id="1331" name="Google Shape;1331;g343d2673bcf_0_3603"/>
          <p:cNvCxnSpPr>
            <a:stCxn id="1325" idx="6"/>
            <a:endCxn id="1326" idx="2"/>
          </p:cNvCxnSpPr>
          <p:nvPr/>
        </p:nvCxnSpPr>
        <p:spPr>
          <a:xfrm>
            <a:off x="7106076" y="4051105"/>
            <a:ext cx="1092900" cy="0"/>
          </a:xfrm>
          <a:prstGeom prst="straightConnector1">
            <a:avLst/>
          </a:prstGeom>
          <a:noFill/>
          <a:ln w="38100" cap="flat" cmpd="sng">
            <a:solidFill>
              <a:schemeClr val="accent1"/>
            </a:solidFill>
            <a:prstDash val="solid"/>
            <a:round/>
            <a:headEnd type="none" w="med" len="med"/>
            <a:tailEnd type="none" w="med" len="med"/>
          </a:ln>
        </p:spPr>
      </p:cxnSp>
      <p:cxnSp>
        <p:nvCxnSpPr>
          <p:cNvPr id="1332" name="Google Shape;1332;g343d2673bcf_0_3603"/>
          <p:cNvCxnSpPr>
            <a:stCxn id="1326" idx="6"/>
            <a:endCxn id="1327" idx="2"/>
          </p:cNvCxnSpPr>
          <p:nvPr/>
        </p:nvCxnSpPr>
        <p:spPr>
          <a:xfrm>
            <a:off x="9145048" y="4051105"/>
            <a:ext cx="1092900" cy="0"/>
          </a:xfrm>
          <a:prstGeom prst="straightConnector1">
            <a:avLst/>
          </a:prstGeom>
          <a:noFill/>
          <a:ln w="38100" cap="flat" cmpd="sng">
            <a:solidFill>
              <a:schemeClr val="accent1"/>
            </a:solidFill>
            <a:prstDash val="solid"/>
            <a:round/>
            <a:headEnd type="none" w="med" len="med"/>
            <a:tailEnd type="none" w="med" len="med"/>
          </a:ln>
        </p:spPr>
      </p:cxnSp>
      <p:sp>
        <p:nvSpPr>
          <p:cNvPr id="1333" name="Google Shape;1333;g343d2673bcf_0_3603"/>
          <p:cNvSpPr txBox="1">
            <a:spLocks noGrp="1"/>
          </p:cNvSpPr>
          <p:nvPr>
            <p:ph type="body" idx="1"/>
          </p:nvPr>
        </p:nvSpPr>
        <p:spPr>
          <a:xfrm>
            <a:off x="42950" y="3578000"/>
            <a:ext cx="946200" cy="946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1600"/>
              <a:buFont typeface="Arial"/>
              <a:buNone/>
              <a:defRPr sz="1600" b="1" i="0" u="none" strike="noStrike" cap="none">
                <a:solidFill>
                  <a:schemeClr val="lt1"/>
                </a:solidFill>
                <a:latin typeface="Montserrat Medium"/>
                <a:ea typeface="Montserrat Medium"/>
                <a:cs typeface="Montserrat Medium"/>
                <a:sym typeface="Montserrat Medium"/>
              </a:defRPr>
            </a:lvl1pPr>
            <a:lvl2pPr marL="914400" marR="0" lvl="1"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2pPr>
            <a:lvl3pPr marL="1371600" marR="0" lvl="2"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3pPr>
            <a:lvl4pPr marL="1828800" marR="0" lvl="3"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4pPr>
            <a:lvl5pPr marL="2286000" marR="0" lvl="4"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5pPr>
            <a:lvl6pPr marL="2743200" marR="0" lvl="5"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6pPr>
            <a:lvl7pPr marL="3200400" marR="0" lvl="6"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7pPr>
            <a:lvl8pPr marL="3657600" marR="0" lvl="7"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8pPr>
            <a:lvl9pPr marL="4114800" marR="0" lvl="8"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9pPr>
          </a:lstStyle>
          <a:p>
            <a:endParaRPr/>
          </a:p>
        </p:txBody>
      </p:sp>
      <p:sp>
        <p:nvSpPr>
          <p:cNvPr id="1334" name="Google Shape;1334;g343d2673bcf_0_3603"/>
          <p:cNvSpPr txBox="1">
            <a:spLocks noGrp="1"/>
          </p:cNvSpPr>
          <p:nvPr>
            <p:ph type="body" idx="2"/>
          </p:nvPr>
        </p:nvSpPr>
        <p:spPr>
          <a:xfrm>
            <a:off x="2081917" y="3578000"/>
            <a:ext cx="946200" cy="946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1600"/>
              <a:buFont typeface="Arial"/>
              <a:buNone/>
              <a:defRPr sz="1600" b="1" i="0" u="none" strike="noStrike" cap="none">
                <a:solidFill>
                  <a:schemeClr val="lt1"/>
                </a:solidFill>
                <a:latin typeface="Montserrat Medium"/>
                <a:ea typeface="Montserrat Medium"/>
                <a:cs typeface="Montserrat Medium"/>
                <a:sym typeface="Montserrat Medium"/>
              </a:defRPr>
            </a:lvl1pPr>
            <a:lvl2pPr marL="914400" marR="0" lvl="1"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2pPr>
            <a:lvl3pPr marL="1371600" marR="0" lvl="2"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3pPr>
            <a:lvl4pPr marL="1828800" marR="0" lvl="3"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4pPr>
            <a:lvl5pPr marL="2286000" marR="0" lvl="4"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5pPr>
            <a:lvl6pPr marL="2743200" marR="0" lvl="5"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6pPr>
            <a:lvl7pPr marL="3200400" marR="0" lvl="6"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7pPr>
            <a:lvl8pPr marL="3657600" marR="0" lvl="7"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8pPr>
            <a:lvl9pPr marL="4114800" marR="0" lvl="8"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9pPr>
          </a:lstStyle>
          <a:p>
            <a:endParaRPr/>
          </a:p>
        </p:txBody>
      </p:sp>
      <p:sp>
        <p:nvSpPr>
          <p:cNvPr id="1335" name="Google Shape;1335;g343d2673bcf_0_3603"/>
          <p:cNvSpPr txBox="1">
            <a:spLocks noGrp="1"/>
          </p:cNvSpPr>
          <p:nvPr>
            <p:ph type="body" idx="3"/>
          </p:nvPr>
        </p:nvSpPr>
        <p:spPr>
          <a:xfrm>
            <a:off x="4120900" y="3578000"/>
            <a:ext cx="946200" cy="946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1600"/>
              <a:buFont typeface="Arial"/>
              <a:buNone/>
              <a:defRPr sz="1600" b="1" i="0" u="none" strike="noStrike" cap="none">
                <a:solidFill>
                  <a:schemeClr val="lt1"/>
                </a:solidFill>
                <a:latin typeface="Montserrat Medium"/>
                <a:ea typeface="Montserrat Medium"/>
                <a:cs typeface="Montserrat Medium"/>
                <a:sym typeface="Montserrat Medium"/>
              </a:defRPr>
            </a:lvl1pPr>
            <a:lvl2pPr marL="914400" marR="0" lvl="1"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2pPr>
            <a:lvl3pPr marL="1371600" marR="0" lvl="2"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3pPr>
            <a:lvl4pPr marL="1828800" marR="0" lvl="3"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4pPr>
            <a:lvl5pPr marL="2286000" marR="0" lvl="4"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5pPr>
            <a:lvl6pPr marL="2743200" marR="0" lvl="5"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6pPr>
            <a:lvl7pPr marL="3200400" marR="0" lvl="6"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7pPr>
            <a:lvl8pPr marL="3657600" marR="0" lvl="7"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8pPr>
            <a:lvl9pPr marL="4114800" marR="0" lvl="8"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9pPr>
          </a:lstStyle>
          <a:p>
            <a:endParaRPr/>
          </a:p>
        </p:txBody>
      </p:sp>
      <p:sp>
        <p:nvSpPr>
          <p:cNvPr id="1336" name="Google Shape;1336;g343d2673bcf_0_3603"/>
          <p:cNvSpPr txBox="1">
            <a:spLocks noGrp="1"/>
          </p:cNvSpPr>
          <p:nvPr>
            <p:ph type="body" idx="4"/>
          </p:nvPr>
        </p:nvSpPr>
        <p:spPr>
          <a:xfrm>
            <a:off x="6159867" y="3578000"/>
            <a:ext cx="946200" cy="946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1600"/>
              <a:buFont typeface="Arial"/>
              <a:buNone/>
              <a:defRPr sz="1600" b="1" i="0" u="none" strike="noStrike" cap="none">
                <a:solidFill>
                  <a:schemeClr val="lt1"/>
                </a:solidFill>
                <a:latin typeface="Montserrat Medium"/>
                <a:ea typeface="Montserrat Medium"/>
                <a:cs typeface="Montserrat Medium"/>
                <a:sym typeface="Montserrat Medium"/>
              </a:defRPr>
            </a:lvl1pPr>
            <a:lvl2pPr marL="914400" marR="0" lvl="1"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2pPr>
            <a:lvl3pPr marL="1371600" marR="0" lvl="2"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3pPr>
            <a:lvl4pPr marL="1828800" marR="0" lvl="3"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4pPr>
            <a:lvl5pPr marL="2286000" marR="0" lvl="4"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5pPr>
            <a:lvl6pPr marL="2743200" marR="0" lvl="5"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6pPr>
            <a:lvl7pPr marL="3200400" marR="0" lvl="6"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7pPr>
            <a:lvl8pPr marL="3657600" marR="0" lvl="7"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8pPr>
            <a:lvl9pPr marL="4114800" marR="0" lvl="8"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9pPr>
          </a:lstStyle>
          <a:p>
            <a:endParaRPr/>
          </a:p>
        </p:txBody>
      </p:sp>
      <p:sp>
        <p:nvSpPr>
          <p:cNvPr id="1337" name="Google Shape;1337;g343d2673bcf_0_3603"/>
          <p:cNvSpPr txBox="1">
            <a:spLocks noGrp="1"/>
          </p:cNvSpPr>
          <p:nvPr>
            <p:ph type="body" idx="5"/>
          </p:nvPr>
        </p:nvSpPr>
        <p:spPr>
          <a:xfrm>
            <a:off x="8198850" y="3578000"/>
            <a:ext cx="946200" cy="946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1600"/>
              <a:buFont typeface="Arial"/>
              <a:buNone/>
              <a:defRPr sz="1600" b="1" i="0" u="none" strike="noStrike" cap="none">
                <a:solidFill>
                  <a:schemeClr val="lt1"/>
                </a:solidFill>
                <a:latin typeface="Montserrat Medium"/>
                <a:ea typeface="Montserrat Medium"/>
                <a:cs typeface="Montserrat Medium"/>
                <a:sym typeface="Montserrat Medium"/>
              </a:defRPr>
            </a:lvl1pPr>
            <a:lvl2pPr marL="914400" marR="0" lvl="1"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2pPr>
            <a:lvl3pPr marL="1371600" marR="0" lvl="2"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3pPr>
            <a:lvl4pPr marL="1828800" marR="0" lvl="3"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4pPr>
            <a:lvl5pPr marL="2286000" marR="0" lvl="4"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5pPr>
            <a:lvl6pPr marL="2743200" marR="0" lvl="5"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6pPr>
            <a:lvl7pPr marL="3200400" marR="0" lvl="6"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7pPr>
            <a:lvl8pPr marL="3657600" marR="0" lvl="7"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8pPr>
            <a:lvl9pPr marL="4114800" marR="0" lvl="8"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9pPr>
          </a:lstStyle>
          <a:p>
            <a:endParaRPr/>
          </a:p>
        </p:txBody>
      </p:sp>
      <p:sp>
        <p:nvSpPr>
          <p:cNvPr id="1338" name="Google Shape;1338;g343d2673bcf_0_3603"/>
          <p:cNvSpPr txBox="1">
            <a:spLocks noGrp="1"/>
          </p:cNvSpPr>
          <p:nvPr>
            <p:ph type="body" idx="6"/>
          </p:nvPr>
        </p:nvSpPr>
        <p:spPr>
          <a:xfrm>
            <a:off x="10237817" y="3578000"/>
            <a:ext cx="946200" cy="9462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1600"/>
              <a:buFont typeface="Arial"/>
              <a:buNone/>
              <a:defRPr sz="1600" b="1" i="0" u="none" strike="noStrike" cap="none">
                <a:solidFill>
                  <a:schemeClr val="lt1"/>
                </a:solidFill>
                <a:latin typeface="Montserrat Medium"/>
                <a:ea typeface="Montserrat Medium"/>
                <a:cs typeface="Montserrat Medium"/>
                <a:sym typeface="Montserrat Medium"/>
              </a:defRPr>
            </a:lvl1pPr>
            <a:lvl2pPr marL="914400" marR="0" lvl="1"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2pPr>
            <a:lvl3pPr marL="1371600" marR="0" lvl="2"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3pPr>
            <a:lvl4pPr marL="1828800" marR="0" lvl="3"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4pPr>
            <a:lvl5pPr marL="2286000" marR="0" lvl="4"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5pPr>
            <a:lvl6pPr marL="2743200" marR="0" lvl="5"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6pPr>
            <a:lvl7pPr marL="3200400" marR="0" lvl="6"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7pPr>
            <a:lvl8pPr marL="3657600" marR="0" lvl="7"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8pPr>
            <a:lvl9pPr marL="4114800" marR="0" lvl="8" indent="-330200" algn="l">
              <a:lnSpc>
                <a:spcPct val="90000"/>
              </a:lnSpc>
              <a:spcBef>
                <a:spcPts val="500"/>
              </a:spcBef>
              <a:spcAft>
                <a:spcPts val="0"/>
              </a:spcAft>
              <a:buClr>
                <a:schemeClr val="lt1"/>
              </a:buClr>
              <a:buSzPts val="1600"/>
              <a:buChar char="•"/>
              <a:defRPr sz="1600" b="1" i="0" u="none" strike="noStrike" cap="none">
                <a:solidFill>
                  <a:schemeClr val="lt1"/>
                </a:solidFill>
                <a:latin typeface="Montserrat"/>
                <a:ea typeface="Montserrat"/>
                <a:cs typeface="Montserrat"/>
                <a:sym typeface="Montserrat"/>
              </a:defRPr>
            </a:lvl9pPr>
          </a:lstStyle>
          <a:p>
            <a:endParaRPr/>
          </a:p>
        </p:txBody>
      </p:sp>
      <p:sp>
        <p:nvSpPr>
          <p:cNvPr id="1339" name="Google Shape;1339;g343d2673bcf_0_3603"/>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340" name="Google Shape;1340;g343d2673bcf_0_3603"/>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341" name="Google Shape;1341;g343d2673bcf_0_3603"/>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342" name="Google Shape;1342;g343d2673bcf_0_3603"/>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400"/>
          </a:p>
        </p:txBody>
      </p:sp>
      <p:pic>
        <p:nvPicPr>
          <p:cNvPr id="1343" name="Google Shape;1343;g343d2673bcf_0_3603"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1344" name="Google Shape;1344;g343d2673bcf_0_3603"/>
          <p:cNvSpPr txBox="1">
            <a:spLocks noGrp="1"/>
          </p:cNvSpPr>
          <p:nvPr>
            <p:ph type="body" idx="7"/>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45" name="Google Shape;1345;g343d2673bcf_0_3603"/>
          <p:cNvSpPr/>
          <p:nvPr/>
        </p:nvSpPr>
        <p:spPr>
          <a:xfrm>
            <a:off x="665019" y="1154545"/>
            <a:ext cx="489600" cy="1386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cxnSp>
        <p:nvCxnSpPr>
          <p:cNvPr id="1346" name="Google Shape;1346;g343d2673bcf_0_3603"/>
          <p:cNvCxnSpPr>
            <a:stCxn id="1322" idx="0"/>
          </p:cNvCxnSpPr>
          <p:nvPr/>
        </p:nvCxnSpPr>
        <p:spPr>
          <a:xfrm rot="10800000">
            <a:off x="516026" y="2333905"/>
            <a:ext cx="0" cy="1244100"/>
          </a:xfrm>
          <a:prstGeom prst="straightConnector1">
            <a:avLst/>
          </a:prstGeom>
          <a:noFill/>
          <a:ln w="38100" cap="flat" cmpd="sng">
            <a:solidFill>
              <a:schemeClr val="accent1"/>
            </a:solidFill>
            <a:prstDash val="dash"/>
            <a:round/>
            <a:headEnd type="none" w="med" len="med"/>
            <a:tailEnd type="none" w="med" len="med"/>
          </a:ln>
        </p:spPr>
      </p:cxnSp>
      <p:cxnSp>
        <p:nvCxnSpPr>
          <p:cNvPr id="1347" name="Google Shape;1347;g343d2673bcf_0_3603"/>
          <p:cNvCxnSpPr/>
          <p:nvPr/>
        </p:nvCxnSpPr>
        <p:spPr>
          <a:xfrm rot="10800000">
            <a:off x="2555030" y="2349504"/>
            <a:ext cx="0" cy="1228500"/>
          </a:xfrm>
          <a:prstGeom prst="straightConnector1">
            <a:avLst/>
          </a:prstGeom>
          <a:noFill/>
          <a:ln w="38100" cap="flat" cmpd="sng">
            <a:solidFill>
              <a:schemeClr val="accent1"/>
            </a:solidFill>
            <a:prstDash val="dash"/>
            <a:round/>
            <a:headEnd type="none" w="med" len="med"/>
            <a:tailEnd type="none" w="med" len="med"/>
          </a:ln>
        </p:spPr>
      </p:cxnSp>
      <p:cxnSp>
        <p:nvCxnSpPr>
          <p:cNvPr id="1348" name="Google Shape;1348;g343d2673bcf_0_3603"/>
          <p:cNvCxnSpPr/>
          <p:nvPr/>
        </p:nvCxnSpPr>
        <p:spPr>
          <a:xfrm rot="10800000">
            <a:off x="4594000" y="2333905"/>
            <a:ext cx="0" cy="1244100"/>
          </a:xfrm>
          <a:prstGeom prst="straightConnector1">
            <a:avLst/>
          </a:prstGeom>
          <a:noFill/>
          <a:ln w="38100" cap="flat" cmpd="sng">
            <a:solidFill>
              <a:schemeClr val="accent1"/>
            </a:solidFill>
            <a:prstDash val="dash"/>
            <a:round/>
            <a:headEnd type="none" w="med" len="med"/>
            <a:tailEnd type="none" w="med" len="med"/>
          </a:ln>
        </p:spPr>
      </p:cxnSp>
      <p:cxnSp>
        <p:nvCxnSpPr>
          <p:cNvPr id="1349" name="Google Shape;1349;g343d2673bcf_0_3603"/>
          <p:cNvCxnSpPr/>
          <p:nvPr/>
        </p:nvCxnSpPr>
        <p:spPr>
          <a:xfrm rot="10800000">
            <a:off x="6632956" y="2349504"/>
            <a:ext cx="0" cy="1228500"/>
          </a:xfrm>
          <a:prstGeom prst="straightConnector1">
            <a:avLst/>
          </a:prstGeom>
          <a:noFill/>
          <a:ln w="38100" cap="flat" cmpd="sng">
            <a:solidFill>
              <a:schemeClr val="accent1"/>
            </a:solidFill>
            <a:prstDash val="dash"/>
            <a:round/>
            <a:headEnd type="none" w="med" len="med"/>
            <a:tailEnd type="none" w="med" len="med"/>
          </a:ln>
        </p:spPr>
      </p:cxnSp>
      <p:cxnSp>
        <p:nvCxnSpPr>
          <p:cNvPr id="1350" name="Google Shape;1350;g343d2673bcf_0_3603"/>
          <p:cNvCxnSpPr/>
          <p:nvPr/>
        </p:nvCxnSpPr>
        <p:spPr>
          <a:xfrm rot="10800000">
            <a:off x="8671961" y="2333905"/>
            <a:ext cx="0" cy="1244100"/>
          </a:xfrm>
          <a:prstGeom prst="straightConnector1">
            <a:avLst/>
          </a:prstGeom>
          <a:noFill/>
          <a:ln w="38100" cap="flat" cmpd="sng">
            <a:solidFill>
              <a:schemeClr val="accent1"/>
            </a:solidFill>
            <a:prstDash val="dash"/>
            <a:round/>
            <a:headEnd type="none" w="med" len="med"/>
            <a:tailEnd type="none" w="med" len="med"/>
          </a:ln>
        </p:spPr>
      </p:cxnSp>
      <p:cxnSp>
        <p:nvCxnSpPr>
          <p:cNvPr id="1351" name="Google Shape;1351;g343d2673bcf_0_3603"/>
          <p:cNvCxnSpPr/>
          <p:nvPr/>
        </p:nvCxnSpPr>
        <p:spPr>
          <a:xfrm rot="10800000">
            <a:off x="10710945" y="2349504"/>
            <a:ext cx="0" cy="1228500"/>
          </a:xfrm>
          <a:prstGeom prst="straightConnector1">
            <a:avLst/>
          </a:prstGeom>
          <a:noFill/>
          <a:ln w="38100" cap="flat" cmpd="sng">
            <a:solidFill>
              <a:schemeClr val="accent1"/>
            </a:solidFill>
            <a:prstDash val="dash"/>
            <a:round/>
            <a:headEnd type="none" w="med" len="med"/>
            <a:tailEnd type="none" w="med" len="med"/>
          </a:ln>
        </p:spPr>
      </p:cxnSp>
      <p:sp>
        <p:nvSpPr>
          <p:cNvPr id="1352" name="Google Shape;1352;g343d2673bcf_0_3603"/>
          <p:cNvSpPr txBox="1">
            <a:spLocks noGrp="1"/>
          </p:cNvSpPr>
          <p:nvPr>
            <p:ph type="body" idx="8"/>
          </p:nvPr>
        </p:nvSpPr>
        <p:spPr>
          <a:xfrm>
            <a:off x="539348" y="2333798"/>
            <a:ext cx="1974300" cy="1228500"/>
          </a:xfrm>
          <a:prstGeom prst="rect">
            <a:avLst/>
          </a:prstGeom>
          <a:noFill/>
          <a:ln>
            <a:noFill/>
          </a:ln>
        </p:spPr>
        <p:txBody>
          <a:bodyPr spcFirstLastPara="1" wrap="square" lIns="91425" tIns="45700" rIns="91425" bIns="45700" anchor="t" anchorCtr="0">
            <a:noAutofit/>
          </a:bodyPr>
          <a:lstStyle>
            <a:lvl1pPr marL="457200" marR="0" lvl="0" indent="-228600">
              <a:lnSpc>
                <a:spcPct val="90000"/>
              </a:lnSpc>
              <a:spcBef>
                <a:spcPts val="1000"/>
              </a:spcBef>
              <a:spcAft>
                <a:spcPts val="0"/>
              </a:spcAft>
              <a:buClr>
                <a:schemeClr val="dk1"/>
              </a:buClr>
              <a:buSzPts val="1200"/>
              <a:buFont typeface="Arial"/>
              <a:buNone/>
              <a:defRPr sz="1200" b="0" i="0" strike="noStrike" cap="none">
                <a:solidFill>
                  <a:schemeClr val="dk1"/>
                </a:solidFill>
                <a:latin typeface="Montserrat"/>
                <a:ea typeface="Montserrat"/>
                <a:cs typeface="Montserrat"/>
                <a:sym typeface="Montserrat"/>
              </a:defRPr>
            </a:lvl1pPr>
            <a:lvl2pPr marL="914400" marR="0" lvl="1"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2pPr>
            <a:lvl3pPr marL="1371600" marR="0" lvl="2"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3pPr>
            <a:lvl4pPr marL="1828800" marR="0" lvl="3"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4pPr>
            <a:lvl5pPr marL="2286000" marR="0" lvl="4"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5pPr>
            <a:lvl6pPr marL="2743200" marR="0" lvl="5"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6pPr>
            <a:lvl7pPr marL="3200400" marR="0" lvl="6"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7pPr>
            <a:lvl8pPr marL="3657600" marR="0" lvl="7"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8pPr>
            <a:lvl9pPr marL="4114800" marR="0" lvl="8"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9pPr>
          </a:lstStyle>
          <a:p>
            <a:endParaRPr/>
          </a:p>
        </p:txBody>
      </p:sp>
      <p:sp>
        <p:nvSpPr>
          <p:cNvPr id="1353" name="Google Shape;1353;g343d2673bcf_0_3603"/>
          <p:cNvSpPr txBox="1">
            <a:spLocks noGrp="1"/>
          </p:cNvSpPr>
          <p:nvPr>
            <p:ph type="body" idx="9"/>
          </p:nvPr>
        </p:nvSpPr>
        <p:spPr>
          <a:xfrm>
            <a:off x="2587415" y="2349498"/>
            <a:ext cx="1974300" cy="1228500"/>
          </a:xfrm>
          <a:prstGeom prst="rect">
            <a:avLst/>
          </a:prstGeom>
          <a:noFill/>
          <a:ln>
            <a:noFill/>
          </a:ln>
        </p:spPr>
        <p:txBody>
          <a:bodyPr spcFirstLastPara="1" wrap="square" lIns="91425" tIns="45700" rIns="91425" bIns="45700" anchor="t" anchorCtr="0">
            <a:noAutofit/>
          </a:bodyPr>
          <a:lstStyle>
            <a:lvl1pPr marL="457200" marR="0" lvl="0" indent="-228600">
              <a:lnSpc>
                <a:spcPct val="90000"/>
              </a:lnSpc>
              <a:spcBef>
                <a:spcPts val="1000"/>
              </a:spcBef>
              <a:spcAft>
                <a:spcPts val="0"/>
              </a:spcAft>
              <a:buClr>
                <a:schemeClr val="dk1"/>
              </a:buClr>
              <a:buSzPts val="1200"/>
              <a:buFont typeface="Arial"/>
              <a:buNone/>
              <a:defRPr sz="1200" b="0" i="0" strike="noStrike" cap="none">
                <a:solidFill>
                  <a:schemeClr val="dk1"/>
                </a:solidFill>
                <a:latin typeface="Montserrat"/>
                <a:ea typeface="Montserrat"/>
                <a:cs typeface="Montserrat"/>
                <a:sym typeface="Montserrat"/>
              </a:defRPr>
            </a:lvl1pPr>
            <a:lvl2pPr marL="914400" marR="0" lvl="1"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2pPr>
            <a:lvl3pPr marL="1371600" marR="0" lvl="2"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3pPr>
            <a:lvl4pPr marL="1828800" marR="0" lvl="3"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4pPr>
            <a:lvl5pPr marL="2286000" marR="0" lvl="4"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5pPr>
            <a:lvl6pPr marL="2743200" marR="0" lvl="5"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6pPr>
            <a:lvl7pPr marL="3200400" marR="0" lvl="6"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7pPr>
            <a:lvl8pPr marL="3657600" marR="0" lvl="7"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8pPr>
            <a:lvl9pPr marL="4114800" marR="0" lvl="8"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9pPr>
          </a:lstStyle>
          <a:p>
            <a:endParaRPr/>
          </a:p>
        </p:txBody>
      </p:sp>
      <p:sp>
        <p:nvSpPr>
          <p:cNvPr id="1354" name="Google Shape;1354;g343d2673bcf_0_3603"/>
          <p:cNvSpPr txBox="1">
            <a:spLocks noGrp="1"/>
          </p:cNvSpPr>
          <p:nvPr>
            <p:ph type="body" idx="13"/>
          </p:nvPr>
        </p:nvSpPr>
        <p:spPr>
          <a:xfrm>
            <a:off x="4626390" y="2349498"/>
            <a:ext cx="1974300" cy="1228500"/>
          </a:xfrm>
          <a:prstGeom prst="rect">
            <a:avLst/>
          </a:prstGeom>
          <a:noFill/>
          <a:ln>
            <a:noFill/>
          </a:ln>
        </p:spPr>
        <p:txBody>
          <a:bodyPr spcFirstLastPara="1" wrap="square" lIns="91425" tIns="45700" rIns="91425" bIns="45700" anchor="t" anchorCtr="0">
            <a:noAutofit/>
          </a:bodyPr>
          <a:lstStyle>
            <a:lvl1pPr marL="457200" marR="0" lvl="0" indent="-228600">
              <a:lnSpc>
                <a:spcPct val="90000"/>
              </a:lnSpc>
              <a:spcBef>
                <a:spcPts val="1000"/>
              </a:spcBef>
              <a:spcAft>
                <a:spcPts val="0"/>
              </a:spcAft>
              <a:buClr>
                <a:schemeClr val="dk1"/>
              </a:buClr>
              <a:buSzPts val="1200"/>
              <a:buFont typeface="Arial"/>
              <a:buNone/>
              <a:defRPr sz="1200" b="0" i="0" strike="noStrike" cap="none">
                <a:solidFill>
                  <a:schemeClr val="dk1"/>
                </a:solidFill>
                <a:latin typeface="Montserrat"/>
                <a:ea typeface="Montserrat"/>
                <a:cs typeface="Montserrat"/>
                <a:sym typeface="Montserrat"/>
              </a:defRPr>
            </a:lvl1pPr>
            <a:lvl2pPr marL="914400" marR="0" lvl="1"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2pPr>
            <a:lvl3pPr marL="1371600" marR="0" lvl="2"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3pPr>
            <a:lvl4pPr marL="1828800" marR="0" lvl="3"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4pPr>
            <a:lvl5pPr marL="2286000" marR="0" lvl="4"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5pPr>
            <a:lvl6pPr marL="2743200" marR="0" lvl="5"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6pPr>
            <a:lvl7pPr marL="3200400" marR="0" lvl="6"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7pPr>
            <a:lvl8pPr marL="3657600" marR="0" lvl="7"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8pPr>
            <a:lvl9pPr marL="4114800" marR="0" lvl="8"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9pPr>
          </a:lstStyle>
          <a:p>
            <a:endParaRPr/>
          </a:p>
        </p:txBody>
      </p:sp>
      <p:sp>
        <p:nvSpPr>
          <p:cNvPr id="1355" name="Google Shape;1355;g343d2673bcf_0_3603"/>
          <p:cNvSpPr txBox="1">
            <a:spLocks noGrp="1"/>
          </p:cNvSpPr>
          <p:nvPr>
            <p:ph type="body" idx="14"/>
          </p:nvPr>
        </p:nvSpPr>
        <p:spPr>
          <a:xfrm>
            <a:off x="6665365" y="2349498"/>
            <a:ext cx="1974300" cy="1228500"/>
          </a:xfrm>
          <a:prstGeom prst="rect">
            <a:avLst/>
          </a:prstGeom>
          <a:noFill/>
          <a:ln>
            <a:noFill/>
          </a:ln>
        </p:spPr>
        <p:txBody>
          <a:bodyPr spcFirstLastPara="1" wrap="square" lIns="91425" tIns="45700" rIns="91425" bIns="45700" anchor="t" anchorCtr="0">
            <a:noAutofit/>
          </a:bodyPr>
          <a:lstStyle>
            <a:lvl1pPr marL="457200" marR="0" lvl="0" indent="-228600">
              <a:lnSpc>
                <a:spcPct val="90000"/>
              </a:lnSpc>
              <a:spcBef>
                <a:spcPts val="1000"/>
              </a:spcBef>
              <a:spcAft>
                <a:spcPts val="0"/>
              </a:spcAft>
              <a:buClr>
                <a:schemeClr val="dk1"/>
              </a:buClr>
              <a:buSzPts val="1200"/>
              <a:buFont typeface="Arial"/>
              <a:buNone/>
              <a:defRPr sz="1200" b="0" i="0" strike="noStrike" cap="none">
                <a:solidFill>
                  <a:schemeClr val="dk1"/>
                </a:solidFill>
                <a:latin typeface="Montserrat"/>
                <a:ea typeface="Montserrat"/>
                <a:cs typeface="Montserrat"/>
                <a:sym typeface="Montserrat"/>
              </a:defRPr>
            </a:lvl1pPr>
            <a:lvl2pPr marL="914400" marR="0" lvl="1"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2pPr>
            <a:lvl3pPr marL="1371600" marR="0" lvl="2"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3pPr>
            <a:lvl4pPr marL="1828800" marR="0" lvl="3"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4pPr>
            <a:lvl5pPr marL="2286000" marR="0" lvl="4"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5pPr>
            <a:lvl6pPr marL="2743200" marR="0" lvl="5"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6pPr>
            <a:lvl7pPr marL="3200400" marR="0" lvl="6"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7pPr>
            <a:lvl8pPr marL="3657600" marR="0" lvl="7"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8pPr>
            <a:lvl9pPr marL="4114800" marR="0" lvl="8"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9pPr>
          </a:lstStyle>
          <a:p>
            <a:endParaRPr/>
          </a:p>
        </p:txBody>
      </p:sp>
      <p:sp>
        <p:nvSpPr>
          <p:cNvPr id="1356" name="Google Shape;1356;g343d2673bcf_0_3603"/>
          <p:cNvSpPr txBox="1">
            <a:spLocks noGrp="1"/>
          </p:cNvSpPr>
          <p:nvPr>
            <p:ph type="body" idx="15"/>
          </p:nvPr>
        </p:nvSpPr>
        <p:spPr>
          <a:xfrm>
            <a:off x="8704365" y="2349498"/>
            <a:ext cx="1974300" cy="1228500"/>
          </a:xfrm>
          <a:prstGeom prst="rect">
            <a:avLst/>
          </a:prstGeom>
          <a:noFill/>
          <a:ln>
            <a:noFill/>
          </a:ln>
        </p:spPr>
        <p:txBody>
          <a:bodyPr spcFirstLastPara="1" wrap="square" lIns="91425" tIns="45700" rIns="91425" bIns="45700" anchor="t" anchorCtr="0">
            <a:noAutofit/>
          </a:bodyPr>
          <a:lstStyle>
            <a:lvl1pPr marL="457200" marR="0" lvl="0" indent="-228600">
              <a:lnSpc>
                <a:spcPct val="90000"/>
              </a:lnSpc>
              <a:spcBef>
                <a:spcPts val="1000"/>
              </a:spcBef>
              <a:spcAft>
                <a:spcPts val="0"/>
              </a:spcAft>
              <a:buClr>
                <a:schemeClr val="dk1"/>
              </a:buClr>
              <a:buSzPts val="1200"/>
              <a:buFont typeface="Arial"/>
              <a:buNone/>
              <a:defRPr sz="1200" b="0" i="0" strike="noStrike" cap="none">
                <a:solidFill>
                  <a:schemeClr val="dk1"/>
                </a:solidFill>
                <a:latin typeface="Montserrat"/>
                <a:ea typeface="Montserrat"/>
                <a:cs typeface="Montserrat"/>
                <a:sym typeface="Montserrat"/>
              </a:defRPr>
            </a:lvl1pPr>
            <a:lvl2pPr marL="914400" marR="0" lvl="1"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2pPr>
            <a:lvl3pPr marL="1371600" marR="0" lvl="2"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3pPr>
            <a:lvl4pPr marL="1828800" marR="0" lvl="3"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4pPr>
            <a:lvl5pPr marL="2286000" marR="0" lvl="4"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5pPr>
            <a:lvl6pPr marL="2743200" marR="0" lvl="5"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6pPr>
            <a:lvl7pPr marL="3200400" marR="0" lvl="6"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7pPr>
            <a:lvl8pPr marL="3657600" marR="0" lvl="7"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8pPr>
            <a:lvl9pPr marL="4114800" marR="0" lvl="8"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9pPr>
          </a:lstStyle>
          <a:p>
            <a:endParaRPr/>
          </a:p>
        </p:txBody>
      </p:sp>
      <p:sp>
        <p:nvSpPr>
          <p:cNvPr id="1357" name="Google Shape;1357;g343d2673bcf_0_3603"/>
          <p:cNvSpPr txBox="1">
            <a:spLocks noGrp="1"/>
          </p:cNvSpPr>
          <p:nvPr>
            <p:ph type="body" idx="16"/>
          </p:nvPr>
        </p:nvSpPr>
        <p:spPr>
          <a:xfrm>
            <a:off x="10752349" y="2349500"/>
            <a:ext cx="1392000" cy="1228500"/>
          </a:xfrm>
          <a:prstGeom prst="rect">
            <a:avLst/>
          </a:prstGeom>
          <a:noFill/>
          <a:ln>
            <a:noFill/>
          </a:ln>
        </p:spPr>
        <p:txBody>
          <a:bodyPr spcFirstLastPara="1" wrap="square" lIns="91425" tIns="45700" rIns="91425" bIns="45700" anchor="t" anchorCtr="0">
            <a:noAutofit/>
          </a:bodyPr>
          <a:lstStyle>
            <a:lvl1pPr marL="457200" marR="0" lvl="0" indent="-228600">
              <a:lnSpc>
                <a:spcPct val="90000"/>
              </a:lnSpc>
              <a:spcBef>
                <a:spcPts val="1000"/>
              </a:spcBef>
              <a:spcAft>
                <a:spcPts val="0"/>
              </a:spcAft>
              <a:buClr>
                <a:schemeClr val="dk1"/>
              </a:buClr>
              <a:buSzPts val="1200"/>
              <a:buFont typeface="Arial"/>
              <a:buNone/>
              <a:defRPr sz="1200" b="0" i="0" strike="noStrike" cap="none">
                <a:solidFill>
                  <a:schemeClr val="dk1"/>
                </a:solidFill>
                <a:latin typeface="Montserrat"/>
                <a:ea typeface="Montserrat"/>
                <a:cs typeface="Montserrat"/>
                <a:sym typeface="Montserrat"/>
              </a:defRPr>
            </a:lvl1pPr>
            <a:lvl2pPr marL="914400" marR="0" lvl="1"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2pPr>
            <a:lvl3pPr marL="1371600" marR="0" lvl="2"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3pPr>
            <a:lvl4pPr marL="1828800" marR="0" lvl="3"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4pPr>
            <a:lvl5pPr marL="2286000" marR="0" lvl="4"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5pPr>
            <a:lvl6pPr marL="2743200" marR="0" lvl="5"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6pPr>
            <a:lvl7pPr marL="3200400" marR="0" lvl="6"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7pPr>
            <a:lvl8pPr marL="3657600" marR="0" lvl="7"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8pPr>
            <a:lvl9pPr marL="4114800" marR="0" lvl="8" indent="-304800">
              <a:lnSpc>
                <a:spcPct val="90000"/>
              </a:lnSpc>
              <a:spcBef>
                <a:spcPts val="500"/>
              </a:spcBef>
              <a:spcAft>
                <a:spcPts val="0"/>
              </a:spcAft>
              <a:buClr>
                <a:schemeClr val="dk1"/>
              </a:buClr>
              <a:buSzPts val="1200"/>
              <a:buFont typeface="Arial"/>
              <a:buChar char="•"/>
              <a:defRPr sz="1200" b="0" i="0"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Slide - Funnel">
  <p:cSld name="7_Title Slide_3_1">
    <p:spTree>
      <p:nvGrpSpPr>
        <p:cNvPr id="1" name="Shape 1358"/>
        <p:cNvGrpSpPr/>
        <p:nvPr/>
      </p:nvGrpSpPr>
      <p:grpSpPr>
        <a:xfrm>
          <a:off x="0" y="0"/>
          <a:ext cx="0" cy="0"/>
          <a:chOff x="0" y="0"/>
          <a:chExt cx="0" cy="0"/>
        </a:xfrm>
      </p:grpSpPr>
      <p:sp>
        <p:nvSpPr>
          <p:cNvPr id="1359" name="Google Shape;1359;g343d2673bcf_0_3642"/>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400"/>
          </a:p>
        </p:txBody>
      </p:sp>
      <p:pic>
        <p:nvPicPr>
          <p:cNvPr id="1360" name="Google Shape;1360;g343d2673bcf_0_3642"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361" name="Google Shape;1361;g343d2673bcf_0_3642"/>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362" name="Google Shape;1362;g343d2673bcf_0_3642"/>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363" name="Google Shape;1363;g343d2673bcf_0_3642"/>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364" name="Google Shape;1364;g343d2673bcf_0_3642"/>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400"/>
          </a:p>
        </p:txBody>
      </p:sp>
      <p:pic>
        <p:nvPicPr>
          <p:cNvPr id="1365" name="Google Shape;1365;g343d2673bcf_0_3642"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1366" name="Google Shape;1366;g343d2673bcf_0_3642"/>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67" name="Google Shape;1367;g343d2673bcf_0_3642"/>
          <p:cNvSpPr/>
          <p:nvPr/>
        </p:nvSpPr>
        <p:spPr>
          <a:xfrm>
            <a:off x="665019" y="1154545"/>
            <a:ext cx="489600" cy="1386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368" name="Google Shape;1368;g343d2673bcf_0_3642"/>
          <p:cNvSpPr/>
          <p:nvPr/>
        </p:nvSpPr>
        <p:spPr>
          <a:xfrm>
            <a:off x="3616500" y="1619800"/>
            <a:ext cx="2971200" cy="647700"/>
          </a:xfrm>
          <a:prstGeom prst="roundRect">
            <a:avLst>
              <a:gd name="adj" fmla="val 16667"/>
            </a:avLst>
          </a:prstGeom>
          <a:solidFill>
            <a:srgbClr val="F2F2F2"/>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1400">
              <a:solidFill>
                <a:schemeClr val="dk1"/>
              </a:solidFill>
              <a:latin typeface="Montserrat Medium"/>
              <a:ea typeface="Montserrat Medium"/>
              <a:cs typeface="Montserrat Medium"/>
              <a:sym typeface="Montserrat Medium"/>
            </a:endParaRPr>
          </a:p>
        </p:txBody>
      </p:sp>
      <p:sp>
        <p:nvSpPr>
          <p:cNvPr id="1369" name="Google Shape;1369;g343d2673bcf_0_3642"/>
          <p:cNvSpPr/>
          <p:nvPr/>
        </p:nvSpPr>
        <p:spPr>
          <a:xfrm>
            <a:off x="634617" y="1651383"/>
            <a:ext cx="2569200" cy="584400"/>
          </a:xfrm>
          <a:prstGeom prst="rect">
            <a:avLst/>
          </a:prstGeom>
          <a:noFill/>
          <a:ln w="28575" cap="flat" cmpd="sng">
            <a:solidFill>
              <a:srgbClr val="13294B"/>
            </a:solidFill>
            <a:prstDash val="solid"/>
            <a:round/>
            <a:headEnd type="none" w="sm" len="sm"/>
            <a:tailEnd type="none" w="sm" len="sm"/>
          </a:ln>
        </p:spPr>
        <p:txBody>
          <a:bodyPr spcFirstLastPara="1" wrap="square" lIns="60950" tIns="60950" rIns="60950" bIns="60950" anchor="ctr" anchorCtr="0">
            <a:noAutofit/>
          </a:bodyPr>
          <a:lstStyle/>
          <a:p>
            <a:pPr marL="0" lvl="0" indent="0" algn="ctr" rtl="0">
              <a:spcBef>
                <a:spcPts val="0"/>
              </a:spcBef>
              <a:spcAft>
                <a:spcPts val="0"/>
              </a:spcAft>
              <a:buNone/>
            </a:pPr>
            <a:endParaRPr sz="1100">
              <a:latin typeface="Montserrat"/>
              <a:ea typeface="Montserrat"/>
              <a:cs typeface="Montserrat"/>
              <a:sym typeface="Montserrat"/>
            </a:endParaRPr>
          </a:p>
        </p:txBody>
      </p:sp>
      <p:sp>
        <p:nvSpPr>
          <p:cNvPr id="1370" name="Google Shape;1370;g343d2673bcf_0_3642"/>
          <p:cNvSpPr/>
          <p:nvPr/>
        </p:nvSpPr>
        <p:spPr>
          <a:xfrm>
            <a:off x="634617" y="2477492"/>
            <a:ext cx="2569200" cy="584400"/>
          </a:xfrm>
          <a:prstGeom prst="rect">
            <a:avLst/>
          </a:prstGeom>
          <a:noFill/>
          <a:ln w="28575" cap="flat" cmpd="sng">
            <a:solidFill>
              <a:srgbClr val="13294B"/>
            </a:solidFill>
            <a:prstDash val="solid"/>
            <a:round/>
            <a:headEnd type="none" w="sm" len="sm"/>
            <a:tailEnd type="none" w="sm" len="sm"/>
          </a:ln>
        </p:spPr>
        <p:txBody>
          <a:bodyPr spcFirstLastPara="1" wrap="square" lIns="60950" tIns="60950" rIns="60950" bIns="60950" anchor="ctr" anchorCtr="0">
            <a:noAutofit/>
          </a:bodyPr>
          <a:lstStyle/>
          <a:p>
            <a:pPr marL="0" lvl="0" indent="0" algn="ctr" rtl="0">
              <a:spcBef>
                <a:spcPts val="0"/>
              </a:spcBef>
              <a:spcAft>
                <a:spcPts val="0"/>
              </a:spcAft>
              <a:buNone/>
            </a:pPr>
            <a:endParaRPr sz="1100">
              <a:latin typeface="Montserrat"/>
              <a:ea typeface="Montserrat"/>
              <a:cs typeface="Montserrat"/>
              <a:sym typeface="Montserrat"/>
            </a:endParaRPr>
          </a:p>
        </p:txBody>
      </p:sp>
      <p:sp>
        <p:nvSpPr>
          <p:cNvPr id="1371" name="Google Shape;1371;g343d2673bcf_0_3642"/>
          <p:cNvSpPr/>
          <p:nvPr/>
        </p:nvSpPr>
        <p:spPr>
          <a:xfrm>
            <a:off x="634617" y="3303600"/>
            <a:ext cx="2569200" cy="584400"/>
          </a:xfrm>
          <a:prstGeom prst="rect">
            <a:avLst/>
          </a:prstGeom>
          <a:noFill/>
          <a:ln w="28575" cap="flat" cmpd="sng">
            <a:solidFill>
              <a:srgbClr val="13294B"/>
            </a:solidFill>
            <a:prstDash val="solid"/>
            <a:round/>
            <a:headEnd type="none" w="sm" len="sm"/>
            <a:tailEnd type="none" w="sm" len="sm"/>
          </a:ln>
        </p:spPr>
        <p:txBody>
          <a:bodyPr spcFirstLastPara="1" wrap="square" lIns="60950" tIns="60950" rIns="60950" bIns="60950" anchor="ctr" anchorCtr="0">
            <a:noAutofit/>
          </a:bodyPr>
          <a:lstStyle/>
          <a:p>
            <a:pPr marL="0" lvl="0" indent="0" algn="ctr" rtl="0">
              <a:spcBef>
                <a:spcPts val="0"/>
              </a:spcBef>
              <a:spcAft>
                <a:spcPts val="0"/>
              </a:spcAft>
              <a:buNone/>
            </a:pPr>
            <a:endParaRPr sz="1100">
              <a:latin typeface="Montserrat"/>
              <a:ea typeface="Montserrat"/>
              <a:cs typeface="Montserrat"/>
              <a:sym typeface="Montserrat"/>
            </a:endParaRPr>
          </a:p>
        </p:txBody>
      </p:sp>
      <p:sp>
        <p:nvSpPr>
          <p:cNvPr id="1372" name="Google Shape;1372;g343d2673bcf_0_3642"/>
          <p:cNvSpPr/>
          <p:nvPr/>
        </p:nvSpPr>
        <p:spPr>
          <a:xfrm>
            <a:off x="634617" y="4138917"/>
            <a:ext cx="2569200" cy="584400"/>
          </a:xfrm>
          <a:prstGeom prst="rect">
            <a:avLst/>
          </a:prstGeom>
          <a:noFill/>
          <a:ln w="28575" cap="flat" cmpd="sng">
            <a:solidFill>
              <a:srgbClr val="13294B"/>
            </a:solidFill>
            <a:prstDash val="solid"/>
            <a:round/>
            <a:headEnd type="none" w="sm" len="sm"/>
            <a:tailEnd type="none" w="sm" len="sm"/>
          </a:ln>
        </p:spPr>
        <p:txBody>
          <a:bodyPr spcFirstLastPara="1" wrap="square" lIns="60950" tIns="60950" rIns="60950" bIns="60950" anchor="ctr" anchorCtr="0">
            <a:noAutofit/>
          </a:bodyPr>
          <a:lstStyle/>
          <a:p>
            <a:pPr marL="0" lvl="0" indent="0" algn="ctr" rtl="0">
              <a:spcBef>
                <a:spcPts val="0"/>
              </a:spcBef>
              <a:spcAft>
                <a:spcPts val="0"/>
              </a:spcAft>
              <a:buNone/>
            </a:pPr>
            <a:endParaRPr sz="1100">
              <a:latin typeface="Montserrat"/>
              <a:ea typeface="Montserrat"/>
              <a:cs typeface="Montserrat"/>
              <a:sym typeface="Montserrat"/>
            </a:endParaRPr>
          </a:p>
        </p:txBody>
      </p:sp>
      <p:sp>
        <p:nvSpPr>
          <p:cNvPr id="1373" name="Google Shape;1373;g343d2673bcf_0_3642"/>
          <p:cNvSpPr/>
          <p:nvPr/>
        </p:nvSpPr>
        <p:spPr>
          <a:xfrm>
            <a:off x="634617" y="4974233"/>
            <a:ext cx="2569200" cy="584400"/>
          </a:xfrm>
          <a:prstGeom prst="rect">
            <a:avLst/>
          </a:prstGeom>
          <a:noFill/>
          <a:ln w="28575" cap="flat" cmpd="sng">
            <a:solidFill>
              <a:srgbClr val="13294B"/>
            </a:solidFill>
            <a:prstDash val="solid"/>
            <a:round/>
            <a:headEnd type="none" w="sm" len="sm"/>
            <a:tailEnd type="none" w="sm" len="sm"/>
          </a:ln>
        </p:spPr>
        <p:txBody>
          <a:bodyPr spcFirstLastPara="1" wrap="square" lIns="60950" tIns="60950" rIns="60950" bIns="60950" anchor="ctr" anchorCtr="0">
            <a:noAutofit/>
          </a:bodyPr>
          <a:lstStyle/>
          <a:p>
            <a:pPr marL="0" lvl="0" indent="0" algn="ctr" rtl="0">
              <a:spcBef>
                <a:spcPts val="0"/>
              </a:spcBef>
              <a:spcAft>
                <a:spcPts val="0"/>
              </a:spcAft>
              <a:buNone/>
            </a:pPr>
            <a:endParaRPr sz="1100">
              <a:latin typeface="Montserrat"/>
              <a:ea typeface="Montserrat"/>
              <a:cs typeface="Montserrat"/>
              <a:sym typeface="Montserrat"/>
            </a:endParaRPr>
          </a:p>
        </p:txBody>
      </p:sp>
      <p:sp>
        <p:nvSpPr>
          <p:cNvPr id="1374" name="Google Shape;1374;g343d2673bcf_0_3642"/>
          <p:cNvSpPr/>
          <p:nvPr/>
        </p:nvSpPr>
        <p:spPr>
          <a:xfrm rot="10800000">
            <a:off x="6965417" y="1244407"/>
            <a:ext cx="4960500" cy="809100"/>
          </a:xfrm>
          <a:prstGeom prst="trapezoid">
            <a:avLst>
              <a:gd name="adj" fmla="val 25000"/>
            </a:avLst>
          </a:prstGeom>
          <a:solidFill>
            <a:schemeClr val="accent2"/>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900"/>
          </a:p>
        </p:txBody>
      </p:sp>
      <p:sp>
        <p:nvSpPr>
          <p:cNvPr id="1375" name="Google Shape;1375;g343d2673bcf_0_3642"/>
          <p:cNvSpPr/>
          <p:nvPr/>
        </p:nvSpPr>
        <p:spPr>
          <a:xfrm rot="10800000">
            <a:off x="7205800" y="2144506"/>
            <a:ext cx="4477800" cy="809100"/>
          </a:xfrm>
          <a:prstGeom prst="trapezoid">
            <a:avLst>
              <a:gd name="adj" fmla="val 25000"/>
            </a:avLst>
          </a:prstGeom>
          <a:solidFill>
            <a:srgbClr val="3C7CD6"/>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900"/>
          </a:p>
        </p:txBody>
      </p:sp>
      <p:sp>
        <p:nvSpPr>
          <p:cNvPr id="1376" name="Google Shape;1376;g343d2673bcf_0_3642"/>
          <p:cNvSpPr/>
          <p:nvPr/>
        </p:nvSpPr>
        <p:spPr>
          <a:xfrm rot="10800000">
            <a:off x="7420850" y="3044582"/>
            <a:ext cx="4028100" cy="809100"/>
          </a:xfrm>
          <a:prstGeom prst="trapezoid">
            <a:avLst>
              <a:gd name="adj" fmla="val 25000"/>
            </a:avLst>
          </a:prstGeom>
          <a:solidFill>
            <a:srgbClr val="4A7ED2"/>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900"/>
          </a:p>
        </p:txBody>
      </p:sp>
      <p:sp>
        <p:nvSpPr>
          <p:cNvPr id="1377" name="Google Shape;1377;g343d2673bcf_0_3642"/>
          <p:cNvSpPr/>
          <p:nvPr/>
        </p:nvSpPr>
        <p:spPr>
          <a:xfrm rot="10800000">
            <a:off x="7635767" y="3943749"/>
            <a:ext cx="3588300" cy="806700"/>
          </a:xfrm>
          <a:prstGeom prst="trapezoid">
            <a:avLst>
              <a:gd name="adj" fmla="val 25000"/>
            </a:avLst>
          </a:prstGeom>
          <a:solidFill>
            <a:srgbClr val="7EA3DE"/>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900"/>
          </a:p>
        </p:txBody>
      </p:sp>
      <p:sp>
        <p:nvSpPr>
          <p:cNvPr id="1378" name="Google Shape;1378;g343d2673bcf_0_3642"/>
          <p:cNvSpPr/>
          <p:nvPr/>
        </p:nvSpPr>
        <p:spPr>
          <a:xfrm rot="10800000">
            <a:off x="7870450" y="4840782"/>
            <a:ext cx="3109200" cy="806700"/>
          </a:xfrm>
          <a:prstGeom prst="trapezoid">
            <a:avLst>
              <a:gd name="adj" fmla="val 25000"/>
            </a:avLst>
          </a:prstGeom>
          <a:solidFill>
            <a:schemeClr val="accent1"/>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900"/>
          </a:p>
        </p:txBody>
      </p:sp>
      <p:sp>
        <p:nvSpPr>
          <p:cNvPr id="1379" name="Google Shape;1379;g343d2673bcf_0_3642"/>
          <p:cNvSpPr txBox="1"/>
          <p:nvPr/>
        </p:nvSpPr>
        <p:spPr>
          <a:xfrm>
            <a:off x="7000383" y="1277533"/>
            <a:ext cx="4917600" cy="776100"/>
          </a:xfrm>
          <a:prstGeom prst="rect">
            <a:avLst/>
          </a:prstGeom>
          <a:noFill/>
          <a:ln>
            <a:noFill/>
          </a:ln>
        </p:spPr>
        <p:txBody>
          <a:bodyPr spcFirstLastPara="1" wrap="square" lIns="60950" tIns="60950" rIns="60950" bIns="60950" anchor="ctr" anchorCtr="0">
            <a:noAutofit/>
          </a:bodyPr>
          <a:lstStyle/>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500" b="1">
              <a:solidFill>
                <a:schemeClr val="lt1"/>
              </a:solidFill>
              <a:latin typeface="Montserrat"/>
              <a:ea typeface="Montserrat"/>
              <a:cs typeface="Montserrat"/>
              <a:sym typeface="Montserrat"/>
            </a:endParaRPr>
          </a:p>
          <a:p>
            <a:pPr marL="0" lvl="0" indent="0" algn="ctr" rtl="0">
              <a:spcBef>
                <a:spcPts val="0"/>
              </a:spcBef>
              <a:spcAft>
                <a:spcPts val="0"/>
              </a:spcAft>
              <a:buNone/>
            </a:pPr>
            <a:endParaRPr sz="3500" b="1">
              <a:solidFill>
                <a:schemeClr val="lt1"/>
              </a:solidFill>
              <a:latin typeface="Montserrat"/>
              <a:ea typeface="Montserrat"/>
              <a:cs typeface="Montserrat"/>
              <a:sym typeface="Montserrat"/>
            </a:endParaRPr>
          </a:p>
        </p:txBody>
      </p:sp>
      <p:sp>
        <p:nvSpPr>
          <p:cNvPr id="1380" name="Google Shape;1380;g343d2673bcf_0_3642"/>
          <p:cNvSpPr txBox="1"/>
          <p:nvPr/>
        </p:nvSpPr>
        <p:spPr>
          <a:xfrm>
            <a:off x="7205800" y="2161117"/>
            <a:ext cx="4446900" cy="776100"/>
          </a:xfrm>
          <a:prstGeom prst="rect">
            <a:avLst/>
          </a:prstGeom>
          <a:noFill/>
          <a:ln>
            <a:noFill/>
          </a:ln>
        </p:spPr>
        <p:txBody>
          <a:bodyPr spcFirstLastPara="1" wrap="square" lIns="60950" tIns="60950" rIns="60950" bIns="60950" anchor="ctr" anchorCtr="0">
            <a:noAutofit/>
          </a:bodyPr>
          <a:lstStyle/>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700"/>
              <a:buFont typeface="Arial"/>
              <a:buNone/>
            </a:pPr>
            <a:endParaRPr sz="3000" b="1">
              <a:solidFill>
                <a:schemeClr val="lt1"/>
              </a:solidFill>
              <a:latin typeface="Montserrat"/>
              <a:ea typeface="Montserrat"/>
              <a:cs typeface="Montserrat"/>
              <a:sym typeface="Montserrat"/>
            </a:endParaRPr>
          </a:p>
          <a:p>
            <a:pPr marL="0" lvl="0" indent="0" algn="ctr" rtl="0">
              <a:spcBef>
                <a:spcPts val="0"/>
              </a:spcBef>
              <a:spcAft>
                <a:spcPts val="0"/>
              </a:spcAft>
              <a:buNone/>
            </a:pPr>
            <a:endParaRPr sz="3000" b="1">
              <a:solidFill>
                <a:schemeClr val="lt1"/>
              </a:solidFill>
              <a:latin typeface="Montserrat"/>
              <a:ea typeface="Montserrat"/>
              <a:cs typeface="Montserrat"/>
              <a:sym typeface="Montserrat"/>
            </a:endParaRPr>
          </a:p>
        </p:txBody>
      </p:sp>
      <p:sp>
        <p:nvSpPr>
          <p:cNvPr id="1381" name="Google Shape;1381;g343d2673bcf_0_3642"/>
          <p:cNvSpPr txBox="1"/>
          <p:nvPr/>
        </p:nvSpPr>
        <p:spPr>
          <a:xfrm>
            <a:off x="7419183" y="3060733"/>
            <a:ext cx="4028100" cy="776100"/>
          </a:xfrm>
          <a:prstGeom prst="rect">
            <a:avLst/>
          </a:prstGeom>
          <a:no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2900" b="1">
              <a:solidFill>
                <a:schemeClr val="lt1"/>
              </a:solidFill>
              <a:latin typeface="Montserrat"/>
              <a:ea typeface="Montserrat"/>
              <a:cs typeface="Montserrat"/>
              <a:sym typeface="Montserrat"/>
            </a:endParaRPr>
          </a:p>
        </p:txBody>
      </p:sp>
      <p:sp>
        <p:nvSpPr>
          <p:cNvPr id="1382" name="Google Shape;1382;g343d2673bcf_0_3642"/>
          <p:cNvSpPr txBox="1"/>
          <p:nvPr/>
        </p:nvSpPr>
        <p:spPr>
          <a:xfrm>
            <a:off x="7635967" y="3959283"/>
            <a:ext cx="3588300" cy="776100"/>
          </a:xfrm>
          <a:prstGeom prst="rect">
            <a:avLst/>
          </a:prstGeom>
          <a:no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2400" b="1">
              <a:solidFill>
                <a:schemeClr val="lt1"/>
              </a:solidFill>
              <a:latin typeface="Montserrat"/>
              <a:ea typeface="Montserrat"/>
              <a:cs typeface="Montserrat"/>
              <a:sym typeface="Montserrat"/>
            </a:endParaRPr>
          </a:p>
        </p:txBody>
      </p:sp>
      <p:sp>
        <p:nvSpPr>
          <p:cNvPr id="1383" name="Google Shape;1383;g343d2673bcf_0_3642"/>
          <p:cNvSpPr txBox="1"/>
          <p:nvPr/>
        </p:nvSpPr>
        <p:spPr>
          <a:xfrm>
            <a:off x="7870550" y="4878433"/>
            <a:ext cx="3109200" cy="776100"/>
          </a:xfrm>
          <a:prstGeom prst="rect">
            <a:avLst/>
          </a:prstGeom>
          <a:no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2200" b="1">
              <a:solidFill>
                <a:schemeClr val="lt1"/>
              </a:solidFill>
              <a:latin typeface="Montserrat"/>
              <a:ea typeface="Montserrat"/>
              <a:cs typeface="Montserrat"/>
              <a:sym typeface="Montserrat"/>
            </a:endParaRPr>
          </a:p>
        </p:txBody>
      </p:sp>
      <p:sp>
        <p:nvSpPr>
          <p:cNvPr id="1384" name="Google Shape;1384;g343d2673bcf_0_3642"/>
          <p:cNvSpPr txBox="1"/>
          <p:nvPr/>
        </p:nvSpPr>
        <p:spPr>
          <a:xfrm>
            <a:off x="634617" y="2477492"/>
            <a:ext cx="2523300" cy="584400"/>
          </a:xfrm>
          <a:prstGeom prst="rect">
            <a:avLst/>
          </a:prstGeom>
          <a:noFill/>
          <a:ln>
            <a:noFill/>
          </a:ln>
        </p:spPr>
        <p:txBody>
          <a:bodyPr spcFirstLastPara="1" wrap="square" lIns="60950" tIns="60950" rIns="60950" bIns="60950" anchor="t" anchorCtr="0">
            <a:noAutofit/>
          </a:bodyPr>
          <a:lstStyle/>
          <a:p>
            <a:pPr marL="0" lvl="0" indent="0" algn="l" rtl="0">
              <a:spcBef>
                <a:spcPts val="0"/>
              </a:spcBef>
              <a:spcAft>
                <a:spcPts val="0"/>
              </a:spcAft>
              <a:buNone/>
            </a:pPr>
            <a:endParaRPr sz="1200">
              <a:latin typeface="Montserrat"/>
              <a:ea typeface="Montserrat"/>
              <a:cs typeface="Montserrat"/>
              <a:sym typeface="Montserrat"/>
            </a:endParaRPr>
          </a:p>
        </p:txBody>
      </p:sp>
      <p:sp>
        <p:nvSpPr>
          <p:cNvPr id="1385" name="Google Shape;1385;g343d2673bcf_0_3642"/>
          <p:cNvSpPr txBox="1"/>
          <p:nvPr/>
        </p:nvSpPr>
        <p:spPr>
          <a:xfrm>
            <a:off x="7839167" y="4162483"/>
            <a:ext cx="3588300" cy="776100"/>
          </a:xfrm>
          <a:prstGeom prst="rect">
            <a:avLst/>
          </a:prstGeom>
          <a:no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2200" b="1">
              <a:solidFill>
                <a:schemeClr val="lt1"/>
              </a:solidFill>
              <a:latin typeface="Montserrat"/>
              <a:ea typeface="Montserrat"/>
              <a:cs typeface="Montserrat"/>
              <a:sym typeface="Montserrat"/>
            </a:endParaRPr>
          </a:p>
        </p:txBody>
      </p:sp>
      <p:sp>
        <p:nvSpPr>
          <p:cNvPr id="1386" name="Google Shape;1386;g343d2673bcf_0_3642"/>
          <p:cNvSpPr txBox="1"/>
          <p:nvPr/>
        </p:nvSpPr>
        <p:spPr>
          <a:xfrm>
            <a:off x="634617" y="1651392"/>
            <a:ext cx="2523300" cy="584400"/>
          </a:xfrm>
          <a:prstGeom prst="rect">
            <a:avLst/>
          </a:prstGeom>
          <a:noFill/>
          <a:ln>
            <a:noFill/>
          </a:ln>
        </p:spPr>
        <p:txBody>
          <a:bodyPr spcFirstLastPara="1" wrap="square" lIns="60950" tIns="60950" rIns="60950" bIns="60950" anchor="t" anchorCtr="0">
            <a:noAutofit/>
          </a:bodyPr>
          <a:lstStyle/>
          <a:p>
            <a:pPr marL="0" lvl="0" indent="0" algn="l" rtl="0">
              <a:spcBef>
                <a:spcPts val="0"/>
              </a:spcBef>
              <a:spcAft>
                <a:spcPts val="0"/>
              </a:spcAft>
              <a:buNone/>
            </a:pPr>
            <a:endParaRPr sz="1200">
              <a:latin typeface="Montserrat"/>
              <a:ea typeface="Montserrat"/>
              <a:cs typeface="Montserrat"/>
              <a:sym typeface="Montserrat"/>
            </a:endParaRPr>
          </a:p>
        </p:txBody>
      </p:sp>
      <p:sp>
        <p:nvSpPr>
          <p:cNvPr id="1387" name="Google Shape;1387;g343d2673bcf_0_3642"/>
          <p:cNvSpPr txBox="1"/>
          <p:nvPr/>
        </p:nvSpPr>
        <p:spPr>
          <a:xfrm>
            <a:off x="634617" y="3308200"/>
            <a:ext cx="2523300" cy="584400"/>
          </a:xfrm>
          <a:prstGeom prst="rect">
            <a:avLst/>
          </a:prstGeom>
          <a:noFill/>
          <a:ln>
            <a:noFill/>
          </a:ln>
        </p:spPr>
        <p:txBody>
          <a:bodyPr spcFirstLastPara="1" wrap="square" lIns="60950" tIns="60950" rIns="60950" bIns="60950" anchor="t" anchorCtr="0">
            <a:noAutofit/>
          </a:bodyPr>
          <a:lstStyle/>
          <a:p>
            <a:pPr marL="0" lvl="0" indent="0" algn="l" rtl="0">
              <a:spcBef>
                <a:spcPts val="0"/>
              </a:spcBef>
              <a:spcAft>
                <a:spcPts val="0"/>
              </a:spcAft>
              <a:buNone/>
            </a:pPr>
            <a:endParaRPr sz="1200">
              <a:latin typeface="Montserrat"/>
              <a:ea typeface="Montserrat"/>
              <a:cs typeface="Montserrat"/>
              <a:sym typeface="Montserrat"/>
            </a:endParaRPr>
          </a:p>
        </p:txBody>
      </p:sp>
      <p:sp>
        <p:nvSpPr>
          <p:cNvPr id="1388" name="Google Shape;1388;g343d2673bcf_0_3642"/>
          <p:cNvSpPr txBox="1"/>
          <p:nvPr/>
        </p:nvSpPr>
        <p:spPr>
          <a:xfrm>
            <a:off x="634617" y="4141208"/>
            <a:ext cx="2523300" cy="584400"/>
          </a:xfrm>
          <a:prstGeom prst="rect">
            <a:avLst/>
          </a:prstGeom>
          <a:noFill/>
          <a:ln>
            <a:noFill/>
          </a:ln>
        </p:spPr>
        <p:txBody>
          <a:bodyPr spcFirstLastPara="1" wrap="square" lIns="60950" tIns="60950" rIns="60950" bIns="60950" anchor="t" anchorCtr="0">
            <a:noAutofit/>
          </a:bodyPr>
          <a:lstStyle/>
          <a:p>
            <a:pPr marL="0" lvl="0" indent="0" algn="l" rtl="0">
              <a:spcBef>
                <a:spcPts val="0"/>
              </a:spcBef>
              <a:spcAft>
                <a:spcPts val="0"/>
              </a:spcAft>
              <a:buNone/>
            </a:pPr>
            <a:endParaRPr sz="1200">
              <a:latin typeface="Montserrat"/>
              <a:ea typeface="Montserrat"/>
              <a:cs typeface="Montserrat"/>
              <a:sym typeface="Montserrat"/>
            </a:endParaRPr>
          </a:p>
        </p:txBody>
      </p:sp>
      <p:sp>
        <p:nvSpPr>
          <p:cNvPr id="1389" name="Google Shape;1389;g343d2673bcf_0_3642"/>
          <p:cNvSpPr txBox="1"/>
          <p:nvPr/>
        </p:nvSpPr>
        <p:spPr>
          <a:xfrm>
            <a:off x="634617" y="4974225"/>
            <a:ext cx="2523300" cy="584400"/>
          </a:xfrm>
          <a:prstGeom prst="rect">
            <a:avLst/>
          </a:prstGeom>
          <a:noFill/>
          <a:ln>
            <a:noFill/>
          </a:ln>
        </p:spPr>
        <p:txBody>
          <a:bodyPr spcFirstLastPara="1" wrap="square" lIns="60950" tIns="60950" rIns="60950" bIns="60950" anchor="t" anchorCtr="0">
            <a:noAutofit/>
          </a:bodyPr>
          <a:lstStyle/>
          <a:p>
            <a:pPr marL="0" lvl="0" indent="0" algn="l" rtl="0">
              <a:spcBef>
                <a:spcPts val="0"/>
              </a:spcBef>
              <a:spcAft>
                <a:spcPts val="0"/>
              </a:spcAft>
              <a:buNone/>
            </a:pPr>
            <a:endParaRPr sz="1200">
              <a:latin typeface="Montserrat"/>
              <a:ea typeface="Montserrat"/>
              <a:cs typeface="Montserrat"/>
              <a:sym typeface="Montserrat"/>
            </a:endParaRPr>
          </a:p>
        </p:txBody>
      </p:sp>
      <p:sp>
        <p:nvSpPr>
          <p:cNvPr id="1390" name="Google Shape;1390;g343d2673bcf_0_3642"/>
          <p:cNvSpPr txBox="1"/>
          <p:nvPr/>
        </p:nvSpPr>
        <p:spPr>
          <a:xfrm>
            <a:off x="3799967" y="1632958"/>
            <a:ext cx="2523300" cy="584400"/>
          </a:xfrm>
          <a:prstGeom prst="rect">
            <a:avLst/>
          </a:prstGeom>
          <a:noFill/>
          <a:ln>
            <a:noFill/>
          </a:ln>
        </p:spPr>
        <p:txBody>
          <a:bodyPr spcFirstLastPara="1" wrap="square" lIns="60950" tIns="60950" rIns="60950" bIns="60950" anchor="t" anchorCtr="0">
            <a:noAutofit/>
          </a:bodyPr>
          <a:lstStyle/>
          <a:p>
            <a:pPr marL="0" lvl="0" indent="0" algn="l" rtl="0">
              <a:spcBef>
                <a:spcPts val="0"/>
              </a:spcBef>
              <a:spcAft>
                <a:spcPts val="0"/>
              </a:spcAft>
              <a:buNone/>
            </a:pPr>
            <a:endParaRPr sz="1200">
              <a:latin typeface="Montserrat"/>
              <a:ea typeface="Montserrat"/>
              <a:cs typeface="Montserrat"/>
              <a:sym typeface="Montserrat"/>
            </a:endParaRPr>
          </a:p>
        </p:txBody>
      </p:sp>
      <p:sp>
        <p:nvSpPr>
          <p:cNvPr id="1391" name="Google Shape;1391;g343d2673bcf_0_3642"/>
          <p:cNvSpPr txBox="1">
            <a:spLocks noGrp="1"/>
          </p:cNvSpPr>
          <p:nvPr>
            <p:ph type="body" idx="2"/>
          </p:nvPr>
        </p:nvSpPr>
        <p:spPr>
          <a:xfrm>
            <a:off x="6957367" y="1244500"/>
            <a:ext cx="4960500" cy="8091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3800"/>
              <a:buFont typeface="Arial"/>
              <a:buNone/>
              <a:defRPr sz="3800" b="1" i="0" u="none" strike="noStrike" cap="none">
                <a:solidFill>
                  <a:schemeClr val="lt1"/>
                </a:solidFill>
                <a:latin typeface="Montserrat Medium"/>
                <a:ea typeface="Montserrat Medium"/>
                <a:cs typeface="Montserrat Medium"/>
                <a:sym typeface="Montserrat Medium"/>
              </a:defRPr>
            </a:lvl1pPr>
            <a:lvl2pPr marL="914400" marR="0" lvl="1" indent="-393700" algn="ctr">
              <a:lnSpc>
                <a:spcPct val="90000"/>
              </a:lnSpc>
              <a:spcBef>
                <a:spcPts val="500"/>
              </a:spcBef>
              <a:spcAft>
                <a:spcPts val="0"/>
              </a:spcAft>
              <a:buClr>
                <a:schemeClr val="lt1"/>
              </a:buClr>
              <a:buSzPts val="2600"/>
              <a:buFont typeface="Arial"/>
              <a:buChar char="•"/>
              <a:defRPr sz="2600" b="0" i="0" u="none" strike="noStrike" cap="none">
                <a:solidFill>
                  <a:schemeClr val="lt1"/>
                </a:solidFill>
                <a:latin typeface="Montserrat"/>
                <a:ea typeface="Montserrat"/>
                <a:cs typeface="Montserrat"/>
                <a:sym typeface="Montserrat"/>
              </a:defRPr>
            </a:lvl2pPr>
            <a:lvl3pPr marL="1371600" marR="0" lvl="2" indent="-368300" algn="ctr">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Montserrat"/>
                <a:ea typeface="Montserrat"/>
                <a:cs typeface="Montserrat"/>
                <a:sym typeface="Montserrat"/>
              </a:defRPr>
            </a:lvl3pPr>
            <a:lvl4pPr marL="1828800" marR="0" lvl="3" indent="-355600" algn="ctr">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4pPr>
            <a:lvl5pPr marL="2286000" marR="0" lvl="4" indent="-355600" algn="ctr">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5pPr>
            <a:lvl6pPr marL="2743200" marR="0" lvl="5" indent="-355600" algn="ctr">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6pPr>
            <a:lvl7pPr marL="3200400" marR="0" lvl="6" indent="-355600" algn="ctr">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7pPr>
            <a:lvl8pPr marL="3657600" marR="0" lvl="7" indent="-355600" algn="ctr">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8pPr>
            <a:lvl9pPr marL="4114800" marR="0" lvl="8" indent="-355600" algn="ctr">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9pPr>
          </a:lstStyle>
          <a:p>
            <a:endParaRPr/>
          </a:p>
        </p:txBody>
      </p:sp>
      <p:sp>
        <p:nvSpPr>
          <p:cNvPr id="1392" name="Google Shape;1392;g343d2673bcf_0_3642"/>
          <p:cNvSpPr txBox="1">
            <a:spLocks noGrp="1"/>
          </p:cNvSpPr>
          <p:nvPr>
            <p:ph type="body" idx="3"/>
          </p:nvPr>
        </p:nvSpPr>
        <p:spPr>
          <a:xfrm>
            <a:off x="7205717" y="2152633"/>
            <a:ext cx="4477800" cy="8091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2700"/>
              <a:buFont typeface="Arial"/>
              <a:buNone/>
              <a:defRPr sz="2700" b="1" i="0" u="none" strike="noStrike" cap="none">
                <a:solidFill>
                  <a:schemeClr val="lt1"/>
                </a:solidFill>
                <a:latin typeface="Montserrat Medium"/>
                <a:ea typeface="Montserrat Medium"/>
                <a:cs typeface="Montserrat Medium"/>
                <a:sym typeface="Montserrat Medium"/>
              </a:defRPr>
            </a:lvl1pPr>
            <a:lvl2pPr marL="914400" marR="0" lvl="1" indent="-323850" algn="ctr">
              <a:lnSpc>
                <a:spcPct val="90000"/>
              </a:lnSpc>
              <a:spcBef>
                <a:spcPts val="500"/>
              </a:spcBef>
              <a:spcAft>
                <a:spcPts val="0"/>
              </a:spcAft>
              <a:buClr>
                <a:schemeClr val="lt1"/>
              </a:buClr>
              <a:buSzPts val="1500"/>
              <a:buFont typeface="Arial"/>
              <a:buChar char="•"/>
              <a:defRPr sz="1500" b="0" i="0" u="none" strike="noStrike" cap="none">
                <a:solidFill>
                  <a:schemeClr val="lt1"/>
                </a:solidFill>
                <a:latin typeface="Montserrat"/>
                <a:ea typeface="Montserrat"/>
                <a:cs typeface="Montserrat"/>
                <a:sym typeface="Montserrat"/>
              </a:defRPr>
            </a:lvl2pPr>
            <a:lvl3pPr marL="1371600" marR="0" lvl="2" indent="-298450" algn="ctr">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Montserrat"/>
                <a:ea typeface="Montserrat"/>
                <a:cs typeface="Montserrat"/>
                <a:sym typeface="Montserrat"/>
              </a:defRPr>
            </a:lvl3pPr>
            <a:lvl4pPr marL="1828800" marR="0" lvl="3" indent="-285750" algn="ctr">
              <a:lnSpc>
                <a:spcPct val="90000"/>
              </a:lnSpc>
              <a:spcBef>
                <a:spcPts val="500"/>
              </a:spcBef>
              <a:spcAft>
                <a:spcPts val="0"/>
              </a:spcAft>
              <a:buClr>
                <a:schemeClr val="lt1"/>
              </a:buClr>
              <a:buSzPts val="900"/>
              <a:buFont typeface="Arial"/>
              <a:buChar char="•"/>
              <a:defRPr sz="900" b="0" i="0" u="none" strike="noStrike" cap="none">
                <a:solidFill>
                  <a:schemeClr val="lt1"/>
                </a:solidFill>
                <a:latin typeface="Montserrat"/>
                <a:ea typeface="Montserrat"/>
                <a:cs typeface="Montserrat"/>
                <a:sym typeface="Montserrat"/>
              </a:defRPr>
            </a:lvl4pPr>
            <a:lvl5pPr marL="2286000" marR="0" lvl="4" indent="-285750" algn="ctr">
              <a:lnSpc>
                <a:spcPct val="90000"/>
              </a:lnSpc>
              <a:spcBef>
                <a:spcPts val="500"/>
              </a:spcBef>
              <a:spcAft>
                <a:spcPts val="0"/>
              </a:spcAft>
              <a:buClr>
                <a:schemeClr val="lt1"/>
              </a:buClr>
              <a:buSzPts val="900"/>
              <a:buFont typeface="Arial"/>
              <a:buChar char="•"/>
              <a:defRPr sz="900" b="0" i="0" u="none" strike="noStrike" cap="none">
                <a:solidFill>
                  <a:schemeClr val="lt1"/>
                </a:solidFill>
                <a:latin typeface="Montserrat"/>
                <a:ea typeface="Montserrat"/>
                <a:cs typeface="Montserrat"/>
                <a:sym typeface="Montserrat"/>
              </a:defRPr>
            </a:lvl5pPr>
            <a:lvl6pPr marL="2743200" marR="0" lvl="5" indent="-285750" algn="ctr">
              <a:lnSpc>
                <a:spcPct val="90000"/>
              </a:lnSpc>
              <a:spcBef>
                <a:spcPts val="500"/>
              </a:spcBef>
              <a:spcAft>
                <a:spcPts val="0"/>
              </a:spcAft>
              <a:buClr>
                <a:schemeClr val="lt1"/>
              </a:buClr>
              <a:buSzPts val="900"/>
              <a:buFont typeface="Arial"/>
              <a:buChar char="•"/>
              <a:defRPr sz="900" b="0" i="0" u="none" strike="noStrike" cap="none">
                <a:solidFill>
                  <a:schemeClr val="lt1"/>
                </a:solidFill>
                <a:latin typeface="Montserrat"/>
                <a:ea typeface="Montserrat"/>
                <a:cs typeface="Montserrat"/>
                <a:sym typeface="Montserrat"/>
              </a:defRPr>
            </a:lvl6pPr>
            <a:lvl7pPr marL="3200400" marR="0" lvl="6" indent="-285750" algn="ctr">
              <a:lnSpc>
                <a:spcPct val="90000"/>
              </a:lnSpc>
              <a:spcBef>
                <a:spcPts val="500"/>
              </a:spcBef>
              <a:spcAft>
                <a:spcPts val="0"/>
              </a:spcAft>
              <a:buClr>
                <a:schemeClr val="lt1"/>
              </a:buClr>
              <a:buSzPts val="900"/>
              <a:buFont typeface="Arial"/>
              <a:buChar char="•"/>
              <a:defRPr sz="900" b="0" i="0" u="none" strike="noStrike" cap="none">
                <a:solidFill>
                  <a:schemeClr val="lt1"/>
                </a:solidFill>
                <a:latin typeface="Montserrat"/>
                <a:ea typeface="Montserrat"/>
                <a:cs typeface="Montserrat"/>
                <a:sym typeface="Montserrat"/>
              </a:defRPr>
            </a:lvl7pPr>
            <a:lvl8pPr marL="3657600" marR="0" lvl="7" indent="-285750" algn="ctr">
              <a:lnSpc>
                <a:spcPct val="90000"/>
              </a:lnSpc>
              <a:spcBef>
                <a:spcPts val="500"/>
              </a:spcBef>
              <a:spcAft>
                <a:spcPts val="0"/>
              </a:spcAft>
              <a:buClr>
                <a:schemeClr val="lt1"/>
              </a:buClr>
              <a:buSzPts val="900"/>
              <a:buFont typeface="Arial"/>
              <a:buChar char="•"/>
              <a:defRPr sz="900" b="0" i="0" u="none" strike="noStrike" cap="none">
                <a:solidFill>
                  <a:schemeClr val="lt1"/>
                </a:solidFill>
                <a:latin typeface="Montserrat"/>
                <a:ea typeface="Montserrat"/>
                <a:cs typeface="Montserrat"/>
                <a:sym typeface="Montserrat"/>
              </a:defRPr>
            </a:lvl8pPr>
            <a:lvl9pPr marL="4114800" marR="0" lvl="8" indent="-285750" algn="ctr">
              <a:lnSpc>
                <a:spcPct val="90000"/>
              </a:lnSpc>
              <a:spcBef>
                <a:spcPts val="500"/>
              </a:spcBef>
              <a:spcAft>
                <a:spcPts val="0"/>
              </a:spcAft>
              <a:buClr>
                <a:schemeClr val="lt1"/>
              </a:buClr>
              <a:buSzPts val="900"/>
              <a:buFont typeface="Arial"/>
              <a:buChar char="•"/>
              <a:defRPr sz="900" b="0" i="0" u="none" strike="noStrike" cap="none">
                <a:solidFill>
                  <a:schemeClr val="lt1"/>
                </a:solidFill>
                <a:latin typeface="Montserrat"/>
                <a:ea typeface="Montserrat"/>
                <a:cs typeface="Montserrat"/>
                <a:sym typeface="Montserrat"/>
              </a:defRPr>
            </a:lvl9pPr>
          </a:lstStyle>
          <a:p>
            <a:endParaRPr/>
          </a:p>
        </p:txBody>
      </p:sp>
      <p:sp>
        <p:nvSpPr>
          <p:cNvPr id="1393" name="Google Shape;1393;g343d2673bcf_0_3642"/>
          <p:cNvSpPr txBox="1">
            <a:spLocks noGrp="1"/>
          </p:cNvSpPr>
          <p:nvPr>
            <p:ph type="body" idx="4"/>
          </p:nvPr>
        </p:nvSpPr>
        <p:spPr>
          <a:xfrm>
            <a:off x="7420683" y="3055967"/>
            <a:ext cx="4028100" cy="8091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2600"/>
              <a:buFont typeface="Arial"/>
              <a:buNone/>
              <a:defRPr sz="2600" b="1" i="0" u="none" strike="noStrike" cap="none">
                <a:solidFill>
                  <a:schemeClr val="lt1"/>
                </a:solidFill>
                <a:latin typeface="Montserrat Medium"/>
                <a:ea typeface="Montserrat Medium"/>
                <a:cs typeface="Montserrat Medium"/>
                <a:sym typeface="Montserrat Medium"/>
              </a:defRPr>
            </a:lvl1pPr>
            <a:lvl2pPr marL="914400" marR="0" lvl="1" indent="-317500" algn="ctr">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2pPr>
            <a:lvl3pPr marL="1371600" marR="0" lvl="2" indent="-292100" algn="ctr">
              <a:lnSpc>
                <a:spcPct val="90000"/>
              </a:lnSpc>
              <a:spcBef>
                <a:spcPts val="500"/>
              </a:spcBef>
              <a:spcAft>
                <a:spcPts val="0"/>
              </a:spcAft>
              <a:buClr>
                <a:schemeClr val="lt1"/>
              </a:buClr>
              <a:buSzPts val="1000"/>
              <a:buFont typeface="Arial"/>
              <a:buChar char="•"/>
              <a:defRPr sz="1000" b="0" i="0" u="none" strike="noStrike" cap="none">
                <a:solidFill>
                  <a:schemeClr val="lt1"/>
                </a:solidFill>
                <a:latin typeface="Montserrat"/>
                <a:ea typeface="Montserrat"/>
                <a:cs typeface="Montserrat"/>
                <a:sym typeface="Montserrat"/>
              </a:defRPr>
            </a:lvl3pPr>
            <a:lvl4pPr marL="1828800" marR="0" lvl="3" indent="-279400" algn="ctr">
              <a:lnSpc>
                <a:spcPct val="90000"/>
              </a:lnSpc>
              <a:spcBef>
                <a:spcPts val="500"/>
              </a:spcBef>
              <a:spcAft>
                <a:spcPts val="0"/>
              </a:spcAft>
              <a:buClr>
                <a:schemeClr val="lt1"/>
              </a:buClr>
              <a:buSzPts val="800"/>
              <a:buFont typeface="Arial"/>
              <a:buChar char="•"/>
              <a:defRPr sz="800" b="0" i="0" u="none" strike="noStrike" cap="none">
                <a:solidFill>
                  <a:schemeClr val="lt1"/>
                </a:solidFill>
                <a:latin typeface="Montserrat"/>
                <a:ea typeface="Montserrat"/>
                <a:cs typeface="Montserrat"/>
                <a:sym typeface="Montserrat"/>
              </a:defRPr>
            </a:lvl4pPr>
            <a:lvl5pPr marL="2286000" marR="0" lvl="4" indent="-279400" algn="ctr">
              <a:lnSpc>
                <a:spcPct val="90000"/>
              </a:lnSpc>
              <a:spcBef>
                <a:spcPts val="500"/>
              </a:spcBef>
              <a:spcAft>
                <a:spcPts val="0"/>
              </a:spcAft>
              <a:buClr>
                <a:schemeClr val="lt1"/>
              </a:buClr>
              <a:buSzPts val="800"/>
              <a:buFont typeface="Arial"/>
              <a:buChar char="•"/>
              <a:defRPr sz="800" b="0" i="0" u="none" strike="noStrike" cap="none">
                <a:solidFill>
                  <a:schemeClr val="lt1"/>
                </a:solidFill>
                <a:latin typeface="Montserrat"/>
                <a:ea typeface="Montserrat"/>
                <a:cs typeface="Montserrat"/>
                <a:sym typeface="Montserrat"/>
              </a:defRPr>
            </a:lvl5pPr>
            <a:lvl6pPr marL="2743200" marR="0" lvl="5" indent="-279400" algn="ctr">
              <a:lnSpc>
                <a:spcPct val="90000"/>
              </a:lnSpc>
              <a:spcBef>
                <a:spcPts val="500"/>
              </a:spcBef>
              <a:spcAft>
                <a:spcPts val="0"/>
              </a:spcAft>
              <a:buClr>
                <a:schemeClr val="lt1"/>
              </a:buClr>
              <a:buSzPts val="800"/>
              <a:buFont typeface="Arial"/>
              <a:buChar char="•"/>
              <a:defRPr sz="800" b="0" i="0" u="none" strike="noStrike" cap="none">
                <a:solidFill>
                  <a:schemeClr val="lt1"/>
                </a:solidFill>
                <a:latin typeface="Montserrat"/>
                <a:ea typeface="Montserrat"/>
                <a:cs typeface="Montserrat"/>
                <a:sym typeface="Montserrat"/>
              </a:defRPr>
            </a:lvl6pPr>
            <a:lvl7pPr marL="3200400" marR="0" lvl="6" indent="-279400" algn="ctr">
              <a:lnSpc>
                <a:spcPct val="90000"/>
              </a:lnSpc>
              <a:spcBef>
                <a:spcPts val="500"/>
              </a:spcBef>
              <a:spcAft>
                <a:spcPts val="0"/>
              </a:spcAft>
              <a:buClr>
                <a:schemeClr val="lt1"/>
              </a:buClr>
              <a:buSzPts val="800"/>
              <a:buFont typeface="Arial"/>
              <a:buChar char="•"/>
              <a:defRPr sz="800" b="0" i="0" u="none" strike="noStrike" cap="none">
                <a:solidFill>
                  <a:schemeClr val="lt1"/>
                </a:solidFill>
                <a:latin typeface="Montserrat"/>
                <a:ea typeface="Montserrat"/>
                <a:cs typeface="Montserrat"/>
                <a:sym typeface="Montserrat"/>
              </a:defRPr>
            </a:lvl7pPr>
            <a:lvl8pPr marL="3657600" marR="0" lvl="7" indent="-279400" algn="ctr">
              <a:lnSpc>
                <a:spcPct val="90000"/>
              </a:lnSpc>
              <a:spcBef>
                <a:spcPts val="500"/>
              </a:spcBef>
              <a:spcAft>
                <a:spcPts val="0"/>
              </a:spcAft>
              <a:buClr>
                <a:schemeClr val="lt1"/>
              </a:buClr>
              <a:buSzPts val="800"/>
              <a:buFont typeface="Arial"/>
              <a:buChar char="•"/>
              <a:defRPr sz="800" b="0" i="0" u="none" strike="noStrike" cap="none">
                <a:solidFill>
                  <a:schemeClr val="lt1"/>
                </a:solidFill>
                <a:latin typeface="Montserrat"/>
                <a:ea typeface="Montserrat"/>
                <a:cs typeface="Montserrat"/>
                <a:sym typeface="Montserrat"/>
              </a:defRPr>
            </a:lvl8pPr>
            <a:lvl9pPr marL="4114800" marR="0" lvl="8" indent="-279400" algn="ctr">
              <a:lnSpc>
                <a:spcPct val="90000"/>
              </a:lnSpc>
              <a:spcBef>
                <a:spcPts val="500"/>
              </a:spcBef>
              <a:spcAft>
                <a:spcPts val="0"/>
              </a:spcAft>
              <a:buClr>
                <a:schemeClr val="lt1"/>
              </a:buClr>
              <a:buSzPts val="800"/>
              <a:buFont typeface="Arial"/>
              <a:buChar char="•"/>
              <a:defRPr sz="800" b="0" i="0" u="none" strike="noStrike" cap="none">
                <a:solidFill>
                  <a:schemeClr val="lt1"/>
                </a:solidFill>
                <a:latin typeface="Montserrat"/>
                <a:ea typeface="Montserrat"/>
                <a:cs typeface="Montserrat"/>
                <a:sym typeface="Montserrat"/>
              </a:defRPr>
            </a:lvl9pPr>
          </a:lstStyle>
          <a:p>
            <a:endParaRPr/>
          </a:p>
        </p:txBody>
      </p:sp>
      <p:sp>
        <p:nvSpPr>
          <p:cNvPr id="1394" name="Google Shape;1394;g343d2673bcf_0_3642"/>
          <p:cNvSpPr txBox="1">
            <a:spLocks noGrp="1"/>
          </p:cNvSpPr>
          <p:nvPr>
            <p:ph type="body" idx="5"/>
          </p:nvPr>
        </p:nvSpPr>
        <p:spPr>
          <a:xfrm>
            <a:off x="7635883" y="3948433"/>
            <a:ext cx="3588300" cy="8091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2400"/>
              <a:buFont typeface="Arial"/>
              <a:buNone/>
              <a:defRPr sz="2400" b="1" i="0" u="none" strike="noStrike" cap="none">
                <a:solidFill>
                  <a:schemeClr val="lt1"/>
                </a:solidFill>
                <a:latin typeface="Montserrat Medium"/>
                <a:ea typeface="Montserrat Medium"/>
                <a:cs typeface="Montserrat Medium"/>
                <a:sym typeface="Montserrat Medium"/>
              </a:defRPr>
            </a:lvl1pPr>
            <a:lvl2pPr marL="914400" marR="0" lvl="1" indent="-304800" algn="ctr">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Montserrat"/>
                <a:ea typeface="Montserrat"/>
                <a:cs typeface="Montserrat"/>
                <a:sym typeface="Montserrat"/>
              </a:defRPr>
            </a:lvl2pPr>
            <a:lvl3pPr marL="1371600" marR="0" lvl="2" indent="-279400" algn="ctr">
              <a:lnSpc>
                <a:spcPct val="90000"/>
              </a:lnSpc>
              <a:spcBef>
                <a:spcPts val="500"/>
              </a:spcBef>
              <a:spcAft>
                <a:spcPts val="0"/>
              </a:spcAft>
              <a:buClr>
                <a:schemeClr val="lt1"/>
              </a:buClr>
              <a:buSzPts val="800"/>
              <a:buFont typeface="Arial"/>
              <a:buChar char="•"/>
              <a:defRPr sz="800" b="0" i="0" u="none" strike="noStrike" cap="none">
                <a:solidFill>
                  <a:schemeClr val="lt1"/>
                </a:solidFill>
                <a:latin typeface="Montserrat"/>
                <a:ea typeface="Montserrat"/>
                <a:cs typeface="Montserrat"/>
                <a:sym typeface="Montserrat"/>
              </a:defRPr>
            </a:lvl3pPr>
            <a:lvl4pPr marL="1828800" marR="0" lvl="3" indent="-266700" algn="ctr">
              <a:lnSpc>
                <a:spcPct val="90000"/>
              </a:lnSpc>
              <a:spcBef>
                <a:spcPts val="500"/>
              </a:spcBef>
              <a:spcAft>
                <a:spcPts val="0"/>
              </a:spcAft>
              <a:buClr>
                <a:schemeClr val="lt1"/>
              </a:buClr>
              <a:buSzPts val="600"/>
              <a:buFont typeface="Arial"/>
              <a:buChar char="•"/>
              <a:defRPr sz="600" b="0" i="0" u="none" strike="noStrike" cap="none">
                <a:solidFill>
                  <a:schemeClr val="lt1"/>
                </a:solidFill>
                <a:latin typeface="Montserrat"/>
                <a:ea typeface="Montserrat"/>
                <a:cs typeface="Montserrat"/>
                <a:sym typeface="Montserrat"/>
              </a:defRPr>
            </a:lvl4pPr>
            <a:lvl5pPr marL="2286000" marR="0" lvl="4" indent="-266700" algn="ctr">
              <a:lnSpc>
                <a:spcPct val="90000"/>
              </a:lnSpc>
              <a:spcBef>
                <a:spcPts val="500"/>
              </a:spcBef>
              <a:spcAft>
                <a:spcPts val="0"/>
              </a:spcAft>
              <a:buClr>
                <a:schemeClr val="lt1"/>
              </a:buClr>
              <a:buSzPts val="600"/>
              <a:buFont typeface="Arial"/>
              <a:buChar char="•"/>
              <a:defRPr sz="600" b="0" i="0" u="none" strike="noStrike" cap="none">
                <a:solidFill>
                  <a:schemeClr val="lt1"/>
                </a:solidFill>
                <a:latin typeface="Montserrat"/>
                <a:ea typeface="Montserrat"/>
                <a:cs typeface="Montserrat"/>
                <a:sym typeface="Montserrat"/>
              </a:defRPr>
            </a:lvl5pPr>
            <a:lvl6pPr marL="2743200" marR="0" lvl="5" indent="-266700" algn="ctr">
              <a:lnSpc>
                <a:spcPct val="90000"/>
              </a:lnSpc>
              <a:spcBef>
                <a:spcPts val="500"/>
              </a:spcBef>
              <a:spcAft>
                <a:spcPts val="0"/>
              </a:spcAft>
              <a:buClr>
                <a:schemeClr val="lt1"/>
              </a:buClr>
              <a:buSzPts val="600"/>
              <a:buFont typeface="Arial"/>
              <a:buChar char="•"/>
              <a:defRPr sz="600" b="0" i="0" u="none" strike="noStrike" cap="none">
                <a:solidFill>
                  <a:schemeClr val="lt1"/>
                </a:solidFill>
                <a:latin typeface="Montserrat"/>
                <a:ea typeface="Montserrat"/>
                <a:cs typeface="Montserrat"/>
                <a:sym typeface="Montserrat"/>
              </a:defRPr>
            </a:lvl6pPr>
            <a:lvl7pPr marL="3200400" marR="0" lvl="6" indent="-266700" algn="ctr">
              <a:lnSpc>
                <a:spcPct val="90000"/>
              </a:lnSpc>
              <a:spcBef>
                <a:spcPts val="500"/>
              </a:spcBef>
              <a:spcAft>
                <a:spcPts val="0"/>
              </a:spcAft>
              <a:buClr>
                <a:schemeClr val="lt1"/>
              </a:buClr>
              <a:buSzPts val="600"/>
              <a:buFont typeface="Arial"/>
              <a:buChar char="•"/>
              <a:defRPr sz="600" b="0" i="0" u="none" strike="noStrike" cap="none">
                <a:solidFill>
                  <a:schemeClr val="lt1"/>
                </a:solidFill>
                <a:latin typeface="Montserrat"/>
                <a:ea typeface="Montserrat"/>
                <a:cs typeface="Montserrat"/>
                <a:sym typeface="Montserrat"/>
              </a:defRPr>
            </a:lvl7pPr>
            <a:lvl8pPr marL="3657600" marR="0" lvl="7" indent="-266700" algn="ctr">
              <a:lnSpc>
                <a:spcPct val="90000"/>
              </a:lnSpc>
              <a:spcBef>
                <a:spcPts val="500"/>
              </a:spcBef>
              <a:spcAft>
                <a:spcPts val="0"/>
              </a:spcAft>
              <a:buClr>
                <a:schemeClr val="lt1"/>
              </a:buClr>
              <a:buSzPts val="600"/>
              <a:buFont typeface="Arial"/>
              <a:buChar char="•"/>
              <a:defRPr sz="600" b="0" i="0" u="none" strike="noStrike" cap="none">
                <a:solidFill>
                  <a:schemeClr val="lt1"/>
                </a:solidFill>
                <a:latin typeface="Montserrat"/>
                <a:ea typeface="Montserrat"/>
                <a:cs typeface="Montserrat"/>
                <a:sym typeface="Montserrat"/>
              </a:defRPr>
            </a:lvl8pPr>
            <a:lvl9pPr marL="4114800" marR="0" lvl="8" indent="-266700" algn="ctr">
              <a:lnSpc>
                <a:spcPct val="90000"/>
              </a:lnSpc>
              <a:spcBef>
                <a:spcPts val="500"/>
              </a:spcBef>
              <a:spcAft>
                <a:spcPts val="0"/>
              </a:spcAft>
              <a:buClr>
                <a:schemeClr val="lt1"/>
              </a:buClr>
              <a:buSzPts val="600"/>
              <a:buFont typeface="Arial"/>
              <a:buChar char="•"/>
              <a:defRPr sz="600" b="0" i="0" u="none" strike="noStrike" cap="none">
                <a:solidFill>
                  <a:schemeClr val="lt1"/>
                </a:solidFill>
                <a:latin typeface="Montserrat"/>
                <a:ea typeface="Montserrat"/>
                <a:cs typeface="Montserrat"/>
                <a:sym typeface="Montserrat"/>
              </a:defRPr>
            </a:lvl9pPr>
          </a:lstStyle>
          <a:p>
            <a:endParaRPr/>
          </a:p>
        </p:txBody>
      </p:sp>
      <p:sp>
        <p:nvSpPr>
          <p:cNvPr id="1395" name="Google Shape;1395;g343d2673bcf_0_3642"/>
          <p:cNvSpPr txBox="1">
            <a:spLocks noGrp="1"/>
          </p:cNvSpPr>
          <p:nvPr>
            <p:ph type="body" idx="6"/>
          </p:nvPr>
        </p:nvSpPr>
        <p:spPr>
          <a:xfrm>
            <a:off x="7839167" y="4840900"/>
            <a:ext cx="3154500" cy="8091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1" i="0" u="none" strike="noStrike" cap="none">
                <a:solidFill>
                  <a:schemeClr val="lt1"/>
                </a:solidFill>
                <a:latin typeface="Montserrat Medium"/>
                <a:ea typeface="Montserrat Medium"/>
                <a:cs typeface="Montserrat Medium"/>
                <a:sym typeface="Montserrat Medium"/>
              </a:defRPr>
            </a:lvl1pPr>
            <a:lvl2pPr marL="914400" marR="0" lvl="1" indent="-317500" algn="ctr">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2pPr>
            <a:lvl3pPr marL="1371600" marR="0" lvl="2" indent="-317500" algn="ctr">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3pPr>
            <a:lvl4pPr marL="1828800" marR="0" lvl="3" indent="-317500" algn="ctr">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4pPr>
            <a:lvl5pPr marL="2286000" marR="0" lvl="4" indent="-317500" algn="ctr">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5pPr>
            <a:lvl6pPr marL="2743200" marR="0" lvl="5" indent="-317500" algn="ctr">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6pPr>
            <a:lvl7pPr marL="3200400" marR="0" lvl="6" indent="-317500" algn="ctr">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7pPr>
            <a:lvl8pPr marL="3657600" marR="0" lvl="7" indent="-317500" algn="ctr">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8pPr>
            <a:lvl9pPr marL="4114800" marR="0" lvl="8" indent="-317500" algn="ctr">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Montserrat"/>
                <a:ea typeface="Montserrat"/>
                <a:cs typeface="Montserrat"/>
                <a:sym typeface="Montserrat"/>
              </a:defRPr>
            </a:lvl9pPr>
          </a:lstStyle>
          <a:p>
            <a:endParaRPr/>
          </a:p>
        </p:txBody>
      </p:sp>
      <p:sp>
        <p:nvSpPr>
          <p:cNvPr id="1396" name="Google Shape;1396;g343d2673bcf_0_3642"/>
          <p:cNvSpPr txBox="1">
            <a:spLocks noGrp="1"/>
          </p:cNvSpPr>
          <p:nvPr>
            <p:ph type="body" idx="7"/>
          </p:nvPr>
        </p:nvSpPr>
        <p:spPr>
          <a:xfrm>
            <a:off x="680383" y="1651500"/>
            <a:ext cx="25233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97" name="Google Shape;1397;g343d2673bcf_0_3642"/>
          <p:cNvSpPr txBox="1">
            <a:spLocks noGrp="1"/>
          </p:cNvSpPr>
          <p:nvPr>
            <p:ph type="body" idx="8"/>
          </p:nvPr>
        </p:nvSpPr>
        <p:spPr>
          <a:xfrm>
            <a:off x="634617" y="2477492"/>
            <a:ext cx="25233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98" name="Google Shape;1398;g343d2673bcf_0_3642"/>
          <p:cNvSpPr txBox="1">
            <a:spLocks noGrp="1"/>
          </p:cNvSpPr>
          <p:nvPr>
            <p:ph type="body" idx="9"/>
          </p:nvPr>
        </p:nvSpPr>
        <p:spPr>
          <a:xfrm>
            <a:off x="634617" y="3308208"/>
            <a:ext cx="25233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399" name="Google Shape;1399;g343d2673bcf_0_3642"/>
          <p:cNvSpPr txBox="1">
            <a:spLocks noGrp="1"/>
          </p:cNvSpPr>
          <p:nvPr>
            <p:ph type="body" idx="13"/>
          </p:nvPr>
        </p:nvSpPr>
        <p:spPr>
          <a:xfrm>
            <a:off x="634617" y="4138917"/>
            <a:ext cx="25233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00" name="Google Shape;1400;g343d2673bcf_0_3642"/>
          <p:cNvSpPr txBox="1">
            <a:spLocks noGrp="1"/>
          </p:cNvSpPr>
          <p:nvPr>
            <p:ph type="body" idx="14"/>
          </p:nvPr>
        </p:nvSpPr>
        <p:spPr>
          <a:xfrm>
            <a:off x="634617" y="4974217"/>
            <a:ext cx="25233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01" name="Google Shape;1401;g343d2673bcf_0_3642"/>
          <p:cNvSpPr txBox="1">
            <a:spLocks noGrp="1"/>
          </p:cNvSpPr>
          <p:nvPr>
            <p:ph type="body" idx="15"/>
          </p:nvPr>
        </p:nvSpPr>
        <p:spPr>
          <a:xfrm>
            <a:off x="3780600" y="1669917"/>
            <a:ext cx="2623500" cy="5844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ctr">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ctr">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02" name="Google Shape;1402;g343d2673bcf_0_3642"/>
          <p:cNvSpPr/>
          <p:nvPr/>
        </p:nvSpPr>
        <p:spPr>
          <a:xfrm>
            <a:off x="3616500" y="2445800"/>
            <a:ext cx="2971200" cy="647700"/>
          </a:xfrm>
          <a:prstGeom prst="roundRect">
            <a:avLst>
              <a:gd name="adj" fmla="val 16667"/>
            </a:avLst>
          </a:prstGeom>
          <a:solidFill>
            <a:srgbClr val="F2F2F2"/>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1400">
              <a:solidFill>
                <a:schemeClr val="dk1"/>
              </a:solidFill>
              <a:latin typeface="Montserrat Medium"/>
              <a:ea typeface="Montserrat Medium"/>
              <a:cs typeface="Montserrat Medium"/>
              <a:sym typeface="Montserrat Medium"/>
            </a:endParaRPr>
          </a:p>
        </p:txBody>
      </p:sp>
      <p:sp>
        <p:nvSpPr>
          <p:cNvPr id="1403" name="Google Shape;1403;g343d2673bcf_0_3642"/>
          <p:cNvSpPr txBox="1">
            <a:spLocks noGrp="1"/>
          </p:cNvSpPr>
          <p:nvPr>
            <p:ph type="body" idx="16"/>
          </p:nvPr>
        </p:nvSpPr>
        <p:spPr>
          <a:xfrm>
            <a:off x="3780600" y="2495917"/>
            <a:ext cx="2623500" cy="5844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ctr">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ctr">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04" name="Google Shape;1404;g343d2673bcf_0_3642"/>
          <p:cNvSpPr/>
          <p:nvPr/>
        </p:nvSpPr>
        <p:spPr>
          <a:xfrm>
            <a:off x="3616500" y="3271800"/>
            <a:ext cx="2971200" cy="647700"/>
          </a:xfrm>
          <a:prstGeom prst="roundRect">
            <a:avLst>
              <a:gd name="adj" fmla="val 16667"/>
            </a:avLst>
          </a:prstGeom>
          <a:solidFill>
            <a:srgbClr val="F2F2F2"/>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1400">
              <a:solidFill>
                <a:schemeClr val="dk1"/>
              </a:solidFill>
              <a:latin typeface="Montserrat Medium"/>
              <a:ea typeface="Montserrat Medium"/>
              <a:cs typeface="Montserrat Medium"/>
              <a:sym typeface="Montserrat Medium"/>
            </a:endParaRPr>
          </a:p>
        </p:txBody>
      </p:sp>
      <p:sp>
        <p:nvSpPr>
          <p:cNvPr id="1405" name="Google Shape;1405;g343d2673bcf_0_3642"/>
          <p:cNvSpPr txBox="1">
            <a:spLocks noGrp="1"/>
          </p:cNvSpPr>
          <p:nvPr>
            <p:ph type="body" idx="17"/>
          </p:nvPr>
        </p:nvSpPr>
        <p:spPr>
          <a:xfrm>
            <a:off x="3780600" y="3321917"/>
            <a:ext cx="2623500" cy="5844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ctr">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ctr">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06" name="Google Shape;1406;g343d2673bcf_0_3642"/>
          <p:cNvSpPr/>
          <p:nvPr/>
        </p:nvSpPr>
        <p:spPr>
          <a:xfrm>
            <a:off x="3606800" y="4097800"/>
            <a:ext cx="2971200" cy="647700"/>
          </a:xfrm>
          <a:prstGeom prst="roundRect">
            <a:avLst>
              <a:gd name="adj" fmla="val 16667"/>
            </a:avLst>
          </a:prstGeom>
          <a:solidFill>
            <a:srgbClr val="F2F2F2"/>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1400">
              <a:solidFill>
                <a:schemeClr val="dk1"/>
              </a:solidFill>
              <a:latin typeface="Montserrat Medium"/>
              <a:ea typeface="Montserrat Medium"/>
              <a:cs typeface="Montserrat Medium"/>
              <a:sym typeface="Montserrat Medium"/>
            </a:endParaRPr>
          </a:p>
        </p:txBody>
      </p:sp>
      <p:sp>
        <p:nvSpPr>
          <p:cNvPr id="1407" name="Google Shape;1407;g343d2673bcf_0_3642"/>
          <p:cNvSpPr txBox="1">
            <a:spLocks noGrp="1"/>
          </p:cNvSpPr>
          <p:nvPr>
            <p:ph type="body" idx="18"/>
          </p:nvPr>
        </p:nvSpPr>
        <p:spPr>
          <a:xfrm>
            <a:off x="3770900" y="4147917"/>
            <a:ext cx="2623500" cy="5844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ctr">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ctr">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08" name="Google Shape;1408;g343d2673bcf_0_3642"/>
          <p:cNvSpPr/>
          <p:nvPr/>
        </p:nvSpPr>
        <p:spPr>
          <a:xfrm>
            <a:off x="3616500" y="4937083"/>
            <a:ext cx="2971200" cy="647700"/>
          </a:xfrm>
          <a:prstGeom prst="roundRect">
            <a:avLst>
              <a:gd name="adj" fmla="val 16667"/>
            </a:avLst>
          </a:prstGeom>
          <a:solidFill>
            <a:srgbClr val="F2F2F2"/>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1400">
              <a:solidFill>
                <a:schemeClr val="dk1"/>
              </a:solidFill>
              <a:latin typeface="Montserrat Medium"/>
              <a:ea typeface="Montserrat Medium"/>
              <a:cs typeface="Montserrat Medium"/>
              <a:sym typeface="Montserrat Medium"/>
            </a:endParaRPr>
          </a:p>
        </p:txBody>
      </p:sp>
      <p:sp>
        <p:nvSpPr>
          <p:cNvPr id="1409" name="Google Shape;1409;g343d2673bcf_0_3642"/>
          <p:cNvSpPr txBox="1">
            <a:spLocks noGrp="1"/>
          </p:cNvSpPr>
          <p:nvPr>
            <p:ph type="body" idx="19"/>
          </p:nvPr>
        </p:nvSpPr>
        <p:spPr>
          <a:xfrm>
            <a:off x="3780600" y="4987200"/>
            <a:ext cx="2623500" cy="5844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ctr">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ctr">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ctr">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Slide - 3 Small Boxes">
  <p:cSld name="10_Title Slide_1_1">
    <p:spTree>
      <p:nvGrpSpPr>
        <p:cNvPr id="1" name="Shape 1410"/>
        <p:cNvGrpSpPr/>
        <p:nvPr/>
      </p:nvGrpSpPr>
      <p:grpSpPr>
        <a:xfrm>
          <a:off x="0" y="0"/>
          <a:ext cx="0" cy="0"/>
          <a:chOff x="0" y="0"/>
          <a:chExt cx="0" cy="0"/>
        </a:xfrm>
      </p:grpSpPr>
      <p:sp>
        <p:nvSpPr>
          <p:cNvPr id="1411" name="Google Shape;1411;g343d2673bcf_0_3694"/>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400"/>
          </a:p>
        </p:txBody>
      </p:sp>
      <p:pic>
        <p:nvPicPr>
          <p:cNvPr id="1412" name="Google Shape;1412;g343d2673bcf_0_3694"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413" name="Google Shape;1413;g343d2673bcf_0_3694"/>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414" name="Google Shape;1414;g343d2673bcf_0_3694"/>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415" name="Google Shape;1415;g343d2673bcf_0_3694"/>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416" name="Google Shape;1416;g343d2673bcf_0_3694"/>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400"/>
          </a:p>
        </p:txBody>
      </p:sp>
      <p:pic>
        <p:nvPicPr>
          <p:cNvPr id="1417" name="Google Shape;1417;g343d2673bcf_0_3694"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1418" name="Google Shape;1418;g343d2673bcf_0_3694"/>
          <p:cNvSpPr/>
          <p:nvPr/>
        </p:nvSpPr>
        <p:spPr>
          <a:xfrm>
            <a:off x="539183" y="2332700"/>
            <a:ext cx="3399300" cy="2257800"/>
          </a:xfrm>
          <a:prstGeom prst="roundRect">
            <a:avLst>
              <a:gd name="adj" fmla="val 7279"/>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419" name="Google Shape;1419;g343d2673bcf_0_3694"/>
          <p:cNvSpPr txBox="1">
            <a:spLocks noGrp="1"/>
          </p:cNvSpPr>
          <p:nvPr>
            <p:ph type="body" idx="1"/>
          </p:nvPr>
        </p:nvSpPr>
        <p:spPr>
          <a:xfrm>
            <a:off x="703629" y="2497887"/>
            <a:ext cx="3070500" cy="19275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9pPr>
          </a:lstStyle>
          <a:p>
            <a:endParaRPr/>
          </a:p>
        </p:txBody>
      </p:sp>
      <p:sp>
        <p:nvSpPr>
          <p:cNvPr id="1420" name="Google Shape;1420;g343d2673bcf_0_3694"/>
          <p:cNvSpPr/>
          <p:nvPr/>
        </p:nvSpPr>
        <p:spPr>
          <a:xfrm>
            <a:off x="4295455" y="2332700"/>
            <a:ext cx="3399300" cy="2257800"/>
          </a:xfrm>
          <a:prstGeom prst="roundRect">
            <a:avLst>
              <a:gd name="adj" fmla="val 7279"/>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421" name="Google Shape;1421;g343d2673bcf_0_3694"/>
          <p:cNvSpPr txBox="1">
            <a:spLocks noGrp="1"/>
          </p:cNvSpPr>
          <p:nvPr>
            <p:ph type="body" idx="2"/>
          </p:nvPr>
        </p:nvSpPr>
        <p:spPr>
          <a:xfrm>
            <a:off x="4459901" y="2497887"/>
            <a:ext cx="3070500" cy="19275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9pPr>
          </a:lstStyle>
          <a:p>
            <a:endParaRPr/>
          </a:p>
        </p:txBody>
      </p:sp>
      <p:sp>
        <p:nvSpPr>
          <p:cNvPr id="1422" name="Google Shape;1422;g343d2673bcf_0_3694"/>
          <p:cNvSpPr/>
          <p:nvPr/>
        </p:nvSpPr>
        <p:spPr>
          <a:xfrm>
            <a:off x="8051726" y="2332700"/>
            <a:ext cx="3399300" cy="2257800"/>
          </a:xfrm>
          <a:prstGeom prst="roundRect">
            <a:avLst>
              <a:gd name="adj" fmla="val 7279"/>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423" name="Google Shape;1423;g343d2673bcf_0_3694"/>
          <p:cNvSpPr txBox="1">
            <a:spLocks noGrp="1"/>
          </p:cNvSpPr>
          <p:nvPr>
            <p:ph type="body" idx="3"/>
          </p:nvPr>
        </p:nvSpPr>
        <p:spPr>
          <a:xfrm>
            <a:off x="8216172" y="2497887"/>
            <a:ext cx="3070500" cy="19275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9pPr>
          </a:lstStyle>
          <a:p>
            <a:endParaRPr/>
          </a:p>
        </p:txBody>
      </p:sp>
      <p:sp>
        <p:nvSpPr>
          <p:cNvPr id="1424" name="Google Shape;1424;g343d2673bcf_0_3694"/>
          <p:cNvSpPr txBox="1">
            <a:spLocks noGrp="1"/>
          </p:cNvSpPr>
          <p:nvPr>
            <p:ph type="body" idx="4"/>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25" name="Google Shape;1425;g343d2673bcf_0_3694"/>
          <p:cNvSpPr/>
          <p:nvPr/>
        </p:nvSpPr>
        <p:spPr>
          <a:xfrm>
            <a:off x="665019" y="1154545"/>
            <a:ext cx="489600" cy="1386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426" name="Google Shape;1426;g343d2673bcf_0_3694"/>
          <p:cNvSpPr/>
          <p:nvPr/>
        </p:nvSpPr>
        <p:spPr>
          <a:xfrm>
            <a:off x="539183" y="5286483"/>
            <a:ext cx="6620400" cy="584400"/>
          </a:xfrm>
          <a:prstGeom prst="rect">
            <a:avLst/>
          </a:prstGeom>
          <a:solidFill>
            <a:schemeClr val="accent1"/>
          </a:solidFill>
          <a:ln>
            <a:noFill/>
          </a:ln>
        </p:spPr>
        <p:txBody>
          <a:bodyPr spcFirstLastPara="1" wrap="square" lIns="60950" tIns="60950" rIns="60950" bIns="60950" anchor="ctr" anchorCtr="0">
            <a:noAutofit/>
          </a:bodyPr>
          <a:lstStyle/>
          <a:p>
            <a:pPr marL="0" lvl="0" indent="0" algn="l" rtl="0">
              <a:spcBef>
                <a:spcPts val="0"/>
              </a:spcBef>
              <a:spcAft>
                <a:spcPts val="0"/>
              </a:spcAft>
              <a:buNone/>
            </a:pPr>
            <a:endParaRPr sz="1400">
              <a:solidFill>
                <a:schemeClr val="lt1"/>
              </a:solidFill>
              <a:latin typeface="Montserrat"/>
              <a:ea typeface="Montserrat"/>
              <a:cs typeface="Montserrat"/>
              <a:sym typeface="Montserrat"/>
            </a:endParaRPr>
          </a:p>
        </p:txBody>
      </p:sp>
      <p:sp>
        <p:nvSpPr>
          <p:cNvPr id="1427" name="Google Shape;1427;g343d2673bcf_0_3694"/>
          <p:cNvSpPr/>
          <p:nvPr/>
        </p:nvSpPr>
        <p:spPr>
          <a:xfrm>
            <a:off x="685800" y="5038300"/>
            <a:ext cx="1627500" cy="389100"/>
          </a:xfrm>
          <a:prstGeom prst="rect">
            <a:avLst/>
          </a:prstGeom>
          <a:solidFill>
            <a:schemeClr val="accent2"/>
          </a:solidFill>
          <a:ln>
            <a:noFill/>
          </a:ln>
        </p:spPr>
        <p:txBody>
          <a:bodyPr spcFirstLastPara="1" wrap="square" lIns="60950" tIns="60950" rIns="60950" bIns="60950" anchor="ctr" anchorCtr="0">
            <a:noAutofit/>
          </a:bodyPr>
          <a:lstStyle/>
          <a:p>
            <a:pPr marL="0" lvl="0" indent="0" algn="ctr" rtl="0">
              <a:spcBef>
                <a:spcPts val="0"/>
              </a:spcBef>
              <a:spcAft>
                <a:spcPts val="0"/>
              </a:spcAft>
              <a:buNone/>
            </a:pPr>
            <a:endParaRPr sz="1400">
              <a:solidFill>
                <a:schemeClr val="lt1"/>
              </a:solidFill>
              <a:latin typeface="Montserrat Medium"/>
              <a:ea typeface="Montserrat Medium"/>
              <a:cs typeface="Montserrat Medium"/>
              <a:sym typeface="Montserrat Medium"/>
            </a:endParaRPr>
          </a:p>
        </p:txBody>
      </p:sp>
      <p:sp>
        <p:nvSpPr>
          <p:cNvPr id="1428" name="Google Shape;1428;g343d2673bcf_0_3694"/>
          <p:cNvSpPr txBox="1">
            <a:spLocks noGrp="1"/>
          </p:cNvSpPr>
          <p:nvPr>
            <p:ph type="body" idx="5"/>
          </p:nvPr>
        </p:nvSpPr>
        <p:spPr>
          <a:xfrm>
            <a:off x="703575" y="5038300"/>
            <a:ext cx="1627500" cy="3891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9pPr>
          </a:lstStyle>
          <a:p>
            <a:endParaRPr/>
          </a:p>
        </p:txBody>
      </p:sp>
      <p:sp>
        <p:nvSpPr>
          <p:cNvPr id="1429" name="Google Shape;1429;g343d2673bcf_0_3694"/>
          <p:cNvSpPr txBox="1">
            <a:spLocks noGrp="1"/>
          </p:cNvSpPr>
          <p:nvPr>
            <p:ph type="body" idx="6"/>
          </p:nvPr>
        </p:nvSpPr>
        <p:spPr>
          <a:xfrm>
            <a:off x="539150" y="5286483"/>
            <a:ext cx="6620400" cy="5844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chemeClr val="lt1"/>
              </a:buClr>
              <a:buSzPts val="1400"/>
              <a:buFont typeface="Arial"/>
              <a:buNone/>
              <a:defRPr sz="1400" b="0" i="0" u="none" strike="noStrike" cap="none">
                <a:solidFill>
                  <a:schemeClr val="lt1"/>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Slide - 3 Grey Boxes &amp; Column">
  <p:cSld name="5_Title Slide_6">
    <p:spTree>
      <p:nvGrpSpPr>
        <p:cNvPr id="1" name="Shape 1430"/>
        <p:cNvGrpSpPr/>
        <p:nvPr/>
      </p:nvGrpSpPr>
      <p:grpSpPr>
        <a:xfrm>
          <a:off x="0" y="0"/>
          <a:ext cx="0" cy="0"/>
          <a:chOff x="0" y="0"/>
          <a:chExt cx="0" cy="0"/>
        </a:xfrm>
      </p:grpSpPr>
      <p:sp>
        <p:nvSpPr>
          <p:cNvPr id="1431" name="Google Shape;1431;g343d2673bcf_0_3714"/>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32" name="Google Shape;1432;g343d2673bcf_0_3714"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433" name="Google Shape;1433;g343d2673bcf_0_3714"/>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434" name="Google Shape;1434;g343d2673bcf_0_3714"/>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435" name="Google Shape;1435;g343d2673bcf_0_3714"/>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436" name="Google Shape;1436;g343d2673bcf_0_3714"/>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a:p>
        </p:txBody>
      </p:sp>
      <p:pic>
        <p:nvPicPr>
          <p:cNvPr id="1437" name="Google Shape;1437;g343d2673bcf_0_3714" descr="A blue and orange text on a black background&#10;&#10;Description automatically generated"/>
          <p:cNvPicPr preferRelativeResize="0"/>
          <p:nvPr/>
        </p:nvPicPr>
        <p:blipFill rotWithShape="1">
          <a:blip r:embed="rId3">
            <a:alphaModFix/>
          </a:blip>
          <a:srcRect/>
          <a:stretch/>
        </p:blipFill>
        <p:spPr>
          <a:xfrm>
            <a:off x="357551" y="6064432"/>
            <a:ext cx="1551707" cy="447438"/>
          </a:xfrm>
          <a:prstGeom prst="rect">
            <a:avLst/>
          </a:prstGeom>
          <a:noFill/>
          <a:ln>
            <a:noFill/>
          </a:ln>
        </p:spPr>
      </p:pic>
      <p:sp>
        <p:nvSpPr>
          <p:cNvPr id="1438" name="Google Shape;1438;g343d2673bcf_0_3714"/>
          <p:cNvSpPr txBox="1">
            <a:spLocks noGrp="1"/>
          </p:cNvSpPr>
          <p:nvPr>
            <p:ph type="body" idx="1"/>
          </p:nvPr>
        </p:nvSpPr>
        <p:spPr>
          <a:xfrm>
            <a:off x="539188" y="551701"/>
            <a:ext cx="5255400" cy="5844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2"/>
              </a:buClr>
              <a:buSzPts val="3600"/>
              <a:buFont typeface="Arial"/>
              <a:buNone/>
              <a:defRPr sz="3600" b="1" i="0" u="none" strike="noStrike" cap="none">
                <a:solidFill>
                  <a:schemeClr val="accent2"/>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39" name="Google Shape;1439;g343d2673bcf_0_3714"/>
          <p:cNvSpPr/>
          <p:nvPr/>
        </p:nvSpPr>
        <p:spPr>
          <a:xfrm>
            <a:off x="665019" y="1154545"/>
            <a:ext cx="489600" cy="1386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440" name="Google Shape;1440;g343d2673bcf_0_3714"/>
          <p:cNvSpPr/>
          <p:nvPr/>
        </p:nvSpPr>
        <p:spPr>
          <a:xfrm>
            <a:off x="840504" y="2835561"/>
            <a:ext cx="5135400" cy="7782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441" name="Google Shape;1441;g343d2673bcf_0_3714"/>
          <p:cNvSpPr txBox="1">
            <a:spLocks noGrp="1"/>
          </p:cNvSpPr>
          <p:nvPr>
            <p:ph type="body" idx="2"/>
          </p:nvPr>
        </p:nvSpPr>
        <p:spPr>
          <a:xfrm>
            <a:off x="2225958" y="2979520"/>
            <a:ext cx="3574500" cy="4902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42" name="Google Shape;1442;g343d2673bcf_0_3714"/>
          <p:cNvSpPr txBox="1">
            <a:spLocks noGrp="1"/>
          </p:cNvSpPr>
          <p:nvPr>
            <p:ph type="body" idx="3"/>
          </p:nvPr>
        </p:nvSpPr>
        <p:spPr>
          <a:xfrm>
            <a:off x="947877" y="3007949"/>
            <a:ext cx="1009200" cy="4335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lt1"/>
              </a:buClr>
              <a:buSzPts val="2400"/>
              <a:buFont typeface="Arial"/>
              <a:buNone/>
              <a:defRPr sz="24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43" name="Google Shape;1443;g343d2673bcf_0_3714"/>
          <p:cNvSpPr/>
          <p:nvPr/>
        </p:nvSpPr>
        <p:spPr>
          <a:xfrm>
            <a:off x="840504" y="3757683"/>
            <a:ext cx="5135400" cy="7782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444" name="Google Shape;1444;g343d2673bcf_0_3714"/>
          <p:cNvSpPr txBox="1">
            <a:spLocks noGrp="1"/>
          </p:cNvSpPr>
          <p:nvPr>
            <p:ph type="body" idx="4"/>
          </p:nvPr>
        </p:nvSpPr>
        <p:spPr>
          <a:xfrm>
            <a:off x="2225958" y="3901642"/>
            <a:ext cx="3574500" cy="4902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45" name="Google Shape;1445;g343d2673bcf_0_3714"/>
          <p:cNvSpPr txBox="1">
            <a:spLocks noGrp="1"/>
          </p:cNvSpPr>
          <p:nvPr>
            <p:ph type="body" idx="5"/>
          </p:nvPr>
        </p:nvSpPr>
        <p:spPr>
          <a:xfrm>
            <a:off x="947877" y="3930071"/>
            <a:ext cx="1009200" cy="4335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lt1"/>
              </a:buClr>
              <a:buSzPts val="2400"/>
              <a:buFont typeface="Arial"/>
              <a:buNone/>
              <a:defRPr sz="24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46" name="Google Shape;1446;g343d2673bcf_0_3714"/>
          <p:cNvSpPr/>
          <p:nvPr/>
        </p:nvSpPr>
        <p:spPr>
          <a:xfrm>
            <a:off x="840504" y="4679805"/>
            <a:ext cx="5135400" cy="77820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447" name="Google Shape;1447;g343d2673bcf_0_3714"/>
          <p:cNvSpPr txBox="1">
            <a:spLocks noGrp="1"/>
          </p:cNvSpPr>
          <p:nvPr>
            <p:ph type="body" idx="6"/>
          </p:nvPr>
        </p:nvSpPr>
        <p:spPr>
          <a:xfrm>
            <a:off x="2225958" y="4823764"/>
            <a:ext cx="3574500" cy="490200"/>
          </a:xfrm>
          <a:prstGeom prst="rect">
            <a:avLst/>
          </a:prstGeom>
          <a:noFill/>
          <a:ln>
            <a:noFill/>
          </a:ln>
        </p:spPr>
        <p:txBody>
          <a:bodyPr spcFirstLastPara="1" wrap="square" lIns="91425" tIns="45700" rIns="91425" bIns="45700" anchor="ctr" anchorCtr="0">
            <a:noAutofit/>
          </a:bodyPr>
          <a:lstStyle>
            <a:lvl1pPr marL="457200" marR="0" lvl="0" indent="-228600" algn="l">
              <a:lnSpc>
                <a:spcPct val="90000"/>
              </a:lnSpc>
              <a:spcBef>
                <a:spcPts val="1000"/>
              </a:spcBef>
              <a:spcAft>
                <a:spcPts val="0"/>
              </a:spcAft>
              <a:buClr>
                <a:schemeClr val="accent6"/>
              </a:buClr>
              <a:buSzPts val="1200"/>
              <a:buFont typeface="Arial"/>
              <a:buNone/>
              <a:defRPr sz="12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48" name="Google Shape;1448;g343d2673bcf_0_3714"/>
          <p:cNvSpPr txBox="1">
            <a:spLocks noGrp="1"/>
          </p:cNvSpPr>
          <p:nvPr>
            <p:ph type="body" idx="7"/>
          </p:nvPr>
        </p:nvSpPr>
        <p:spPr>
          <a:xfrm>
            <a:off x="947877" y="4852193"/>
            <a:ext cx="1009200" cy="4335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000"/>
              </a:spcBef>
              <a:spcAft>
                <a:spcPts val="0"/>
              </a:spcAft>
              <a:buClr>
                <a:schemeClr val="lt1"/>
              </a:buClr>
              <a:buSzPts val="2400"/>
              <a:buFont typeface="Arial"/>
              <a:buNone/>
              <a:defRPr sz="2400" b="1" i="0" u="none" strike="noStrike" cap="none">
                <a:solidFill>
                  <a:schemeClr val="lt1"/>
                </a:solidFill>
                <a:latin typeface="Montserrat Medium"/>
                <a:ea typeface="Montserrat Medium"/>
                <a:cs typeface="Montserrat Medium"/>
                <a:sym typeface="Montserrat Medium"/>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49" name="Google Shape;1449;g343d2673bcf_0_3714"/>
          <p:cNvSpPr txBox="1">
            <a:spLocks noGrp="1"/>
          </p:cNvSpPr>
          <p:nvPr>
            <p:ph type="body" idx="8"/>
          </p:nvPr>
        </p:nvSpPr>
        <p:spPr>
          <a:xfrm>
            <a:off x="539188" y="1587320"/>
            <a:ext cx="5261100" cy="744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accent6"/>
              </a:buClr>
              <a:buSzPts val="1300"/>
              <a:buFont typeface="Arial"/>
              <a:buNone/>
              <a:defRPr sz="13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450" name="Google Shape;1450;g343d2673bcf_0_3714"/>
          <p:cNvSpPr txBox="1">
            <a:spLocks noGrp="1"/>
          </p:cNvSpPr>
          <p:nvPr>
            <p:ph type="body" idx="9"/>
          </p:nvPr>
        </p:nvSpPr>
        <p:spPr>
          <a:xfrm>
            <a:off x="6658950" y="1038225"/>
            <a:ext cx="4938000" cy="4772100"/>
          </a:xfrm>
          <a:prstGeom prst="rect">
            <a:avLst/>
          </a:prstGeom>
          <a:noFill/>
          <a:ln>
            <a:noFill/>
          </a:ln>
        </p:spPr>
        <p:txBody>
          <a:bodyPr spcFirstLastPara="1" wrap="square" lIns="91425" tIns="45700" rIns="91425" bIns="45700" anchor="t" anchorCtr="0">
            <a:noAutofit/>
          </a:bodyPr>
          <a:lstStyle>
            <a:lvl1pPr marL="457200" marR="0" lvl="0" indent="-228600" algn="ctr">
              <a:lnSpc>
                <a:spcPct val="90000"/>
              </a:lnSpc>
              <a:spcBef>
                <a:spcPts val="1100"/>
              </a:spcBef>
              <a:spcAft>
                <a:spcPts val="0"/>
              </a:spcAft>
              <a:buClr>
                <a:schemeClr val="accent6"/>
              </a:buClr>
              <a:buSzPts val="2400"/>
              <a:buFont typeface="Arial"/>
              <a:buNone/>
              <a:defRPr sz="2400" b="0" i="0" u="none" strike="noStrike" cap="none">
                <a:solidFill>
                  <a:schemeClr val="accent6"/>
                </a:solidFill>
                <a:latin typeface="Montserrat"/>
                <a:ea typeface="Montserrat"/>
                <a:cs typeface="Montserrat"/>
                <a:sym typeface="Montserrat"/>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5pPr>
            <a:lvl6pPr marL="2743200" marR="0" lvl="5"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6pPr>
            <a:lvl7pPr marL="3200400" marR="0" lvl="6"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7pPr>
            <a:lvl8pPr marL="3657600" marR="0" lvl="7"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8pPr>
            <a:lvl9pPr marL="4114800" marR="0" lvl="8"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51"/>
        <p:cNvGrpSpPr/>
        <p:nvPr/>
      </p:nvGrpSpPr>
      <p:grpSpPr>
        <a:xfrm>
          <a:off x="0" y="0"/>
          <a:ext cx="0" cy="0"/>
          <a:chOff x="0" y="0"/>
          <a:chExt cx="0" cy="0"/>
        </a:xfrm>
      </p:grpSpPr>
      <p:sp>
        <p:nvSpPr>
          <p:cNvPr id="1452" name="Google Shape;1452;g343d2673bcf_0_3735"/>
          <p:cNvSpPr/>
          <p:nvPr/>
        </p:nvSpPr>
        <p:spPr>
          <a:xfrm>
            <a:off x="0" y="6324600"/>
            <a:ext cx="12192000" cy="5334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ontserrat"/>
              <a:ea typeface="Montserrat"/>
              <a:cs typeface="Montserrat"/>
              <a:sym typeface="Montserrat"/>
            </a:endParaRPr>
          </a:p>
        </p:txBody>
      </p:sp>
      <p:sp>
        <p:nvSpPr>
          <p:cNvPr id="1453" name="Google Shape;1453;g343d2673bcf_0_3735"/>
          <p:cNvSpPr txBox="1"/>
          <p:nvPr/>
        </p:nvSpPr>
        <p:spPr>
          <a:xfrm>
            <a:off x="2990248" y="6537101"/>
            <a:ext cx="6211500" cy="200100"/>
          </a:xfrm>
          <a:prstGeom prst="rect">
            <a:avLst/>
          </a:prstGeom>
          <a:noFill/>
          <a:ln>
            <a:noFill/>
          </a:ln>
        </p:spPr>
        <p:txBody>
          <a:bodyPr spcFirstLastPara="1" wrap="square" lIns="60950" tIns="30475" rIns="60950" bIns="304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Montserrat Light"/>
                <a:ea typeface="Montserrat Light"/>
                <a:cs typeface="Montserrat Light"/>
                <a:sym typeface="Montserrat Light"/>
              </a:rPr>
              <a:t>Copyright © 2023     Square 9     All rights reserved.</a:t>
            </a:r>
            <a:endParaRPr sz="900" b="0" i="0" u="none" strike="noStrike" cap="none">
              <a:solidFill>
                <a:srgbClr val="000000"/>
              </a:solidFill>
              <a:latin typeface="Arial"/>
              <a:ea typeface="Arial"/>
              <a:cs typeface="Arial"/>
              <a:sym typeface="Arial"/>
            </a:endParaRPr>
          </a:p>
        </p:txBody>
      </p:sp>
      <p:grpSp>
        <p:nvGrpSpPr>
          <p:cNvPr id="1454" name="Google Shape;1454;g343d2673bcf_0_3735"/>
          <p:cNvGrpSpPr/>
          <p:nvPr/>
        </p:nvGrpSpPr>
        <p:grpSpPr>
          <a:xfrm>
            <a:off x="6974933" y="797517"/>
            <a:ext cx="4453573" cy="5154082"/>
            <a:chOff x="9677400" y="815976"/>
            <a:chExt cx="7478713" cy="8655050"/>
          </a:xfrm>
        </p:grpSpPr>
        <p:sp>
          <p:nvSpPr>
            <p:cNvPr id="1455" name="Google Shape;1455;g343d2673bcf_0_3735"/>
            <p:cNvSpPr/>
            <p:nvPr/>
          </p:nvSpPr>
          <p:spPr>
            <a:xfrm>
              <a:off x="11202988" y="2584451"/>
              <a:ext cx="4457700" cy="2589212"/>
            </a:xfrm>
            <a:custGeom>
              <a:avLst/>
              <a:gdLst/>
              <a:ahLst/>
              <a:cxnLst/>
              <a:rect l="l" t="t" r="r" b="b"/>
              <a:pathLst>
                <a:path w="2808" h="1631" extrusionOk="0">
                  <a:moveTo>
                    <a:pt x="0" y="806"/>
                  </a:moveTo>
                  <a:lnTo>
                    <a:pt x="1404" y="1631"/>
                  </a:lnTo>
                  <a:lnTo>
                    <a:pt x="2808" y="825"/>
                  </a:lnTo>
                  <a:lnTo>
                    <a:pt x="1404" y="0"/>
                  </a:lnTo>
                  <a:lnTo>
                    <a:pt x="0" y="806"/>
                  </a:lnTo>
                  <a:close/>
                </a:path>
              </a:pathLst>
            </a:custGeom>
            <a:solidFill>
              <a:schemeClr val="accent1">
                <a:alpha val="9410"/>
              </a:schemeClr>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chemeClr val="dk1"/>
                </a:buClr>
                <a:buSzPts val="1200"/>
                <a:buFont typeface="Montserrat"/>
                <a:buNone/>
              </a:pPr>
              <a:endParaRPr sz="1200" b="0" i="0" u="none" strike="noStrike" cap="none">
                <a:solidFill>
                  <a:srgbClr val="000000"/>
                </a:solidFill>
                <a:latin typeface="Montserrat"/>
                <a:ea typeface="Montserrat"/>
                <a:cs typeface="Montserrat"/>
                <a:sym typeface="Montserrat"/>
              </a:endParaRPr>
            </a:p>
          </p:txBody>
        </p:sp>
        <p:sp>
          <p:nvSpPr>
            <p:cNvPr id="1456" name="Google Shape;1456;g343d2673bcf_0_3735"/>
            <p:cNvSpPr/>
            <p:nvPr/>
          </p:nvSpPr>
          <p:spPr>
            <a:xfrm>
              <a:off x="9677400" y="815976"/>
              <a:ext cx="7478713" cy="8655050"/>
            </a:xfrm>
            <a:custGeom>
              <a:avLst/>
              <a:gdLst/>
              <a:ahLst/>
              <a:cxnLst/>
              <a:rect l="l" t="t" r="r" b="b"/>
              <a:pathLst>
                <a:path w="4711" h="5452" extrusionOk="0">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accent1">
                <a:alpha val="9410"/>
              </a:schemeClr>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chemeClr val="dk1"/>
                </a:buClr>
                <a:buSzPts val="1200"/>
                <a:buFont typeface="Montserrat"/>
                <a:buNone/>
              </a:pPr>
              <a:endParaRPr sz="1200" b="0" i="0" u="none" strike="noStrike" cap="none">
                <a:solidFill>
                  <a:srgbClr val="000000"/>
                </a:solidFill>
                <a:latin typeface="Montserrat"/>
                <a:ea typeface="Montserrat"/>
                <a:cs typeface="Montserrat"/>
                <a:sym typeface="Montserrat"/>
              </a:endParaRPr>
            </a:p>
          </p:txBody>
        </p:sp>
      </p:grpSp>
      <p:pic>
        <p:nvPicPr>
          <p:cNvPr id="1457" name="Google Shape;1457;g343d2673bcf_0_3735"/>
          <p:cNvPicPr preferRelativeResize="0"/>
          <p:nvPr/>
        </p:nvPicPr>
        <p:blipFill rotWithShape="1">
          <a:blip r:embed="rId2">
            <a:alphaModFix/>
          </a:blip>
          <a:srcRect l="9" r="9"/>
          <a:stretch/>
        </p:blipFill>
        <p:spPr>
          <a:xfrm>
            <a:off x="482600" y="1159725"/>
            <a:ext cx="3285315" cy="948267"/>
          </a:xfrm>
          <a:prstGeom prst="rect">
            <a:avLst/>
          </a:prstGeom>
          <a:noFill/>
          <a:ln>
            <a:noFill/>
          </a:ln>
        </p:spPr>
      </p:pic>
      <p:sp>
        <p:nvSpPr>
          <p:cNvPr id="1458" name="Google Shape;1458;g343d2673bcf_0_3735"/>
          <p:cNvSpPr/>
          <p:nvPr/>
        </p:nvSpPr>
        <p:spPr>
          <a:xfrm>
            <a:off x="970025" y="4150383"/>
            <a:ext cx="378900" cy="66900"/>
          </a:xfrm>
          <a:prstGeom prst="roundRect">
            <a:avLst>
              <a:gd name="adj" fmla="val 50000"/>
            </a:avLst>
          </a:prstGeom>
          <a:solidFill>
            <a:schemeClr val="accent2"/>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59" name="Google Shape;1459;g343d2673bcf_0_3735"/>
          <p:cNvSpPr/>
          <p:nvPr/>
        </p:nvSpPr>
        <p:spPr>
          <a:xfrm>
            <a:off x="584199" y="4150383"/>
            <a:ext cx="569100" cy="66900"/>
          </a:xfrm>
          <a:prstGeom prst="roundRect">
            <a:avLst>
              <a:gd name="adj" fmla="val 50000"/>
            </a:avLst>
          </a:prstGeom>
          <a:solidFill>
            <a:schemeClr val="accent1"/>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60" name="Google Shape;1460;g343d2673bcf_0_3735"/>
          <p:cNvSpPr txBox="1">
            <a:spLocks noGrp="1"/>
          </p:cNvSpPr>
          <p:nvPr>
            <p:ph type="title"/>
          </p:nvPr>
        </p:nvSpPr>
        <p:spPr>
          <a:xfrm>
            <a:off x="481600" y="2851083"/>
            <a:ext cx="5624100" cy="1165500"/>
          </a:xfrm>
          <a:prstGeom prst="rect">
            <a:avLst/>
          </a:prstGeom>
          <a:noFill/>
          <a:ln>
            <a:noFill/>
          </a:ln>
        </p:spPr>
        <p:txBody>
          <a:bodyPr spcFirstLastPara="1" wrap="square" lIns="60950" tIns="60950" rIns="60950" bIns="60950" anchor="t" anchorCtr="0">
            <a:noAutofit/>
          </a:bodyPr>
          <a:lstStyle>
            <a:lvl1pPr lvl="0" algn="l">
              <a:lnSpc>
                <a:spcPct val="100000"/>
              </a:lnSpc>
              <a:spcBef>
                <a:spcPts val="0"/>
              </a:spcBef>
              <a:spcAft>
                <a:spcPts val="0"/>
              </a:spcAft>
              <a:buClr>
                <a:srgbClr val="13294B"/>
              </a:buClr>
              <a:buSzPts val="3600"/>
              <a:buFont typeface="Montserrat"/>
              <a:buNone/>
              <a:defRPr sz="3600" b="1">
                <a:solidFill>
                  <a:srgbClr val="13294B"/>
                </a:solidFill>
                <a:latin typeface="Montserrat"/>
                <a:ea typeface="Montserrat"/>
                <a:cs typeface="Montserrat"/>
                <a:sym typeface="Montserrat"/>
              </a:defRPr>
            </a:lvl1pPr>
            <a:lvl2pPr lvl="1" algn="l">
              <a:lnSpc>
                <a:spcPct val="100000"/>
              </a:lnSpc>
              <a:spcBef>
                <a:spcPts val="0"/>
              </a:spcBef>
              <a:spcAft>
                <a:spcPts val="0"/>
              </a:spcAft>
              <a:buClr>
                <a:srgbClr val="13294B"/>
              </a:buClr>
              <a:buSzPts val="3600"/>
              <a:buNone/>
              <a:defRPr sz="3600" b="1">
                <a:solidFill>
                  <a:srgbClr val="13294B"/>
                </a:solidFill>
                <a:latin typeface="Montserrat"/>
                <a:ea typeface="Montserrat"/>
                <a:cs typeface="Montserrat"/>
                <a:sym typeface="Montserrat"/>
              </a:defRPr>
            </a:lvl2pPr>
            <a:lvl3pPr lvl="2" algn="l">
              <a:lnSpc>
                <a:spcPct val="100000"/>
              </a:lnSpc>
              <a:spcBef>
                <a:spcPts val="0"/>
              </a:spcBef>
              <a:spcAft>
                <a:spcPts val="0"/>
              </a:spcAft>
              <a:buClr>
                <a:srgbClr val="13294B"/>
              </a:buClr>
              <a:buSzPts val="3600"/>
              <a:buNone/>
              <a:defRPr sz="3600" b="1">
                <a:solidFill>
                  <a:srgbClr val="13294B"/>
                </a:solidFill>
                <a:latin typeface="Montserrat"/>
                <a:ea typeface="Montserrat"/>
                <a:cs typeface="Montserrat"/>
                <a:sym typeface="Montserrat"/>
              </a:defRPr>
            </a:lvl3pPr>
            <a:lvl4pPr lvl="3" algn="l">
              <a:lnSpc>
                <a:spcPct val="100000"/>
              </a:lnSpc>
              <a:spcBef>
                <a:spcPts val="0"/>
              </a:spcBef>
              <a:spcAft>
                <a:spcPts val="0"/>
              </a:spcAft>
              <a:buClr>
                <a:srgbClr val="13294B"/>
              </a:buClr>
              <a:buSzPts val="3600"/>
              <a:buNone/>
              <a:defRPr sz="3600" b="1">
                <a:solidFill>
                  <a:srgbClr val="13294B"/>
                </a:solidFill>
                <a:latin typeface="Montserrat"/>
                <a:ea typeface="Montserrat"/>
                <a:cs typeface="Montserrat"/>
                <a:sym typeface="Montserrat"/>
              </a:defRPr>
            </a:lvl4pPr>
            <a:lvl5pPr lvl="4" algn="l">
              <a:lnSpc>
                <a:spcPct val="100000"/>
              </a:lnSpc>
              <a:spcBef>
                <a:spcPts val="0"/>
              </a:spcBef>
              <a:spcAft>
                <a:spcPts val="0"/>
              </a:spcAft>
              <a:buClr>
                <a:srgbClr val="13294B"/>
              </a:buClr>
              <a:buSzPts val="3600"/>
              <a:buNone/>
              <a:defRPr sz="3600" b="1">
                <a:solidFill>
                  <a:srgbClr val="13294B"/>
                </a:solidFill>
                <a:latin typeface="Montserrat"/>
                <a:ea typeface="Montserrat"/>
                <a:cs typeface="Montserrat"/>
                <a:sym typeface="Montserrat"/>
              </a:defRPr>
            </a:lvl5pPr>
            <a:lvl6pPr lvl="5" algn="l">
              <a:lnSpc>
                <a:spcPct val="100000"/>
              </a:lnSpc>
              <a:spcBef>
                <a:spcPts val="0"/>
              </a:spcBef>
              <a:spcAft>
                <a:spcPts val="0"/>
              </a:spcAft>
              <a:buClr>
                <a:srgbClr val="13294B"/>
              </a:buClr>
              <a:buSzPts val="3600"/>
              <a:buNone/>
              <a:defRPr sz="3600" b="1">
                <a:solidFill>
                  <a:srgbClr val="13294B"/>
                </a:solidFill>
                <a:latin typeface="Montserrat"/>
                <a:ea typeface="Montserrat"/>
                <a:cs typeface="Montserrat"/>
                <a:sym typeface="Montserrat"/>
              </a:defRPr>
            </a:lvl6pPr>
            <a:lvl7pPr lvl="6" algn="l">
              <a:lnSpc>
                <a:spcPct val="100000"/>
              </a:lnSpc>
              <a:spcBef>
                <a:spcPts val="0"/>
              </a:spcBef>
              <a:spcAft>
                <a:spcPts val="0"/>
              </a:spcAft>
              <a:buClr>
                <a:srgbClr val="13294B"/>
              </a:buClr>
              <a:buSzPts val="3600"/>
              <a:buNone/>
              <a:defRPr sz="3600" b="1">
                <a:solidFill>
                  <a:srgbClr val="13294B"/>
                </a:solidFill>
                <a:latin typeface="Montserrat"/>
                <a:ea typeface="Montserrat"/>
                <a:cs typeface="Montserrat"/>
                <a:sym typeface="Montserrat"/>
              </a:defRPr>
            </a:lvl7pPr>
            <a:lvl8pPr lvl="7" algn="l">
              <a:lnSpc>
                <a:spcPct val="100000"/>
              </a:lnSpc>
              <a:spcBef>
                <a:spcPts val="0"/>
              </a:spcBef>
              <a:spcAft>
                <a:spcPts val="0"/>
              </a:spcAft>
              <a:buClr>
                <a:srgbClr val="13294B"/>
              </a:buClr>
              <a:buSzPts val="3600"/>
              <a:buNone/>
              <a:defRPr sz="3600" b="1">
                <a:solidFill>
                  <a:srgbClr val="13294B"/>
                </a:solidFill>
                <a:latin typeface="Montserrat"/>
                <a:ea typeface="Montserrat"/>
                <a:cs typeface="Montserrat"/>
                <a:sym typeface="Montserrat"/>
              </a:defRPr>
            </a:lvl8pPr>
            <a:lvl9pPr lvl="8" algn="l">
              <a:lnSpc>
                <a:spcPct val="100000"/>
              </a:lnSpc>
              <a:spcBef>
                <a:spcPts val="0"/>
              </a:spcBef>
              <a:spcAft>
                <a:spcPts val="0"/>
              </a:spcAft>
              <a:buClr>
                <a:srgbClr val="13294B"/>
              </a:buClr>
              <a:buSzPts val="3600"/>
              <a:buNone/>
              <a:defRPr sz="3600" b="1">
                <a:solidFill>
                  <a:srgbClr val="13294B"/>
                </a:solidFill>
                <a:latin typeface="Montserrat"/>
                <a:ea typeface="Montserrat"/>
                <a:cs typeface="Montserrat"/>
                <a:sym typeface="Montserrat"/>
              </a:defRPr>
            </a:lvl9pPr>
          </a:lstStyle>
          <a:p>
            <a:endParaRPr/>
          </a:p>
        </p:txBody>
      </p:sp>
      <p:sp>
        <p:nvSpPr>
          <p:cNvPr id="1461" name="Google Shape;1461;g343d2673bcf_0_3735"/>
          <p:cNvSpPr txBox="1">
            <a:spLocks noGrp="1"/>
          </p:cNvSpPr>
          <p:nvPr>
            <p:ph type="subTitle" idx="1"/>
          </p:nvPr>
        </p:nvSpPr>
        <p:spPr>
          <a:xfrm>
            <a:off x="452700" y="4459633"/>
            <a:ext cx="5624100" cy="404700"/>
          </a:xfrm>
          <a:prstGeom prst="rect">
            <a:avLst/>
          </a:prstGeom>
          <a:noFill/>
          <a:ln>
            <a:noFill/>
          </a:ln>
        </p:spPr>
        <p:txBody>
          <a:bodyPr spcFirstLastPara="1" wrap="square" lIns="60950" tIns="60950" rIns="60950" bIns="60950" anchor="t" anchorCtr="0">
            <a:noAutofit/>
          </a:bodyPr>
          <a:lstStyle>
            <a:lvl1pPr lvl="0" algn="l">
              <a:lnSpc>
                <a:spcPct val="100000"/>
              </a:lnSpc>
              <a:spcBef>
                <a:spcPts val="0"/>
              </a:spcBef>
              <a:spcAft>
                <a:spcPts val="0"/>
              </a:spcAft>
              <a:buClr>
                <a:srgbClr val="3F3F3F"/>
              </a:buClr>
              <a:buSzPts val="2100"/>
              <a:buFont typeface="Montserrat"/>
              <a:buNone/>
              <a:defRPr sz="2100">
                <a:solidFill>
                  <a:srgbClr val="3F3F3F"/>
                </a:solidFill>
                <a:latin typeface="Montserrat"/>
                <a:ea typeface="Montserrat"/>
                <a:cs typeface="Montserrat"/>
                <a:sym typeface="Montserrat"/>
              </a:defRPr>
            </a:lvl1pPr>
            <a:lvl2pPr lvl="1" algn="l">
              <a:lnSpc>
                <a:spcPct val="100000"/>
              </a:lnSpc>
              <a:spcBef>
                <a:spcPts val="0"/>
              </a:spcBef>
              <a:spcAft>
                <a:spcPts val="0"/>
              </a:spcAft>
              <a:buClr>
                <a:srgbClr val="3F3F3F"/>
              </a:buClr>
              <a:buSzPts val="2100"/>
              <a:buNone/>
              <a:defRPr sz="2100">
                <a:solidFill>
                  <a:srgbClr val="3F3F3F"/>
                </a:solidFill>
              </a:defRPr>
            </a:lvl2pPr>
            <a:lvl3pPr lvl="2" algn="l">
              <a:lnSpc>
                <a:spcPct val="100000"/>
              </a:lnSpc>
              <a:spcBef>
                <a:spcPts val="0"/>
              </a:spcBef>
              <a:spcAft>
                <a:spcPts val="0"/>
              </a:spcAft>
              <a:buClr>
                <a:srgbClr val="3F3F3F"/>
              </a:buClr>
              <a:buSzPts val="2100"/>
              <a:buNone/>
              <a:defRPr sz="2100">
                <a:solidFill>
                  <a:srgbClr val="3F3F3F"/>
                </a:solidFill>
              </a:defRPr>
            </a:lvl3pPr>
            <a:lvl4pPr lvl="3" algn="l">
              <a:lnSpc>
                <a:spcPct val="100000"/>
              </a:lnSpc>
              <a:spcBef>
                <a:spcPts val="0"/>
              </a:spcBef>
              <a:spcAft>
                <a:spcPts val="0"/>
              </a:spcAft>
              <a:buClr>
                <a:srgbClr val="3F3F3F"/>
              </a:buClr>
              <a:buSzPts val="2100"/>
              <a:buNone/>
              <a:defRPr sz="2100">
                <a:solidFill>
                  <a:srgbClr val="3F3F3F"/>
                </a:solidFill>
              </a:defRPr>
            </a:lvl4pPr>
            <a:lvl5pPr lvl="4" algn="l">
              <a:lnSpc>
                <a:spcPct val="100000"/>
              </a:lnSpc>
              <a:spcBef>
                <a:spcPts val="0"/>
              </a:spcBef>
              <a:spcAft>
                <a:spcPts val="0"/>
              </a:spcAft>
              <a:buClr>
                <a:srgbClr val="3F3F3F"/>
              </a:buClr>
              <a:buSzPts val="2100"/>
              <a:buNone/>
              <a:defRPr sz="2100">
                <a:solidFill>
                  <a:srgbClr val="3F3F3F"/>
                </a:solidFill>
              </a:defRPr>
            </a:lvl5pPr>
            <a:lvl6pPr lvl="5" algn="l">
              <a:lnSpc>
                <a:spcPct val="100000"/>
              </a:lnSpc>
              <a:spcBef>
                <a:spcPts val="0"/>
              </a:spcBef>
              <a:spcAft>
                <a:spcPts val="0"/>
              </a:spcAft>
              <a:buClr>
                <a:srgbClr val="3F3F3F"/>
              </a:buClr>
              <a:buSzPts val="2100"/>
              <a:buNone/>
              <a:defRPr sz="2100">
                <a:solidFill>
                  <a:srgbClr val="3F3F3F"/>
                </a:solidFill>
              </a:defRPr>
            </a:lvl6pPr>
            <a:lvl7pPr lvl="6" algn="l">
              <a:lnSpc>
                <a:spcPct val="100000"/>
              </a:lnSpc>
              <a:spcBef>
                <a:spcPts val="0"/>
              </a:spcBef>
              <a:spcAft>
                <a:spcPts val="0"/>
              </a:spcAft>
              <a:buClr>
                <a:srgbClr val="3F3F3F"/>
              </a:buClr>
              <a:buSzPts val="2100"/>
              <a:buNone/>
              <a:defRPr sz="2100">
                <a:solidFill>
                  <a:srgbClr val="3F3F3F"/>
                </a:solidFill>
              </a:defRPr>
            </a:lvl7pPr>
            <a:lvl8pPr lvl="7" algn="l">
              <a:lnSpc>
                <a:spcPct val="100000"/>
              </a:lnSpc>
              <a:spcBef>
                <a:spcPts val="0"/>
              </a:spcBef>
              <a:spcAft>
                <a:spcPts val="0"/>
              </a:spcAft>
              <a:buClr>
                <a:srgbClr val="3F3F3F"/>
              </a:buClr>
              <a:buSzPts val="2100"/>
              <a:buNone/>
              <a:defRPr sz="2100">
                <a:solidFill>
                  <a:srgbClr val="3F3F3F"/>
                </a:solidFill>
              </a:defRPr>
            </a:lvl8pPr>
            <a:lvl9pPr lvl="8" algn="l">
              <a:lnSpc>
                <a:spcPct val="100000"/>
              </a:lnSpc>
              <a:spcBef>
                <a:spcPts val="0"/>
              </a:spcBef>
              <a:spcAft>
                <a:spcPts val="0"/>
              </a:spcAft>
              <a:buClr>
                <a:srgbClr val="3F3F3F"/>
              </a:buClr>
              <a:buSzPts val="2100"/>
              <a:buNone/>
              <a:defRPr sz="2100">
                <a:solidFill>
                  <a:srgbClr val="3F3F3F"/>
                </a:solidFil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p:cSld name="CUSTOM">
    <p:spTree>
      <p:nvGrpSpPr>
        <p:cNvPr id="1" name="Shape 1462"/>
        <p:cNvGrpSpPr/>
        <p:nvPr/>
      </p:nvGrpSpPr>
      <p:grpSpPr>
        <a:xfrm>
          <a:off x="0" y="0"/>
          <a:ext cx="0" cy="0"/>
          <a:chOff x="0" y="0"/>
          <a:chExt cx="0" cy="0"/>
        </a:xfrm>
      </p:grpSpPr>
      <p:pic>
        <p:nvPicPr>
          <p:cNvPr id="1463" name="Google Shape;1463;g343d2673bcf_0_3746"/>
          <p:cNvPicPr preferRelativeResize="0"/>
          <p:nvPr/>
        </p:nvPicPr>
        <p:blipFill rotWithShape="1">
          <a:blip r:embed="rId2">
            <a:alphaModFix/>
          </a:blip>
          <a:srcRect l="9" r="9"/>
          <a:stretch/>
        </p:blipFill>
        <p:spPr>
          <a:xfrm>
            <a:off x="10530417" y="312450"/>
            <a:ext cx="1178982" cy="340299"/>
          </a:xfrm>
          <a:prstGeom prst="rect">
            <a:avLst/>
          </a:prstGeom>
          <a:noFill/>
          <a:ln>
            <a:noFill/>
          </a:ln>
        </p:spPr>
      </p:pic>
      <p:sp>
        <p:nvSpPr>
          <p:cNvPr id="1464" name="Google Shape;1464;g343d2673bcf_0_3746"/>
          <p:cNvSpPr/>
          <p:nvPr/>
        </p:nvSpPr>
        <p:spPr>
          <a:xfrm>
            <a:off x="987410" y="1094319"/>
            <a:ext cx="378900" cy="66900"/>
          </a:xfrm>
          <a:prstGeom prst="roundRect">
            <a:avLst>
              <a:gd name="adj" fmla="val 50000"/>
            </a:avLst>
          </a:prstGeom>
          <a:solidFill>
            <a:schemeClr val="accent2"/>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65" name="Google Shape;1465;g343d2673bcf_0_3746"/>
          <p:cNvSpPr/>
          <p:nvPr/>
        </p:nvSpPr>
        <p:spPr>
          <a:xfrm>
            <a:off x="601584" y="1094319"/>
            <a:ext cx="569100" cy="66900"/>
          </a:xfrm>
          <a:prstGeom prst="roundRect">
            <a:avLst>
              <a:gd name="adj" fmla="val 50000"/>
            </a:avLst>
          </a:prstGeom>
          <a:solidFill>
            <a:schemeClr val="accent1"/>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66" name="Google Shape;1466;g343d2673bcf_0_3746"/>
          <p:cNvSpPr txBox="1">
            <a:spLocks noGrp="1"/>
          </p:cNvSpPr>
          <p:nvPr>
            <p:ph type="title"/>
          </p:nvPr>
        </p:nvSpPr>
        <p:spPr>
          <a:xfrm>
            <a:off x="499983" y="497183"/>
            <a:ext cx="5595900" cy="473700"/>
          </a:xfrm>
          <a:prstGeom prst="rect">
            <a:avLst/>
          </a:prstGeom>
          <a:noFill/>
          <a:ln>
            <a:noFill/>
          </a:ln>
        </p:spPr>
        <p:txBody>
          <a:bodyPr spcFirstLastPara="1" wrap="square" lIns="60950" tIns="60950" rIns="60950" bIns="60950" anchor="t" anchorCtr="0">
            <a:noAutofit/>
          </a:bodyPr>
          <a:lstStyle>
            <a:lvl1pPr lvl="0" algn="l">
              <a:lnSpc>
                <a:spcPct val="100000"/>
              </a:lnSpc>
              <a:spcBef>
                <a:spcPts val="0"/>
              </a:spcBef>
              <a:spcAft>
                <a:spcPts val="0"/>
              </a:spcAft>
              <a:buClr>
                <a:srgbClr val="13294B"/>
              </a:buClr>
              <a:buSzPts val="2800"/>
              <a:buFont typeface="Montserrat"/>
              <a:buNone/>
              <a:defRPr sz="2800" b="1">
                <a:solidFill>
                  <a:srgbClr val="13294B"/>
                </a:solidFill>
                <a:latin typeface="Montserrat"/>
                <a:ea typeface="Montserrat"/>
                <a:cs typeface="Montserrat"/>
                <a:sym typeface="Montserrat"/>
              </a:defRPr>
            </a:lvl1pPr>
            <a:lvl2pPr lvl="1" algn="l">
              <a:lnSpc>
                <a:spcPct val="100000"/>
              </a:lnSpc>
              <a:spcBef>
                <a:spcPts val="0"/>
              </a:spcBef>
              <a:spcAft>
                <a:spcPts val="0"/>
              </a:spcAft>
              <a:buSzPts val="2100"/>
              <a:buNone/>
              <a:defRPr sz="2100">
                <a:latin typeface="Montserrat"/>
                <a:ea typeface="Montserrat"/>
                <a:cs typeface="Montserrat"/>
                <a:sym typeface="Montserrat"/>
              </a:defRPr>
            </a:lvl2pPr>
            <a:lvl3pPr lvl="2" algn="l">
              <a:lnSpc>
                <a:spcPct val="100000"/>
              </a:lnSpc>
              <a:spcBef>
                <a:spcPts val="0"/>
              </a:spcBef>
              <a:spcAft>
                <a:spcPts val="0"/>
              </a:spcAft>
              <a:buSzPts val="2100"/>
              <a:buNone/>
              <a:defRPr sz="2100">
                <a:latin typeface="Montserrat"/>
                <a:ea typeface="Montserrat"/>
                <a:cs typeface="Montserrat"/>
                <a:sym typeface="Montserrat"/>
              </a:defRPr>
            </a:lvl3pPr>
            <a:lvl4pPr lvl="3" algn="l">
              <a:lnSpc>
                <a:spcPct val="100000"/>
              </a:lnSpc>
              <a:spcBef>
                <a:spcPts val="0"/>
              </a:spcBef>
              <a:spcAft>
                <a:spcPts val="0"/>
              </a:spcAft>
              <a:buSzPts val="2100"/>
              <a:buNone/>
              <a:defRPr sz="2100">
                <a:latin typeface="Montserrat"/>
                <a:ea typeface="Montserrat"/>
                <a:cs typeface="Montserrat"/>
                <a:sym typeface="Montserrat"/>
              </a:defRPr>
            </a:lvl4pPr>
            <a:lvl5pPr lvl="4" algn="l">
              <a:lnSpc>
                <a:spcPct val="100000"/>
              </a:lnSpc>
              <a:spcBef>
                <a:spcPts val="0"/>
              </a:spcBef>
              <a:spcAft>
                <a:spcPts val="0"/>
              </a:spcAft>
              <a:buSzPts val="2100"/>
              <a:buNone/>
              <a:defRPr sz="2100">
                <a:latin typeface="Montserrat"/>
                <a:ea typeface="Montserrat"/>
                <a:cs typeface="Montserrat"/>
                <a:sym typeface="Montserrat"/>
              </a:defRPr>
            </a:lvl5pPr>
            <a:lvl6pPr lvl="5" algn="l">
              <a:lnSpc>
                <a:spcPct val="100000"/>
              </a:lnSpc>
              <a:spcBef>
                <a:spcPts val="0"/>
              </a:spcBef>
              <a:spcAft>
                <a:spcPts val="0"/>
              </a:spcAft>
              <a:buSzPts val="2100"/>
              <a:buNone/>
              <a:defRPr sz="2100">
                <a:latin typeface="Montserrat"/>
                <a:ea typeface="Montserrat"/>
                <a:cs typeface="Montserrat"/>
                <a:sym typeface="Montserrat"/>
              </a:defRPr>
            </a:lvl6pPr>
            <a:lvl7pPr lvl="6" algn="l">
              <a:lnSpc>
                <a:spcPct val="100000"/>
              </a:lnSpc>
              <a:spcBef>
                <a:spcPts val="0"/>
              </a:spcBef>
              <a:spcAft>
                <a:spcPts val="0"/>
              </a:spcAft>
              <a:buSzPts val="2100"/>
              <a:buNone/>
              <a:defRPr sz="2100">
                <a:latin typeface="Montserrat"/>
                <a:ea typeface="Montserrat"/>
                <a:cs typeface="Montserrat"/>
                <a:sym typeface="Montserrat"/>
              </a:defRPr>
            </a:lvl7pPr>
            <a:lvl8pPr lvl="7" algn="l">
              <a:lnSpc>
                <a:spcPct val="100000"/>
              </a:lnSpc>
              <a:spcBef>
                <a:spcPts val="0"/>
              </a:spcBef>
              <a:spcAft>
                <a:spcPts val="0"/>
              </a:spcAft>
              <a:buSzPts val="2100"/>
              <a:buNone/>
              <a:defRPr sz="2100">
                <a:latin typeface="Montserrat"/>
                <a:ea typeface="Montserrat"/>
                <a:cs typeface="Montserrat"/>
                <a:sym typeface="Montserrat"/>
              </a:defRPr>
            </a:lvl8pPr>
            <a:lvl9pPr lvl="8" algn="l">
              <a:lnSpc>
                <a:spcPct val="100000"/>
              </a:lnSpc>
              <a:spcBef>
                <a:spcPts val="0"/>
              </a:spcBef>
              <a:spcAft>
                <a:spcPts val="0"/>
              </a:spcAft>
              <a:buSzPts val="2100"/>
              <a:buNone/>
              <a:defRPr sz="2100">
                <a:latin typeface="Montserrat"/>
                <a:ea typeface="Montserrat"/>
                <a:cs typeface="Montserrat"/>
                <a:sym typeface="Montserrat"/>
              </a:defRPr>
            </a:lvl9pPr>
          </a:lstStyle>
          <a:p>
            <a:endParaRPr/>
          </a:p>
        </p:txBody>
      </p:sp>
      <p:sp>
        <p:nvSpPr>
          <p:cNvPr id="1467" name="Google Shape;1467;g343d2673bcf_0_3746"/>
          <p:cNvSpPr txBox="1">
            <a:spLocks noGrp="1"/>
          </p:cNvSpPr>
          <p:nvPr>
            <p:ph type="subTitle" idx="1"/>
          </p:nvPr>
        </p:nvSpPr>
        <p:spPr>
          <a:xfrm>
            <a:off x="499983" y="1361867"/>
            <a:ext cx="4698900" cy="312600"/>
          </a:xfrm>
          <a:prstGeom prst="rect">
            <a:avLst/>
          </a:prstGeom>
          <a:noFill/>
          <a:ln>
            <a:noFill/>
          </a:ln>
        </p:spPr>
        <p:txBody>
          <a:bodyPr spcFirstLastPara="1" wrap="square" lIns="60950" tIns="60950" rIns="60950" bIns="60950" anchor="t" anchorCtr="0">
            <a:noAutofit/>
          </a:bodyPr>
          <a:lstStyle>
            <a:lvl1pPr lvl="0" algn="l">
              <a:lnSpc>
                <a:spcPct val="100000"/>
              </a:lnSpc>
              <a:spcBef>
                <a:spcPts val="0"/>
              </a:spcBef>
              <a:spcAft>
                <a:spcPts val="0"/>
              </a:spcAft>
              <a:buClr>
                <a:srgbClr val="3F3F3F"/>
              </a:buClr>
              <a:buSzPts val="2100"/>
              <a:buFont typeface="Montserrat"/>
              <a:buNone/>
              <a:defRPr sz="2100">
                <a:solidFill>
                  <a:srgbClr val="3F3F3F"/>
                </a:solidFill>
                <a:latin typeface="Montserrat"/>
                <a:ea typeface="Montserrat"/>
                <a:cs typeface="Montserrat"/>
                <a:sym typeface="Montserrat"/>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a:endParaRPr/>
          </a:p>
        </p:txBody>
      </p:sp>
      <p:sp>
        <p:nvSpPr>
          <p:cNvPr id="1468" name="Google Shape;1468;g343d2673bcf_0_3746"/>
          <p:cNvSpPr txBox="1">
            <a:spLocks noGrp="1"/>
          </p:cNvSpPr>
          <p:nvPr>
            <p:ph type="body" idx="2"/>
          </p:nvPr>
        </p:nvSpPr>
        <p:spPr>
          <a:xfrm>
            <a:off x="864683" y="2172517"/>
            <a:ext cx="10743600" cy="3404700"/>
          </a:xfrm>
          <a:prstGeom prst="rect">
            <a:avLst/>
          </a:prstGeom>
          <a:noFill/>
          <a:ln>
            <a:noFill/>
          </a:ln>
        </p:spPr>
        <p:txBody>
          <a:bodyPr spcFirstLastPara="1" wrap="square" lIns="60950" tIns="60950" rIns="60950" bIns="60950" anchor="t" anchorCtr="0">
            <a:noAutofit/>
          </a:bodyPr>
          <a:lstStyle>
            <a:lvl1pPr marL="457200" lvl="0" indent="-311150" algn="l">
              <a:lnSpc>
                <a:spcPct val="100000"/>
              </a:lnSpc>
              <a:spcBef>
                <a:spcPts val="0"/>
              </a:spcBef>
              <a:spcAft>
                <a:spcPts val="0"/>
              </a:spcAft>
              <a:buSzPts val="1300"/>
              <a:buFont typeface="Montserrat"/>
              <a:buChar char="●"/>
              <a:defRPr sz="1300">
                <a:latin typeface="Montserrat"/>
                <a:ea typeface="Montserrat"/>
                <a:cs typeface="Montserrat"/>
                <a:sym typeface="Montserrat"/>
              </a:defRPr>
            </a:lvl1pPr>
            <a:lvl2pPr marL="914400" lvl="1" indent="-311150" algn="l">
              <a:lnSpc>
                <a:spcPct val="100000"/>
              </a:lnSpc>
              <a:spcBef>
                <a:spcPts val="0"/>
              </a:spcBef>
              <a:spcAft>
                <a:spcPts val="0"/>
              </a:spcAft>
              <a:buSzPts val="1300"/>
              <a:buFont typeface="Montserrat"/>
              <a:buChar char="○"/>
              <a:defRPr sz="1300">
                <a:latin typeface="Montserrat"/>
                <a:ea typeface="Montserrat"/>
                <a:cs typeface="Montserrat"/>
                <a:sym typeface="Montserrat"/>
              </a:defRPr>
            </a:lvl2pPr>
            <a:lvl3pPr marL="1371600" lvl="2" indent="-311150" algn="l">
              <a:lnSpc>
                <a:spcPct val="100000"/>
              </a:lnSpc>
              <a:spcBef>
                <a:spcPts val="0"/>
              </a:spcBef>
              <a:spcAft>
                <a:spcPts val="0"/>
              </a:spcAft>
              <a:buSzPts val="1300"/>
              <a:buFont typeface="Montserrat"/>
              <a:buChar char="■"/>
              <a:defRPr sz="1300">
                <a:latin typeface="Montserrat"/>
                <a:ea typeface="Montserrat"/>
                <a:cs typeface="Montserrat"/>
                <a:sym typeface="Montserrat"/>
              </a:defRPr>
            </a:lvl3pPr>
            <a:lvl4pPr marL="1828800" lvl="3" indent="-311150" algn="l">
              <a:lnSpc>
                <a:spcPct val="100000"/>
              </a:lnSpc>
              <a:spcBef>
                <a:spcPts val="0"/>
              </a:spcBef>
              <a:spcAft>
                <a:spcPts val="0"/>
              </a:spcAft>
              <a:buSzPts val="1300"/>
              <a:buFont typeface="Montserrat"/>
              <a:buChar char="●"/>
              <a:defRPr sz="1300">
                <a:latin typeface="Montserrat"/>
                <a:ea typeface="Montserrat"/>
                <a:cs typeface="Montserrat"/>
                <a:sym typeface="Montserrat"/>
              </a:defRPr>
            </a:lvl4pPr>
            <a:lvl5pPr marL="2286000" lvl="4" indent="-311150" algn="l">
              <a:lnSpc>
                <a:spcPct val="100000"/>
              </a:lnSpc>
              <a:spcBef>
                <a:spcPts val="0"/>
              </a:spcBef>
              <a:spcAft>
                <a:spcPts val="0"/>
              </a:spcAft>
              <a:buSzPts val="1300"/>
              <a:buFont typeface="Montserrat"/>
              <a:buChar char="○"/>
              <a:defRPr sz="1300">
                <a:latin typeface="Montserrat"/>
                <a:ea typeface="Montserrat"/>
                <a:cs typeface="Montserrat"/>
                <a:sym typeface="Montserrat"/>
              </a:defRPr>
            </a:lvl5pPr>
            <a:lvl6pPr marL="2743200" lvl="5" indent="-311150" algn="l">
              <a:lnSpc>
                <a:spcPct val="100000"/>
              </a:lnSpc>
              <a:spcBef>
                <a:spcPts val="0"/>
              </a:spcBef>
              <a:spcAft>
                <a:spcPts val="0"/>
              </a:spcAft>
              <a:buSzPts val="1300"/>
              <a:buFont typeface="Montserrat"/>
              <a:buChar char="■"/>
              <a:defRPr sz="1300">
                <a:latin typeface="Montserrat"/>
                <a:ea typeface="Montserrat"/>
                <a:cs typeface="Montserrat"/>
                <a:sym typeface="Montserrat"/>
              </a:defRPr>
            </a:lvl6pPr>
            <a:lvl7pPr marL="3200400" lvl="6" indent="-311150" algn="l">
              <a:lnSpc>
                <a:spcPct val="100000"/>
              </a:lnSpc>
              <a:spcBef>
                <a:spcPts val="0"/>
              </a:spcBef>
              <a:spcAft>
                <a:spcPts val="0"/>
              </a:spcAft>
              <a:buSzPts val="1300"/>
              <a:buFont typeface="Montserrat"/>
              <a:buChar char="●"/>
              <a:defRPr sz="1300">
                <a:latin typeface="Montserrat"/>
                <a:ea typeface="Montserrat"/>
                <a:cs typeface="Montserrat"/>
                <a:sym typeface="Montserrat"/>
              </a:defRPr>
            </a:lvl7pPr>
            <a:lvl8pPr marL="3657600" lvl="7" indent="-311150" algn="l">
              <a:lnSpc>
                <a:spcPct val="100000"/>
              </a:lnSpc>
              <a:spcBef>
                <a:spcPts val="0"/>
              </a:spcBef>
              <a:spcAft>
                <a:spcPts val="0"/>
              </a:spcAft>
              <a:buSzPts val="1300"/>
              <a:buFont typeface="Montserrat"/>
              <a:buChar char="○"/>
              <a:defRPr sz="1300">
                <a:latin typeface="Montserrat"/>
                <a:ea typeface="Montserrat"/>
                <a:cs typeface="Montserrat"/>
                <a:sym typeface="Montserrat"/>
              </a:defRPr>
            </a:lvl8pPr>
            <a:lvl9pPr marL="4114800" lvl="8" indent="-311150" algn="l">
              <a:lnSpc>
                <a:spcPct val="100000"/>
              </a:lnSpc>
              <a:spcBef>
                <a:spcPts val="0"/>
              </a:spcBef>
              <a:spcAft>
                <a:spcPts val="0"/>
              </a:spcAft>
              <a:buSzPts val="1300"/>
              <a:buFont typeface="Montserrat"/>
              <a:buChar char="■"/>
              <a:defRPr sz="1300">
                <a:latin typeface="Montserrat"/>
                <a:ea typeface="Montserrat"/>
                <a:cs typeface="Montserrat"/>
                <a:sym typeface="Montserra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 3 Small Boxes">
  <p:cSld name="Content Slide - 3 Small Boxes">
    <p:spTree>
      <p:nvGrpSpPr>
        <p:cNvPr id="1" name="Shape 140"/>
        <p:cNvGrpSpPr/>
        <p:nvPr/>
      </p:nvGrpSpPr>
      <p:grpSpPr>
        <a:xfrm>
          <a:off x="0" y="0"/>
          <a:ext cx="0" cy="0"/>
          <a:chOff x="0" y="0"/>
          <a:chExt cx="0" cy="0"/>
        </a:xfrm>
      </p:grpSpPr>
      <p:sp>
        <p:nvSpPr>
          <p:cNvPr id="141" name="Google Shape;141;p28"/>
          <p:cNvSpPr/>
          <p:nvPr/>
        </p:nvSpPr>
        <p:spPr>
          <a:xfrm>
            <a:off x="25" y="0"/>
            <a:ext cx="12192000" cy="692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2" name="Google Shape;142;p28" descr="A black and grey logo&#10;&#10;Description automatically generated with medium confidence"/>
          <p:cNvPicPr preferRelativeResize="0"/>
          <p:nvPr/>
        </p:nvPicPr>
        <p:blipFill rotWithShape="1">
          <a:blip r:embed="rId2">
            <a:alphaModFix/>
          </a:blip>
          <a:srcRect/>
          <a:stretch/>
        </p:blipFill>
        <p:spPr>
          <a:xfrm>
            <a:off x="9220823" y="0"/>
            <a:ext cx="2971177" cy="6858001"/>
          </a:xfrm>
          <a:prstGeom prst="rect">
            <a:avLst/>
          </a:prstGeom>
          <a:noFill/>
          <a:ln>
            <a:noFill/>
          </a:ln>
        </p:spPr>
      </p:pic>
      <p:sp>
        <p:nvSpPr>
          <p:cNvPr id="143" name="Google Shape;143;p28"/>
          <p:cNvSpPr/>
          <p:nvPr/>
        </p:nvSpPr>
        <p:spPr>
          <a:xfrm>
            <a:off x="11597049" y="6274470"/>
            <a:ext cx="237300" cy="2373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44" name="Google Shape;144;p28"/>
          <p:cNvSpPr txBox="1"/>
          <p:nvPr/>
        </p:nvSpPr>
        <p:spPr>
          <a:xfrm>
            <a:off x="11513370" y="6277754"/>
            <a:ext cx="404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lt1"/>
                </a:solidFill>
                <a:latin typeface="Montserrat"/>
                <a:ea typeface="Montserrat"/>
                <a:cs typeface="Montserrat"/>
                <a:sym typeface="Montserrat"/>
              </a:rPr>
              <a:t>‹#›</a:t>
            </a:fld>
            <a:endParaRPr sz="900" b="1" i="0" u="none" strike="noStrike" cap="none">
              <a:solidFill>
                <a:schemeClr val="lt1"/>
              </a:solidFill>
              <a:latin typeface="Montserrat"/>
              <a:ea typeface="Montserrat"/>
              <a:cs typeface="Montserrat"/>
              <a:sym typeface="Montserrat"/>
            </a:endParaRPr>
          </a:p>
        </p:txBody>
      </p:sp>
      <p:sp>
        <p:nvSpPr>
          <p:cNvPr id="145" name="Google Shape;145;p28"/>
          <p:cNvSpPr/>
          <p:nvPr/>
        </p:nvSpPr>
        <p:spPr>
          <a:xfrm>
            <a:off x="2050474" y="6347450"/>
            <a:ext cx="6766500" cy="91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46" name="Google Shape;146;p28"/>
          <p:cNvSpPr txBox="1"/>
          <p:nvPr/>
        </p:nvSpPr>
        <p:spPr>
          <a:xfrm>
            <a:off x="8787442" y="6274470"/>
            <a:ext cx="2834700" cy="230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Montserrat"/>
                <a:ea typeface="Montserrat"/>
                <a:cs typeface="Montserrat"/>
                <a:sym typeface="Montserrat"/>
              </a:rPr>
              <a:t>© </a:t>
            </a:r>
            <a:r>
              <a:rPr lang="en-US" sz="900">
                <a:solidFill>
                  <a:schemeClr val="dk1"/>
                </a:solidFill>
                <a:latin typeface="Montserrat"/>
                <a:ea typeface="Montserrat"/>
                <a:cs typeface="Montserrat"/>
                <a:sym typeface="Montserrat"/>
              </a:rPr>
              <a:t>2025</a:t>
            </a:r>
            <a:r>
              <a:rPr lang="en-US" sz="900" b="0" i="0" u="none" strike="noStrike" cap="none">
                <a:solidFill>
                  <a:schemeClr val="dk1"/>
                </a:solidFill>
                <a:latin typeface="Montserrat"/>
                <a:ea typeface="Montserrat"/>
                <a:cs typeface="Montserrat"/>
                <a:sym typeface="Montserrat"/>
              </a:rPr>
              <a:t> </a:t>
            </a:r>
            <a:r>
              <a:rPr lang="en-US" sz="900" b="1" i="0" u="none" strike="noStrike" cap="none">
                <a:solidFill>
                  <a:schemeClr val="dk1"/>
                </a:solidFill>
                <a:latin typeface="Montserrat"/>
                <a:ea typeface="Montserrat"/>
                <a:cs typeface="Montserrat"/>
                <a:sym typeface="Montserrat"/>
              </a:rPr>
              <a:t>Square 9</a:t>
            </a:r>
            <a:r>
              <a:rPr lang="en-US" sz="900" b="0" i="0" u="none" strike="noStrike" cap="none">
                <a:solidFill>
                  <a:schemeClr val="dk1"/>
                </a:solidFill>
                <a:latin typeface="Montserrat"/>
                <a:ea typeface="Montserrat"/>
                <a:cs typeface="Montserrat"/>
                <a:sym typeface="Montserrat"/>
              </a:rPr>
              <a:t>. All Rights Reserved.</a:t>
            </a:r>
            <a:endParaRPr sz="1400" b="0" i="0" u="none" strike="noStrike" cap="none">
              <a:solidFill>
                <a:srgbClr val="000000"/>
              </a:solidFill>
              <a:latin typeface="Arial"/>
              <a:ea typeface="Arial"/>
              <a:cs typeface="Arial"/>
              <a:sym typeface="Arial"/>
            </a:endParaRPr>
          </a:p>
        </p:txBody>
      </p:sp>
      <p:pic>
        <p:nvPicPr>
          <p:cNvPr id="147" name="Google Shape;147;p28"/>
          <p:cNvPicPr preferRelativeResize="0"/>
          <p:nvPr/>
        </p:nvPicPr>
        <p:blipFill>
          <a:blip r:embed="rId3"/>
          <a:srcRect/>
          <a:stretch/>
        </p:blipFill>
        <p:spPr>
          <a:xfrm>
            <a:off x="359458" y="6064432"/>
            <a:ext cx="1547893" cy="447438"/>
          </a:xfrm>
          <a:prstGeom prst="rect">
            <a:avLst/>
          </a:prstGeom>
          <a:noFill/>
          <a:ln>
            <a:noFill/>
          </a:ln>
        </p:spPr>
      </p:pic>
      <p:sp>
        <p:nvSpPr>
          <p:cNvPr id="148" name="Google Shape;148;p28"/>
          <p:cNvSpPr/>
          <p:nvPr/>
        </p:nvSpPr>
        <p:spPr>
          <a:xfrm>
            <a:off x="539183" y="2768536"/>
            <a:ext cx="3399300" cy="2257800"/>
          </a:xfrm>
          <a:prstGeom prst="roundRect">
            <a:avLst>
              <a:gd name="adj" fmla="val 727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49" name="Google Shape;149;p28"/>
          <p:cNvSpPr txBox="1">
            <a:spLocks noGrp="1"/>
          </p:cNvSpPr>
          <p:nvPr>
            <p:ph type="body" idx="1"/>
          </p:nvPr>
        </p:nvSpPr>
        <p:spPr>
          <a:xfrm>
            <a:off x="703629" y="2933723"/>
            <a:ext cx="3070500" cy="1927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9pPr>
          </a:lstStyle>
          <a:p>
            <a:endParaRPr/>
          </a:p>
        </p:txBody>
      </p:sp>
      <p:sp>
        <p:nvSpPr>
          <p:cNvPr id="150" name="Google Shape;150;p28"/>
          <p:cNvSpPr/>
          <p:nvPr/>
        </p:nvSpPr>
        <p:spPr>
          <a:xfrm>
            <a:off x="4295455" y="2768536"/>
            <a:ext cx="3399300" cy="2257800"/>
          </a:xfrm>
          <a:prstGeom prst="roundRect">
            <a:avLst>
              <a:gd name="adj" fmla="val 7279"/>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51" name="Google Shape;151;p28"/>
          <p:cNvSpPr txBox="1">
            <a:spLocks noGrp="1"/>
          </p:cNvSpPr>
          <p:nvPr>
            <p:ph type="body" idx="2"/>
          </p:nvPr>
        </p:nvSpPr>
        <p:spPr>
          <a:xfrm>
            <a:off x="4459901" y="2933723"/>
            <a:ext cx="3070500" cy="1927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9pPr>
          </a:lstStyle>
          <a:p>
            <a:endParaRPr/>
          </a:p>
        </p:txBody>
      </p:sp>
      <p:sp>
        <p:nvSpPr>
          <p:cNvPr id="152" name="Google Shape;152;p28"/>
          <p:cNvSpPr/>
          <p:nvPr/>
        </p:nvSpPr>
        <p:spPr>
          <a:xfrm>
            <a:off x="8051726" y="2768536"/>
            <a:ext cx="3399300" cy="2257800"/>
          </a:xfrm>
          <a:prstGeom prst="roundRect">
            <a:avLst>
              <a:gd name="adj" fmla="val 7279"/>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153" name="Google Shape;153;p28"/>
          <p:cNvSpPr txBox="1">
            <a:spLocks noGrp="1"/>
          </p:cNvSpPr>
          <p:nvPr>
            <p:ph type="body" idx="3"/>
          </p:nvPr>
        </p:nvSpPr>
        <p:spPr>
          <a:xfrm>
            <a:off x="8216172" y="2933723"/>
            <a:ext cx="3070500" cy="1927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Montserrat"/>
                <a:ea typeface="Montserrat"/>
                <a:cs typeface="Montserrat"/>
                <a:sym typeface="Montserrat"/>
              </a:defRPr>
            </a:lvl9pPr>
          </a:lstStyle>
          <a:p>
            <a:endParaRPr/>
          </a:p>
        </p:txBody>
      </p:sp>
      <p:sp>
        <p:nvSpPr>
          <p:cNvPr id="154" name="Google Shape;154;p28"/>
          <p:cNvSpPr txBox="1">
            <a:spLocks noGrp="1"/>
          </p:cNvSpPr>
          <p:nvPr>
            <p:ph type="body" idx="4"/>
          </p:nvPr>
        </p:nvSpPr>
        <p:spPr>
          <a:xfrm>
            <a:off x="539188" y="551701"/>
            <a:ext cx="11113500" cy="584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2"/>
              </a:buClr>
              <a:buSzPts val="3600"/>
              <a:buFont typeface="Arial"/>
              <a:buNone/>
              <a:defRPr sz="3600" b="1" i="0" u="none" strike="noStrike" cap="none">
                <a:solidFill>
                  <a:schemeClr val="accent2"/>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155" name="Google Shape;155;p28"/>
          <p:cNvSpPr/>
          <p:nvPr/>
        </p:nvSpPr>
        <p:spPr>
          <a:xfrm>
            <a:off x="665019" y="1154545"/>
            <a:ext cx="489600" cy="138600"/>
          </a:xfrm>
          <a:prstGeom prst="roundRect">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Agenda Slide" type="obj">
  <p:cSld name="OBJECT">
    <p:spTree>
      <p:nvGrpSpPr>
        <p:cNvPr id="1" name="Shape 1469"/>
        <p:cNvGrpSpPr/>
        <p:nvPr/>
      </p:nvGrpSpPr>
      <p:grpSpPr>
        <a:xfrm>
          <a:off x="0" y="0"/>
          <a:ext cx="0" cy="0"/>
          <a:chOff x="0" y="0"/>
          <a:chExt cx="0" cy="0"/>
        </a:xfrm>
      </p:grpSpPr>
      <p:sp>
        <p:nvSpPr>
          <p:cNvPr id="1470" name="Google Shape;1470;g343d2673bcf_0_3753"/>
          <p:cNvSpPr/>
          <p:nvPr/>
        </p:nvSpPr>
        <p:spPr>
          <a:xfrm>
            <a:off x="-1" y="0"/>
            <a:ext cx="4807800" cy="6858000"/>
          </a:xfrm>
          <a:prstGeom prst="rect">
            <a:avLst/>
          </a:prstGeom>
          <a:blipFill rotWithShape="1">
            <a:blip r:embed="rId2">
              <a:alphaModFix/>
            </a:blip>
            <a:stretch>
              <a:fillRect l="-142463" t="-1248" r="-23947" b="-2659"/>
            </a:stretch>
          </a:blip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71" name="Google Shape;1471;g343d2673bcf_0_3753"/>
          <p:cNvSpPr/>
          <p:nvPr/>
        </p:nvSpPr>
        <p:spPr>
          <a:xfrm>
            <a:off x="5769796" y="1101207"/>
            <a:ext cx="378900" cy="66900"/>
          </a:xfrm>
          <a:prstGeom prst="roundRect">
            <a:avLst>
              <a:gd name="adj" fmla="val 50000"/>
            </a:avLst>
          </a:prstGeom>
          <a:solidFill>
            <a:srgbClr val="E87722"/>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72" name="Google Shape;1472;g343d2673bcf_0_3753"/>
          <p:cNvSpPr/>
          <p:nvPr/>
        </p:nvSpPr>
        <p:spPr>
          <a:xfrm>
            <a:off x="5383970" y="1101207"/>
            <a:ext cx="569100" cy="66900"/>
          </a:xfrm>
          <a:prstGeom prst="roundRect">
            <a:avLst>
              <a:gd name="adj" fmla="val 50000"/>
            </a:avLst>
          </a:prstGeom>
          <a:solidFill>
            <a:srgbClr val="13294B"/>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grpSp>
        <p:nvGrpSpPr>
          <p:cNvPr id="1473" name="Google Shape;1473;g343d2673bcf_0_3753"/>
          <p:cNvGrpSpPr/>
          <p:nvPr/>
        </p:nvGrpSpPr>
        <p:grpSpPr>
          <a:xfrm>
            <a:off x="5953170" y="1746405"/>
            <a:ext cx="4841523" cy="564030"/>
            <a:chOff x="8445520" y="2162301"/>
            <a:chExt cx="7261922" cy="846002"/>
          </a:xfrm>
        </p:grpSpPr>
        <p:sp>
          <p:nvSpPr>
            <p:cNvPr id="1474" name="Google Shape;1474;g343d2673bcf_0_3753"/>
            <p:cNvSpPr/>
            <p:nvPr/>
          </p:nvSpPr>
          <p:spPr>
            <a:xfrm>
              <a:off x="15643242" y="2162301"/>
              <a:ext cx="64200" cy="846000"/>
            </a:xfrm>
            <a:prstGeom prst="rect">
              <a:avLst/>
            </a:prstGeom>
            <a:solidFill>
              <a:srgbClr val="E87722"/>
            </a:solidFill>
            <a:ln>
              <a:noFill/>
            </a:ln>
            <a:effectLst>
              <a:outerShdw blurRad="50800" dist="38100" dir="8100000" algn="tr"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75" name="Google Shape;1475;g343d2673bcf_0_3753"/>
            <p:cNvSpPr/>
            <p:nvPr/>
          </p:nvSpPr>
          <p:spPr>
            <a:xfrm flipH="1">
              <a:off x="9222942" y="2162303"/>
              <a:ext cx="6420300" cy="846000"/>
            </a:xfrm>
            <a:prstGeom prst="homePlate">
              <a:avLst>
                <a:gd name="adj" fmla="val 38611"/>
              </a:avLst>
            </a:prstGeom>
            <a:solidFill>
              <a:srgbClr val="FFFFFF"/>
            </a:solidFill>
            <a:ln>
              <a:noFill/>
            </a:ln>
            <a:effectLst>
              <a:outerShdw blurRad="50800" dist="38100" dir="8100000" algn="tr"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76" name="Google Shape;1476;g343d2673bcf_0_3753"/>
            <p:cNvSpPr/>
            <p:nvPr/>
          </p:nvSpPr>
          <p:spPr>
            <a:xfrm rot="-5400000">
              <a:off x="8416120" y="2229438"/>
              <a:ext cx="779400" cy="720600"/>
            </a:xfrm>
            <a:prstGeom prst="hexagon">
              <a:avLst>
                <a:gd name="adj" fmla="val 25000"/>
                <a:gd name="vf" fmla="val 115470"/>
              </a:avLst>
            </a:prstGeom>
            <a:solidFill>
              <a:srgbClr val="E87722"/>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77" name="Google Shape;1477;g343d2673bcf_0_3753"/>
            <p:cNvSpPr txBox="1"/>
            <p:nvPr/>
          </p:nvSpPr>
          <p:spPr>
            <a:xfrm>
              <a:off x="8596246" y="2404998"/>
              <a:ext cx="419100" cy="369300"/>
            </a:xfrm>
            <a:prstGeom prst="rect">
              <a:avLst/>
            </a:prstGeom>
            <a:noFill/>
            <a:ln>
              <a:noFill/>
            </a:ln>
          </p:spPr>
          <p:txBody>
            <a:bodyPr spcFirstLastPara="1" wrap="square" lIns="60950" tIns="30475" rIns="60950" bIns="30475" anchor="t" anchorCtr="0">
              <a:spAutoFit/>
            </a:bodyPr>
            <a:lstStyle/>
            <a:p>
              <a:pPr marL="0" marR="0" lvl="0" indent="0" algn="l" rtl="0">
                <a:lnSpc>
                  <a:spcPct val="100000"/>
                </a:lnSpc>
                <a:spcBef>
                  <a:spcPts val="0"/>
                </a:spcBef>
                <a:spcAft>
                  <a:spcPts val="0"/>
                </a:spcAft>
                <a:buClr>
                  <a:srgbClr val="FFFFFF"/>
                </a:buClr>
                <a:buSzPts val="1200"/>
                <a:buFont typeface="Montserrat"/>
                <a:buNone/>
              </a:pPr>
              <a:r>
                <a:rPr lang="en-US" sz="1200" b="0" i="0" u="none" strike="noStrike" cap="none">
                  <a:solidFill>
                    <a:srgbClr val="FFFFFF"/>
                  </a:solidFill>
                  <a:latin typeface="Montserrat"/>
                  <a:ea typeface="Montserrat"/>
                  <a:cs typeface="Montserrat"/>
                  <a:sym typeface="Montserrat"/>
                </a:rPr>
                <a:t>01</a:t>
              </a:r>
              <a:endParaRPr sz="900" b="0" i="0" u="none" strike="noStrike" cap="none">
                <a:solidFill>
                  <a:srgbClr val="000000"/>
                </a:solidFill>
                <a:latin typeface="Arial"/>
                <a:ea typeface="Arial"/>
                <a:cs typeface="Arial"/>
                <a:sym typeface="Arial"/>
              </a:endParaRPr>
            </a:p>
          </p:txBody>
        </p:sp>
      </p:grpSp>
      <p:pic>
        <p:nvPicPr>
          <p:cNvPr id="1478" name="Google Shape;1478;g343d2673bcf_0_3753"/>
          <p:cNvPicPr preferRelativeResize="0"/>
          <p:nvPr/>
        </p:nvPicPr>
        <p:blipFill rotWithShape="1">
          <a:blip r:embed="rId3">
            <a:alphaModFix/>
          </a:blip>
          <a:srcRect l="9" r="9"/>
          <a:stretch/>
        </p:blipFill>
        <p:spPr>
          <a:xfrm>
            <a:off x="10530417" y="312450"/>
            <a:ext cx="1178982" cy="340299"/>
          </a:xfrm>
          <a:prstGeom prst="rect">
            <a:avLst/>
          </a:prstGeom>
          <a:noFill/>
          <a:ln>
            <a:noFill/>
          </a:ln>
        </p:spPr>
      </p:pic>
      <p:grpSp>
        <p:nvGrpSpPr>
          <p:cNvPr id="1479" name="Google Shape;1479;g343d2673bcf_0_3753"/>
          <p:cNvGrpSpPr/>
          <p:nvPr/>
        </p:nvGrpSpPr>
        <p:grpSpPr>
          <a:xfrm>
            <a:off x="5953170" y="2593750"/>
            <a:ext cx="4841523" cy="564030"/>
            <a:chOff x="8445520" y="2162301"/>
            <a:chExt cx="7261922" cy="846002"/>
          </a:xfrm>
        </p:grpSpPr>
        <p:sp>
          <p:nvSpPr>
            <p:cNvPr id="1480" name="Google Shape;1480;g343d2673bcf_0_3753"/>
            <p:cNvSpPr/>
            <p:nvPr/>
          </p:nvSpPr>
          <p:spPr>
            <a:xfrm>
              <a:off x="15643242" y="2162301"/>
              <a:ext cx="64200" cy="846000"/>
            </a:xfrm>
            <a:prstGeom prst="rect">
              <a:avLst/>
            </a:prstGeom>
            <a:solidFill>
              <a:srgbClr val="13294B"/>
            </a:solidFill>
            <a:ln>
              <a:noFill/>
            </a:ln>
            <a:effectLst>
              <a:outerShdw blurRad="50800" dist="38100" dir="8100000" algn="tr"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81" name="Google Shape;1481;g343d2673bcf_0_3753"/>
            <p:cNvSpPr/>
            <p:nvPr/>
          </p:nvSpPr>
          <p:spPr>
            <a:xfrm flipH="1">
              <a:off x="9222942" y="2162303"/>
              <a:ext cx="6420300" cy="846000"/>
            </a:xfrm>
            <a:prstGeom prst="homePlate">
              <a:avLst>
                <a:gd name="adj" fmla="val 38611"/>
              </a:avLst>
            </a:prstGeom>
            <a:solidFill>
              <a:srgbClr val="FFFFFF"/>
            </a:solidFill>
            <a:ln>
              <a:noFill/>
            </a:ln>
            <a:effectLst>
              <a:outerShdw blurRad="50800" dist="38100" dir="8100000" algn="tr"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82" name="Google Shape;1482;g343d2673bcf_0_3753"/>
            <p:cNvSpPr/>
            <p:nvPr/>
          </p:nvSpPr>
          <p:spPr>
            <a:xfrm rot="-5400000">
              <a:off x="8416120" y="2229438"/>
              <a:ext cx="779400" cy="720600"/>
            </a:xfrm>
            <a:prstGeom prst="hexagon">
              <a:avLst>
                <a:gd name="adj" fmla="val 25000"/>
                <a:gd name="vf" fmla="val 115470"/>
              </a:avLst>
            </a:prstGeom>
            <a:solidFill>
              <a:srgbClr val="13294B"/>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83" name="Google Shape;1483;g343d2673bcf_0_3753"/>
            <p:cNvSpPr txBox="1"/>
            <p:nvPr/>
          </p:nvSpPr>
          <p:spPr>
            <a:xfrm>
              <a:off x="8546718" y="2404998"/>
              <a:ext cx="518400" cy="369300"/>
            </a:xfrm>
            <a:prstGeom prst="rect">
              <a:avLst/>
            </a:prstGeom>
            <a:noFill/>
            <a:ln>
              <a:noFill/>
            </a:ln>
          </p:spPr>
          <p:txBody>
            <a:bodyPr spcFirstLastPara="1" wrap="square" lIns="60950" tIns="30475" rIns="60950" bIns="30475" anchor="t" anchorCtr="0">
              <a:spAutoFit/>
            </a:bodyPr>
            <a:lstStyle/>
            <a:p>
              <a:pPr marL="0" marR="0" lvl="0" indent="0" algn="l" rtl="0">
                <a:lnSpc>
                  <a:spcPct val="100000"/>
                </a:lnSpc>
                <a:spcBef>
                  <a:spcPts val="0"/>
                </a:spcBef>
                <a:spcAft>
                  <a:spcPts val="0"/>
                </a:spcAft>
                <a:buClr>
                  <a:srgbClr val="FFFFFF"/>
                </a:buClr>
                <a:buSzPts val="1200"/>
                <a:buFont typeface="Montserrat"/>
                <a:buNone/>
              </a:pPr>
              <a:r>
                <a:rPr lang="en-US" sz="1200" b="0" i="0" u="none" strike="noStrike" cap="none">
                  <a:solidFill>
                    <a:srgbClr val="FFFFFF"/>
                  </a:solidFill>
                  <a:latin typeface="Montserrat"/>
                  <a:ea typeface="Montserrat"/>
                  <a:cs typeface="Montserrat"/>
                  <a:sym typeface="Montserrat"/>
                </a:rPr>
                <a:t>02</a:t>
              </a:r>
              <a:endParaRPr sz="900" b="0" i="0" u="none" strike="noStrike" cap="none">
                <a:solidFill>
                  <a:srgbClr val="000000"/>
                </a:solidFill>
                <a:latin typeface="Arial"/>
                <a:ea typeface="Arial"/>
                <a:cs typeface="Arial"/>
                <a:sym typeface="Arial"/>
              </a:endParaRPr>
            </a:p>
          </p:txBody>
        </p:sp>
      </p:grpSp>
      <p:grpSp>
        <p:nvGrpSpPr>
          <p:cNvPr id="1484" name="Google Shape;1484;g343d2673bcf_0_3753"/>
          <p:cNvGrpSpPr/>
          <p:nvPr/>
        </p:nvGrpSpPr>
        <p:grpSpPr>
          <a:xfrm>
            <a:off x="5953170" y="3441096"/>
            <a:ext cx="4841523" cy="564030"/>
            <a:chOff x="8445520" y="2162301"/>
            <a:chExt cx="7261922" cy="846002"/>
          </a:xfrm>
        </p:grpSpPr>
        <p:sp>
          <p:nvSpPr>
            <p:cNvPr id="1485" name="Google Shape;1485;g343d2673bcf_0_3753"/>
            <p:cNvSpPr/>
            <p:nvPr/>
          </p:nvSpPr>
          <p:spPr>
            <a:xfrm>
              <a:off x="15643242" y="2162301"/>
              <a:ext cx="64200" cy="846000"/>
            </a:xfrm>
            <a:prstGeom prst="rect">
              <a:avLst/>
            </a:prstGeom>
            <a:solidFill>
              <a:srgbClr val="13294B"/>
            </a:solidFill>
            <a:ln>
              <a:noFill/>
            </a:ln>
            <a:effectLst>
              <a:outerShdw blurRad="50800" dist="38100" dir="8100000" algn="tr"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86" name="Google Shape;1486;g343d2673bcf_0_3753"/>
            <p:cNvSpPr/>
            <p:nvPr/>
          </p:nvSpPr>
          <p:spPr>
            <a:xfrm flipH="1">
              <a:off x="9222942" y="2162303"/>
              <a:ext cx="6420300" cy="846000"/>
            </a:xfrm>
            <a:prstGeom prst="homePlate">
              <a:avLst>
                <a:gd name="adj" fmla="val 38611"/>
              </a:avLst>
            </a:prstGeom>
            <a:solidFill>
              <a:srgbClr val="FFFFFF"/>
            </a:solidFill>
            <a:ln>
              <a:noFill/>
            </a:ln>
            <a:effectLst>
              <a:outerShdw blurRad="50800" dist="38100" dir="8100000" algn="tr"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87" name="Google Shape;1487;g343d2673bcf_0_3753"/>
            <p:cNvSpPr/>
            <p:nvPr/>
          </p:nvSpPr>
          <p:spPr>
            <a:xfrm rot="-5400000">
              <a:off x="8416120" y="2229438"/>
              <a:ext cx="779400" cy="720600"/>
            </a:xfrm>
            <a:prstGeom prst="hexagon">
              <a:avLst>
                <a:gd name="adj" fmla="val 25000"/>
                <a:gd name="vf" fmla="val 115470"/>
              </a:avLst>
            </a:prstGeom>
            <a:solidFill>
              <a:srgbClr val="13294B"/>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88" name="Google Shape;1488;g343d2673bcf_0_3753"/>
            <p:cNvSpPr txBox="1"/>
            <p:nvPr/>
          </p:nvSpPr>
          <p:spPr>
            <a:xfrm>
              <a:off x="8546718" y="2404998"/>
              <a:ext cx="518400" cy="369300"/>
            </a:xfrm>
            <a:prstGeom prst="rect">
              <a:avLst/>
            </a:prstGeom>
            <a:noFill/>
            <a:ln>
              <a:noFill/>
            </a:ln>
          </p:spPr>
          <p:txBody>
            <a:bodyPr spcFirstLastPara="1" wrap="square" lIns="60950" tIns="30475" rIns="60950" bIns="30475" anchor="t" anchorCtr="0">
              <a:spAutoFit/>
            </a:bodyPr>
            <a:lstStyle/>
            <a:p>
              <a:pPr marL="0" marR="0" lvl="0" indent="0" algn="l" rtl="0">
                <a:lnSpc>
                  <a:spcPct val="100000"/>
                </a:lnSpc>
                <a:spcBef>
                  <a:spcPts val="0"/>
                </a:spcBef>
                <a:spcAft>
                  <a:spcPts val="0"/>
                </a:spcAft>
                <a:buClr>
                  <a:srgbClr val="FFFFFF"/>
                </a:buClr>
                <a:buSzPts val="1200"/>
                <a:buFont typeface="Montserrat"/>
                <a:buNone/>
              </a:pPr>
              <a:r>
                <a:rPr lang="en-US" sz="1200" b="0" i="0" u="none" strike="noStrike" cap="none">
                  <a:solidFill>
                    <a:srgbClr val="FFFFFF"/>
                  </a:solidFill>
                  <a:latin typeface="Montserrat"/>
                  <a:ea typeface="Montserrat"/>
                  <a:cs typeface="Montserrat"/>
                  <a:sym typeface="Montserrat"/>
                </a:rPr>
                <a:t>03</a:t>
              </a:r>
              <a:endParaRPr sz="900" b="0" i="0" u="none" strike="noStrike" cap="none">
                <a:solidFill>
                  <a:srgbClr val="000000"/>
                </a:solidFill>
                <a:latin typeface="Arial"/>
                <a:ea typeface="Arial"/>
                <a:cs typeface="Arial"/>
                <a:sym typeface="Arial"/>
              </a:endParaRPr>
            </a:p>
          </p:txBody>
        </p:sp>
      </p:grpSp>
      <p:grpSp>
        <p:nvGrpSpPr>
          <p:cNvPr id="1489" name="Google Shape;1489;g343d2673bcf_0_3753"/>
          <p:cNvGrpSpPr/>
          <p:nvPr/>
        </p:nvGrpSpPr>
        <p:grpSpPr>
          <a:xfrm>
            <a:off x="5953170" y="4288441"/>
            <a:ext cx="4841523" cy="564030"/>
            <a:chOff x="8445520" y="2162301"/>
            <a:chExt cx="7261922" cy="846002"/>
          </a:xfrm>
        </p:grpSpPr>
        <p:sp>
          <p:nvSpPr>
            <p:cNvPr id="1490" name="Google Shape;1490;g343d2673bcf_0_3753"/>
            <p:cNvSpPr/>
            <p:nvPr/>
          </p:nvSpPr>
          <p:spPr>
            <a:xfrm>
              <a:off x="15643242" y="2162301"/>
              <a:ext cx="64200" cy="846000"/>
            </a:xfrm>
            <a:prstGeom prst="rect">
              <a:avLst/>
            </a:prstGeom>
            <a:solidFill>
              <a:srgbClr val="13294B"/>
            </a:solidFill>
            <a:ln>
              <a:noFill/>
            </a:ln>
            <a:effectLst>
              <a:outerShdw blurRad="50800" dist="38100" dir="8100000" algn="tr"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91" name="Google Shape;1491;g343d2673bcf_0_3753"/>
            <p:cNvSpPr/>
            <p:nvPr/>
          </p:nvSpPr>
          <p:spPr>
            <a:xfrm flipH="1">
              <a:off x="9222942" y="2162303"/>
              <a:ext cx="6420300" cy="846000"/>
            </a:xfrm>
            <a:prstGeom prst="homePlate">
              <a:avLst>
                <a:gd name="adj" fmla="val 38611"/>
              </a:avLst>
            </a:prstGeom>
            <a:solidFill>
              <a:srgbClr val="FFFFFF"/>
            </a:solidFill>
            <a:ln>
              <a:noFill/>
            </a:ln>
            <a:effectLst>
              <a:outerShdw blurRad="50800" dist="38100" dir="8100000" algn="tr"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92" name="Google Shape;1492;g343d2673bcf_0_3753"/>
            <p:cNvSpPr/>
            <p:nvPr/>
          </p:nvSpPr>
          <p:spPr>
            <a:xfrm rot="-5400000">
              <a:off x="8416120" y="2229438"/>
              <a:ext cx="779400" cy="720600"/>
            </a:xfrm>
            <a:prstGeom prst="hexagon">
              <a:avLst>
                <a:gd name="adj" fmla="val 25000"/>
                <a:gd name="vf" fmla="val 115470"/>
              </a:avLst>
            </a:prstGeom>
            <a:solidFill>
              <a:srgbClr val="13294B"/>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93" name="Google Shape;1493;g343d2673bcf_0_3753"/>
            <p:cNvSpPr txBox="1"/>
            <p:nvPr/>
          </p:nvSpPr>
          <p:spPr>
            <a:xfrm>
              <a:off x="8546718" y="2404998"/>
              <a:ext cx="518400" cy="369300"/>
            </a:xfrm>
            <a:prstGeom prst="rect">
              <a:avLst/>
            </a:prstGeom>
            <a:noFill/>
            <a:ln>
              <a:noFill/>
            </a:ln>
          </p:spPr>
          <p:txBody>
            <a:bodyPr spcFirstLastPara="1" wrap="square" lIns="60950" tIns="30475" rIns="60950" bIns="30475" anchor="t" anchorCtr="0">
              <a:spAutoFit/>
            </a:bodyPr>
            <a:lstStyle/>
            <a:p>
              <a:pPr marL="0" marR="0" lvl="0" indent="0" algn="l" rtl="0">
                <a:lnSpc>
                  <a:spcPct val="100000"/>
                </a:lnSpc>
                <a:spcBef>
                  <a:spcPts val="0"/>
                </a:spcBef>
                <a:spcAft>
                  <a:spcPts val="0"/>
                </a:spcAft>
                <a:buClr>
                  <a:srgbClr val="FFFFFF"/>
                </a:buClr>
                <a:buSzPts val="1200"/>
                <a:buFont typeface="Montserrat"/>
                <a:buNone/>
              </a:pPr>
              <a:r>
                <a:rPr lang="en-US" sz="1200" b="0" i="0" u="none" strike="noStrike" cap="none">
                  <a:solidFill>
                    <a:srgbClr val="FFFFFF"/>
                  </a:solidFill>
                  <a:latin typeface="Montserrat"/>
                  <a:ea typeface="Montserrat"/>
                  <a:cs typeface="Montserrat"/>
                  <a:sym typeface="Montserrat"/>
                </a:rPr>
                <a:t>04</a:t>
              </a:r>
              <a:endParaRPr sz="900" b="0" i="0" u="none" strike="noStrike" cap="none">
                <a:solidFill>
                  <a:srgbClr val="000000"/>
                </a:solidFill>
                <a:latin typeface="Arial"/>
                <a:ea typeface="Arial"/>
                <a:cs typeface="Arial"/>
                <a:sym typeface="Arial"/>
              </a:endParaRPr>
            </a:p>
          </p:txBody>
        </p:sp>
      </p:grpSp>
      <p:grpSp>
        <p:nvGrpSpPr>
          <p:cNvPr id="1494" name="Google Shape;1494;g343d2673bcf_0_3753"/>
          <p:cNvGrpSpPr/>
          <p:nvPr/>
        </p:nvGrpSpPr>
        <p:grpSpPr>
          <a:xfrm>
            <a:off x="5953170" y="5135786"/>
            <a:ext cx="4841523" cy="564030"/>
            <a:chOff x="8445520" y="2162301"/>
            <a:chExt cx="7261922" cy="846002"/>
          </a:xfrm>
        </p:grpSpPr>
        <p:sp>
          <p:nvSpPr>
            <p:cNvPr id="1495" name="Google Shape;1495;g343d2673bcf_0_3753"/>
            <p:cNvSpPr/>
            <p:nvPr/>
          </p:nvSpPr>
          <p:spPr>
            <a:xfrm>
              <a:off x="15643242" y="2162301"/>
              <a:ext cx="64200" cy="846000"/>
            </a:xfrm>
            <a:prstGeom prst="rect">
              <a:avLst/>
            </a:prstGeom>
            <a:solidFill>
              <a:srgbClr val="13294B"/>
            </a:solidFill>
            <a:ln>
              <a:noFill/>
            </a:ln>
            <a:effectLst>
              <a:outerShdw blurRad="50800" dist="38100" dir="8100000" algn="tr"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96" name="Google Shape;1496;g343d2673bcf_0_3753"/>
            <p:cNvSpPr/>
            <p:nvPr/>
          </p:nvSpPr>
          <p:spPr>
            <a:xfrm flipH="1">
              <a:off x="9222942" y="2162303"/>
              <a:ext cx="6420300" cy="846000"/>
            </a:xfrm>
            <a:prstGeom prst="homePlate">
              <a:avLst>
                <a:gd name="adj" fmla="val 38611"/>
              </a:avLst>
            </a:prstGeom>
            <a:solidFill>
              <a:srgbClr val="FFFFFF"/>
            </a:solidFill>
            <a:ln>
              <a:noFill/>
            </a:ln>
            <a:effectLst>
              <a:outerShdw blurRad="50800" dist="38100" dir="8100000" algn="tr"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97" name="Google Shape;1497;g343d2673bcf_0_3753"/>
            <p:cNvSpPr/>
            <p:nvPr/>
          </p:nvSpPr>
          <p:spPr>
            <a:xfrm rot="-5400000">
              <a:off x="8416120" y="2229438"/>
              <a:ext cx="779400" cy="720600"/>
            </a:xfrm>
            <a:prstGeom prst="hexagon">
              <a:avLst>
                <a:gd name="adj" fmla="val 25000"/>
                <a:gd name="vf" fmla="val 115470"/>
              </a:avLst>
            </a:prstGeom>
            <a:solidFill>
              <a:srgbClr val="13294B"/>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498" name="Google Shape;1498;g343d2673bcf_0_3753"/>
            <p:cNvSpPr txBox="1"/>
            <p:nvPr/>
          </p:nvSpPr>
          <p:spPr>
            <a:xfrm>
              <a:off x="8546718" y="2404998"/>
              <a:ext cx="518400" cy="369300"/>
            </a:xfrm>
            <a:prstGeom prst="rect">
              <a:avLst/>
            </a:prstGeom>
            <a:noFill/>
            <a:ln>
              <a:noFill/>
            </a:ln>
          </p:spPr>
          <p:txBody>
            <a:bodyPr spcFirstLastPara="1" wrap="square" lIns="60950" tIns="30475" rIns="60950" bIns="30475" anchor="t" anchorCtr="0">
              <a:spAutoFit/>
            </a:bodyPr>
            <a:lstStyle/>
            <a:p>
              <a:pPr marL="0" marR="0" lvl="0" indent="0" algn="l" rtl="0">
                <a:lnSpc>
                  <a:spcPct val="100000"/>
                </a:lnSpc>
                <a:spcBef>
                  <a:spcPts val="0"/>
                </a:spcBef>
                <a:spcAft>
                  <a:spcPts val="0"/>
                </a:spcAft>
                <a:buClr>
                  <a:srgbClr val="FFFFFF"/>
                </a:buClr>
                <a:buSzPts val="1200"/>
                <a:buFont typeface="Montserrat"/>
                <a:buNone/>
              </a:pPr>
              <a:r>
                <a:rPr lang="en-US" sz="1200" b="0" i="0" u="none" strike="noStrike" cap="none">
                  <a:solidFill>
                    <a:srgbClr val="FFFFFF"/>
                  </a:solidFill>
                  <a:latin typeface="Montserrat"/>
                  <a:ea typeface="Montserrat"/>
                  <a:cs typeface="Montserrat"/>
                  <a:sym typeface="Montserrat"/>
                </a:rPr>
                <a:t>05</a:t>
              </a:r>
              <a:endParaRPr sz="900" b="0" i="0" u="none" strike="noStrike" cap="none">
                <a:solidFill>
                  <a:srgbClr val="000000"/>
                </a:solidFill>
                <a:latin typeface="Arial"/>
                <a:ea typeface="Arial"/>
                <a:cs typeface="Arial"/>
                <a:sym typeface="Arial"/>
              </a:endParaRPr>
            </a:p>
          </p:txBody>
        </p:sp>
      </p:grpSp>
      <p:sp>
        <p:nvSpPr>
          <p:cNvPr id="1499" name="Google Shape;1499;g343d2673bcf_0_3753"/>
          <p:cNvSpPr txBox="1">
            <a:spLocks noGrp="1"/>
          </p:cNvSpPr>
          <p:nvPr>
            <p:ph type="title"/>
          </p:nvPr>
        </p:nvSpPr>
        <p:spPr>
          <a:xfrm>
            <a:off x="5365033" y="529617"/>
            <a:ext cx="5429100" cy="477300"/>
          </a:xfrm>
          <a:prstGeom prst="rect">
            <a:avLst/>
          </a:prstGeom>
          <a:noFill/>
          <a:ln>
            <a:noFill/>
          </a:ln>
        </p:spPr>
        <p:txBody>
          <a:bodyPr spcFirstLastPara="1" wrap="square" lIns="60950" tIns="60950" rIns="60950" bIns="60950" anchor="t" anchorCtr="0">
            <a:noAutofit/>
          </a:bodyPr>
          <a:lstStyle>
            <a:lvl1pPr lvl="0" algn="l">
              <a:lnSpc>
                <a:spcPct val="100000"/>
              </a:lnSpc>
              <a:spcBef>
                <a:spcPts val="0"/>
              </a:spcBef>
              <a:spcAft>
                <a:spcPts val="0"/>
              </a:spcAft>
              <a:buClr>
                <a:srgbClr val="13294B"/>
              </a:buClr>
              <a:buSzPts val="2900"/>
              <a:buFont typeface="Montserrat"/>
              <a:buNone/>
              <a:defRPr sz="2900" b="1">
                <a:solidFill>
                  <a:srgbClr val="13294B"/>
                </a:solidFill>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a:endParaRPr/>
          </a:p>
        </p:txBody>
      </p:sp>
      <p:sp>
        <p:nvSpPr>
          <p:cNvPr id="1500" name="Google Shape;1500;g343d2673bcf_0_3753"/>
          <p:cNvSpPr txBox="1">
            <a:spLocks noGrp="1"/>
          </p:cNvSpPr>
          <p:nvPr>
            <p:ph type="subTitle" idx="1"/>
          </p:nvPr>
        </p:nvSpPr>
        <p:spPr>
          <a:xfrm>
            <a:off x="7223583" y="1852500"/>
            <a:ext cx="3375900" cy="340500"/>
          </a:xfrm>
          <a:prstGeom prst="rect">
            <a:avLst/>
          </a:prstGeom>
          <a:noFill/>
          <a:ln>
            <a:noFill/>
          </a:ln>
        </p:spPr>
        <p:txBody>
          <a:bodyPr spcFirstLastPara="1" wrap="square" lIns="60950" tIns="60950" rIns="60950" bIns="60950" anchor="t" anchorCtr="0">
            <a:noAutofit/>
          </a:bodyPr>
          <a:lstStyle>
            <a:lvl1pPr lvl="0" algn="l">
              <a:lnSpc>
                <a:spcPct val="100000"/>
              </a:lnSpc>
              <a:spcBef>
                <a:spcPts val="0"/>
              </a:spcBef>
              <a:spcAft>
                <a:spcPts val="0"/>
              </a:spcAft>
              <a:buSzPts val="1800"/>
              <a:buFont typeface="Montserrat"/>
              <a:buNone/>
              <a:defRPr sz="1800" b="1">
                <a:latin typeface="Montserrat"/>
                <a:ea typeface="Montserrat"/>
                <a:cs typeface="Montserrat"/>
                <a:sym typeface="Montserrat"/>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900"/>
              <a:buNone/>
              <a:defRPr b="1"/>
            </a:lvl4pPr>
            <a:lvl5pPr lvl="4" algn="l">
              <a:lnSpc>
                <a:spcPct val="100000"/>
              </a:lnSpc>
              <a:spcBef>
                <a:spcPts val="0"/>
              </a:spcBef>
              <a:spcAft>
                <a:spcPts val="0"/>
              </a:spcAft>
              <a:buSzPts val="900"/>
              <a:buNone/>
              <a:defRPr b="1"/>
            </a:lvl5pPr>
            <a:lvl6pPr lvl="5" algn="l">
              <a:lnSpc>
                <a:spcPct val="100000"/>
              </a:lnSpc>
              <a:spcBef>
                <a:spcPts val="0"/>
              </a:spcBef>
              <a:spcAft>
                <a:spcPts val="0"/>
              </a:spcAft>
              <a:buSzPts val="900"/>
              <a:buNone/>
              <a:defRPr b="1"/>
            </a:lvl6pPr>
            <a:lvl7pPr lvl="6" algn="l">
              <a:lnSpc>
                <a:spcPct val="100000"/>
              </a:lnSpc>
              <a:spcBef>
                <a:spcPts val="0"/>
              </a:spcBef>
              <a:spcAft>
                <a:spcPts val="0"/>
              </a:spcAft>
              <a:buSzPts val="900"/>
              <a:buNone/>
              <a:defRPr b="1"/>
            </a:lvl7pPr>
            <a:lvl8pPr lvl="7" algn="l">
              <a:lnSpc>
                <a:spcPct val="100000"/>
              </a:lnSpc>
              <a:spcBef>
                <a:spcPts val="0"/>
              </a:spcBef>
              <a:spcAft>
                <a:spcPts val="0"/>
              </a:spcAft>
              <a:buSzPts val="900"/>
              <a:buNone/>
              <a:defRPr b="1"/>
            </a:lvl8pPr>
            <a:lvl9pPr lvl="8" algn="l">
              <a:lnSpc>
                <a:spcPct val="100000"/>
              </a:lnSpc>
              <a:spcBef>
                <a:spcPts val="0"/>
              </a:spcBef>
              <a:spcAft>
                <a:spcPts val="0"/>
              </a:spcAft>
              <a:buSzPts val="900"/>
              <a:buNone/>
              <a:defRPr b="1"/>
            </a:lvl9pPr>
          </a:lstStyle>
          <a:p>
            <a:endParaRPr/>
          </a:p>
        </p:txBody>
      </p:sp>
      <p:sp>
        <p:nvSpPr>
          <p:cNvPr id="1501" name="Google Shape;1501;g343d2673bcf_0_3753"/>
          <p:cNvSpPr txBox="1">
            <a:spLocks noGrp="1"/>
          </p:cNvSpPr>
          <p:nvPr>
            <p:ph type="subTitle" idx="2"/>
          </p:nvPr>
        </p:nvSpPr>
        <p:spPr>
          <a:xfrm>
            <a:off x="7223583" y="2705475"/>
            <a:ext cx="3375900" cy="340500"/>
          </a:xfrm>
          <a:prstGeom prst="rect">
            <a:avLst/>
          </a:prstGeom>
          <a:noFill/>
          <a:ln>
            <a:noFill/>
          </a:ln>
        </p:spPr>
        <p:txBody>
          <a:bodyPr spcFirstLastPara="1" wrap="square" lIns="60950" tIns="60950" rIns="60950" bIns="60950" anchor="t" anchorCtr="0">
            <a:noAutofit/>
          </a:bodyPr>
          <a:lstStyle>
            <a:lvl1pPr lvl="0" algn="l">
              <a:lnSpc>
                <a:spcPct val="100000"/>
              </a:lnSpc>
              <a:spcBef>
                <a:spcPts val="0"/>
              </a:spcBef>
              <a:spcAft>
                <a:spcPts val="0"/>
              </a:spcAft>
              <a:buSzPts val="1800"/>
              <a:buFont typeface="Montserrat"/>
              <a:buNone/>
              <a:defRPr sz="1800" b="1">
                <a:latin typeface="Montserrat"/>
                <a:ea typeface="Montserrat"/>
                <a:cs typeface="Montserrat"/>
                <a:sym typeface="Montserrat"/>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900"/>
              <a:buNone/>
              <a:defRPr b="1"/>
            </a:lvl4pPr>
            <a:lvl5pPr lvl="4" algn="l">
              <a:lnSpc>
                <a:spcPct val="100000"/>
              </a:lnSpc>
              <a:spcBef>
                <a:spcPts val="0"/>
              </a:spcBef>
              <a:spcAft>
                <a:spcPts val="0"/>
              </a:spcAft>
              <a:buSzPts val="900"/>
              <a:buNone/>
              <a:defRPr b="1"/>
            </a:lvl5pPr>
            <a:lvl6pPr lvl="5" algn="l">
              <a:lnSpc>
                <a:spcPct val="100000"/>
              </a:lnSpc>
              <a:spcBef>
                <a:spcPts val="0"/>
              </a:spcBef>
              <a:spcAft>
                <a:spcPts val="0"/>
              </a:spcAft>
              <a:buSzPts val="900"/>
              <a:buNone/>
              <a:defRPr b="1"/>
            </a:lvl6pPr>
            <a:lvl7pPr lvl="6" algn="l">
              <a:lnSpc>
                <a:spcPct val="100000"/>
              </a:lnSpc>
              <a:spcBef>
                <a:spcPts val="0"/>
              </a:spcBef>
              <a:spcAft>
                <a:spcPts val="0"/>
              </a:spcAft>
              <a:buSzPts val="900"/>
              <a:buNone/>
              <a:defRPr b="1"/>
            </a:lvl7pPr>
            <a:lvl8pPr lvl="7" algn="l">
              <a:lnSpc>
                <a:spcPct val="100000"/>
              </a:lnSpc>
              <a:spcBef>
                <a:spcPts val="0"/>
              </a:spcBef>
              <a:spcAft>
                <a:spcPts val="0"/>
              </a:spcAft>
              <a:buSzPts val="900"/>
              <a:buNone/>
              <a:defRPr b="1"/>
            </a:lvl8pPr>
            <a:lvl9pPr lvl="8" algn="l">
              <a:lnSpc>
                <a:spcPct val="100000"/>
              </a:lnSpc>
              <a:spcBef>
                <a:spcPts val="0"/>
              </a:spcBef>
              <a:spcAft>
                <a:spcPts val="0"/>
              </a:spcAft>
              <a:buSzPts val="900"/>
              <a:buNone/>
              <a:defRPr b="1"/>
            </a:lvl9pPr>
          </a:lstStyle>
          <a:p>
            <a:endParaRPr/>
          </a:p>
        </p:txBody>
      </p:sp>
      <p:sp>
        <p:nvSpPr>
          <p:cNvPr id="1502" name="Google Shape;1502;g343d2673bcf_0_3753"/>
          <p:cNvSpPr txBox="1">
            <a:spLocks noGrp="1"/>
          </p:cNvSpPr>
          <p:nvPr>
            <p:ph type="subTitle" idx="3"/>
          </p:nvPr>
        </p:nvSpPr>
        <p:spPr>
          <a:xfrm>
            <a:off x="7223583" y="3552817"/>
            <a:ext cx="3375900" cy="340500"/>
          </a:xfrm>
          <a:prstGeom prst="rect">
            <a:avLst/>
          </a:prstGeom>
          <a:noFill/>
          <a:ln>
            <a:noFill/>
          </a:ln>
        </p:spPr>
        <p:txBody>
          <a:bodyPr spcFirstLastPara="1" wrap="square" lIns="60950" tIns="60950" rIns="60950" bIns="60950" anchor="t" anchorCtr="0">
            <a:noAutofit/>
          </a:bodyPr>
          <a:lstStyle>
            <a:lvl1pPr lvl="0" algn="l">
              <a:lnSpc>
                <a:spcPct val="100000"/>
              </a:lnSpc>
              <a:spcBef>
                <a:spcPts val="0"/>
              </a:spcBef>
              <a:spcAft>
                <a:spcPts val="0"/>
              </a:spcAft>
              <a:buSzPts val="1800"/>
              <a:buFont typeface="Montserrat"/>
              <a:buNone/>
              <a:defRPr sz="1800" b="1">
                <a:latin typeface="Montserrat"/>
                <a:ea typeface="Montserrat"/>
                <a:cs typeface="Montserrat"/>
                <a:sym typeface="Montserrat"/>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900"/>
              <a:buNone/>
              <a:defRPr b="1"/>
            </a:lvl4pPr>
            <a:lvl5pPr lvl="4" algn="l">
              <a:lnSpc>
                <a:spcPct val="100000"/>
              </a:lnSpc>
              <a:spcBef>
                <a:spcPts val="0"/>
              </a:spcBef>
              <a:spcAft>
                <a:spcPts val="0"/>
              </a:spcAft>
              <a:buSzPts val="900"/>
              <a:buNone/>
              <a:defRPr b="1"/>
            </a:lvl5pPr>
            <a:lvl6pPr lvl="5" algn="l">
              <a:lnSpc>
                <a:spcPct val="100000"/>
              </a:lnSpc>
              <a:spcBef>
                <a:spcPts val="0"/>
              </a:spcBef>
              <a:spcAft>
                <a:spcPts val="0"/>
              </a:spcAft>
              <a:buSzPts val="900"/>
              <a:buNone/>
              <a:defRPr b="1"/>
            </a:lvl6pPr>
            <a:lvl7pPr lvl="6" algn="l">
              <a:lnSpc>
                <a:spcPct val="100000"/>
              </a:lnSpc>
              <a:spcBef>
                <a:spcPts val="0"/>
              </a:spcBef>
              <a:spcAft>
                <a:spcPts val="0"/>
              </a:spcAft>
              <a:buSzPts val="900"/>
              <a:buNone/>
              <a:defRPr b="1"/>
            </a:lvl7pPr>
            <a:lvl8pPr lvl="7" algn="l">
              <a:lnSpc>
                <a:spcPct val="100000"/>
              </a:lnSpc>
              <a:spcBef>
                <a:spcPts val="0"/>
              </a:spcBef>
              <a:spcAft>
                <a:spcPts val="0"/>
              </a:spcAft>
              <a:buSzPts val="900"/>
              <a:buNone/>
              <a:defRPr b="1"/>
            </a:lvl8pPr>
            <a:lvl9pPr lvl="8" algn="l">
              <a:lnSpc>
                <a:spcPct val="100000"/>
              </a:lnSpc>
              <a:spcBef>
                <a:spcPts val="0"/>
              </a:spcBef>
              <a:spcAft>
                <a:spcPts val="0"/>
              </a:spcAft>
              <a:buSzPts val="900"/>
              <a:buNone/>
              <a:defRPr b="1"/>
            </a:lvl9pPr>
          </a:lstStyle>
          <a:p>
            <a:endParaRPr/>
          </a:p>
        </p:txBody>
      </p:sp>
      <p:sp>
        <p:nvSpPr>
          <p:cNvPr id="1503" name="Google Shape;1503;g343d2673bcf_0_3753"/>
          <p:cNvSpPr txBox="1">
            <a:spLocks noGrp="1"/>
          </p:cNvSpPr>
          <p:nvPr>
            <p:ph type="subTitle" idx="4"/>
          </p:nvPr>
        </p:nvSpPr>
        <p:spPr>
          <a:xfrm>
            <a:off x="7223583" y="4400175"/>
            <a:ext cx="3375900" cy="340500"/>
          </a:xfrm>
          <a:prstGeom prst="rect">
            <a:avLst/>
          </a:prstGeom>
          <a:noFill/>
          <a:ln>
            <a:noFill/>
          </a:ln>
        </p:spPr>
        <p:txBody>
          <a:bodyPr spcFirstLastPara="1" wrap="square" lIns="60950" tIns="60950" rIns="60950" bIns="60950" anchor="t" anchorCtr="0">
            <a:noAutofit/>
          </a:bodyPr>
          <a:lstStyle>
            <a:lvl1pPr lvl="0" algn="l">
              <a:lnSpc>
                <a:spcPct val="100000"/>
              </a:lnSpc>
              <a:spcBef>
                <a:spcPts val="0"/>
              </a:spcBef>
              <a:spcAft>
                <a:spcPts val="0"/>
              </a:spcAft>
              <a:buSzPts val="1800"/>
              <a:buFont typeface="Montserrat"/>
              <a:buNone/>
              <a:defRPr sz="1800" b="1">
                <a:latin typeface="Montserrat"/>
                <a:ea typeface="Montserrat"/>
                <a:cs typeface="Montserrat"/>
                <a:sym typeface="Montserrat"/>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900"/>
              <a:buNone/>
              <a:defRPr b="1"/>
            </a:lvl4pPr>
            <a:lvl5pPr lvl="4" algn="l">
              <a:lnSpc>
                <a:spcPct val="100000"/>
              </a:lnSpc>
              <a:spcBef>
                <a:spcPts val="0"/>
              </a:spcBef>
              <a:spcAft>
                <a:spcPts val="0"/>
              </a:spcAft>
              <a:buSzPts val="900"/>
              <a:buNone/>
              <a:defRPr b="1"/>
            </a:lvl5pPr>
            <a:lvl6pPr lvl="5" algn="l">
              <a:lnSpc>
                <a:spcPct val="100000"/>
              </a:lnSpc>
              <a:spcBef>
                <a:spcPts val="0"/>
              </a:spcBef>
              <a:spcAft>
                <a:spcPts val="0"/>
              </a:spcAft>
              <a:buSzPts val="900"/>
              <a:buNone/>
              <a:defRPr b="1"/>
            </a:lvl6pPr>
            <a:lvl7pPr lvl="6" algn="l">
              <a:lnSpc>
                <a:spcPct val="100000"/>
              </a:lnSpc>
              <a:spcBef>
                <a:spcPts val="0"/>
              </a:spcBef>
              <a:spcAft>
                <a:spcPts val="0"/>
              </a:spcAft>
              <a:buSzPts val="900"/>
              <a:buNone/>
              <a:defRPr b="1"/>
            </a:lvl7pPr>
            <a:lvl8pPr lvl="7" algn="l">
              <a:lnSpc>
                <a:spcPct val="100000"/>
              </a:lnSpc>
              <a:spcBef>
                <a:spcPts val="0"/>
              </a:spcBef>
              <a:spcAft>
                <a:spcPts val="0"/>
              </a:spcAft>
              <a:buSzPts val="900"/>
              <a:buNone/>
              <a:defRPr b="1"/>
            </a:lvl8pPr>
            <a:lvl9pPr lvl="8" algn="l">
              <a:lnSpc>
                <a:spcPct val="100000"/>
              </a:lnSpc>
              <a:spcBef>
                <a:spcPts val="0"/>
              </a:spcBef>
              <a:spcAft>
                <a:spcPts val="0"/>
              </a:spcAft>
              <a:buSzPts val="900"/>
              <a:buNone/>
              <a:defRPr b="1"/>
            </a:lvl9pPr>
          </a:lstStyle>
          <a:p>
            <a:endParaRPr/>
          </a:p>
        </p:txBody>
      </p:sp>
      <p:sp>
        <p:nvSpPr>
          <p:cNvPr id="1504" name="Google Shape;1504;g343d2673bcf_0_3753"/>
          <p:cNvSpPr txBox="1">
            <a:spLocks noGrp="1"/>
          </p:cNvSpPr>
          <p:nvPr>
            <p:ph type="subTitle" idx="5"/>
          </p:nvPr>
        </p:nvSpPr>
        <p:spPr>
          <a:xfrm>
            <a:off x="7154417" y="5247509"/>
            <a:ext cx="3375900" cy="340500"/>
          </a:xfrm>
          <a:prstGeom prst="rect">
            <a:avLst/>
          </a:prstGeom>
          <a:noFill/>
          <a:ln>
            <a:noFill/>
          </a:ln>
        </p:spPr>
        <p:txBody>
          <a:bodyPr spcFirstLastPara="1" wrap="square" lIns="60950" tIns="60950" rIns="60950" bIns="60950" anchor="t" anchorCtr="0">
            <a:noAutofit/>
          </a:bodyPr>
          <a:lstStyle>
            <a:lvl1pPr lvl="0" algn="l">
              <a:lnSpc>
                <a:spcPct val="100000"/>
              </a:lnSpc>
              <a:spcBef>
                <a:spcPts val="0"/>
              </a:spcBef>
              <a:spcAft>
                <a:spcPts val="0"/>
              </a:spcAft>
              <a:buSzPts val="1800"/>
              <a:buFont typeface="Montserrat"/>
              <a:buNone/>
              <a:defRPr sz="1800" b="1">
                <a:latin typeface="Montserrat"/>
                <a:ea typeface="Montserrat"/>
                <a:cs typeface="Montserrat"/>
                <a:sym typeface="Montserrat"/>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900"/>
              <a:buNone/>
              <a:defRPr b="1"/>
            </a:lvl4pPr>
            <a:lvl5pPr lvl="4" algn="l">
              <a:lnSpc>
                <a:spcPct val="100000"/>
              </a:lnSpc>
              <a:spcBef>
                <a:spcPts val="0"/>
              </a:spcBef>
              <a:spcAft>
                <a:spcPts val="0"/>
              </a:spcAft>
              <a:buSzPts val="900"/>
              <a:buNone/>
              <a:defRPr b="1"/>
            </a:lvl5pPr>
            <a:lvl6pPr lvl="5" algn="l">
              <a:lnSpc>
                <a:spcPct val="100000"/>
              </a:lnSpc>
              <a:spcBef>
                <a:spcPts val="0"/>
              </a:spcBef>
              <a:spcAft>
                <a:spcPts val="0"/>
              </a:spcAft>
              <a:buSzPts val="900"/>
              <a:buNone/>
              <a:defRPr b="1"/>
            </a:lvl6pPr>
            <a:lvl7pPr lvl="6" algn="l">
              <a:lnSpc>
                <a:spcPct val="100000"/>
              </a:lnSpc>
              <a:spcBef>
                <a:spcPts val="0"/>
              </a:spcBef>
              <a:spcAft>
                <a:spcPts val="0"/>
              </a:spcAft>
              <a:buSzPts val="900"/>
              <a:buNone/>
              <a:defRPr b="1"/>
            </a:lvl7pPr>
            <a:lvl8pPr lvl="7" algn="l">
              <a:lnSpc>
                <a:spcPct val="100000"/>
              </a:lnSpc>
              <a:spcBef>
                <a:spcPts val="0"/>
              </a:spcBef>
              <a:spcAft>
                <a:spcPts val="0"/>
              </a:spcAft>
              <a:buSzPts val="900"/>
              <a:buNone/>
              <a:defRPr b="1"/>
            </a:lvl8pPr>
            <a:lvl9pPr lvl="8" algn="l">
              <a:lnSpc>
                <a:spcPct val="100000"/>
              </a:lnSpc>
              <a:spcBef>
                <a:spcPts val="0"/>
              </a:spcBef>
              <a:spcAft>
                <a:spcPts val="0"/>
              </a:spcAft>
              <a:buSzPts val="900"/>
              <a:buNone/>
              <a:defRPr b="1"/>
            </a:lvl9pPr>
          </a:lstStyle>
          <a:p>
            <a:endParaRPr/>
          </a:p>
        </p:txBody>
      </p:sp>
      <p:grpSp>
        <p:nvGrpSpPr>
          <p:cNvPr id="1505" name="Google Shape;1505;g343d2673bcf_0_3753"/>
          <p:cNvGrpSpPr/>
          <p:nvPr/>
        </p:nvGrpSpPr>
        <p:grpSpPr>
          <a:xfrm>
            <a:off x="5953170" y="5916961"/>
            <a:ext cx="4841523" cy="564030"/>
            <a:chOff x="8445520" y="2162301"/>
            <a:chExt cx="7261922" cy="846002"/>
          </a:xfrm>
        </p:grpSpPr>
        <p:sp>
          <p:nvSpPr>
            <p:cNvPr id="1506" name="Google Shape;1506;g343d2673bcf_0_3753"/>
            <p:cNvSpPr/>
            <p:nvPr/>
          </p:nvSpPr>
          <p:spPr>
            <a:xfrm>
              <a:off x="15643242" y="2162301"/>
              <a:ext cx="64200" cy="846000"/>
            </a:xfrm>
            <a:prstGeom prst="rect">
              <a:avLst/>
            </a:prstGeom>
            <a:solidFill>
              <a:srgbClr val="13294B"/>
            </a:solidFill>
            <a:ln>
              <a:noFill/>
            </a:ln>
            <a:effectLst>
              <a:outerShdw blurRad="50800" dist="38100" dir="8100000" algn="tr"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507" name="Google Shape;1507;g343d2673bcf_0_3753"/>
            <p:cNvSpPr/>
            <p:nvPr/>
          </p:nvSpPr>
          <p:spPr>
            <a:xfrm flipH="1">
              <a:off x="9222942" y="2162303"/>
              <a:ext cx="6420300" cy="846000"/>
            </a:xfrm>
            <a:prstGeom prst="homePlate">
              <a:avLst>
                <a:gd name="adj" fmla="val 38611"/>
              </a:avLst>
            </a:prstGeom>
            <a:solidFill>
              <a:srgbClr val="FFFFFF"/>
            </a:solidFill>
            <a:ln>
              <a:noFill/>
            </a:ln>
            <a:effectLst>
              <a:outerShdw blurRad="50800" dist="38100" dir="8100000" algn="tr"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508" name="Google Shape;1508;g343d2673bcf_0_3753"/>
            <p:cNvSpPr/>
            <p:nvPr/>
          </p:nvSpPr>
          <p:spPr>
            <a:xfrm rot="-5400000">
              <a:off x="8416120" y="2229438"/>
              <a:ext cx="779400" cy="720600"/>
            </a:xfrm>
            <a:prstGeom prst="hexagon">
              <a:avLst>
                <a:gd name="adj" fmla="val 25000"/>
                <a:gd name="vf" fmla="val 115470"/>
              </a:avLst>
            </a:prstGeom>
            <a:solidFill>
              <a:srgbClr val="13294B"/>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dk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509" name="Google Shape;1509;g343d2673bcf_0_3753"/>
            <p:cNvSpPr txBox="1"/>
            <p:nvPr/>
          </p:nvSpPr>
          <p:spPr>
            <a:xfrm>
              <a:off x="8546718" y="2404998"/>
              <a:ext cx="518400" cy="369300"/>
            </a:xfrm>
            <a:prstGeom prst="rect">
              <a:avLst/>
            </a:prstGeom>
            <a:noFill/>
            <a:ln>
              <a:noFill/>
            </a:ln>
          </p:spPr>
          <p:txBody>
            <a:bodyPr spcFirstLastPara="1" wrap="square" lIns="60950" tIns="30475" rIns="60950" bIns="30475" anchor="t" anchorCtr="0">
              <a:spAutoFit/>
            </a:bodyPr>
            <a:lstStyle/>
            <a:p>
              <a:pPr marL="0" marR="0" lvl="0" indent="0" algn="l" rtl="0">
                <a:lnSpc>
                  <a:spcPct val="100000"/>
                </a:lnSpc>
                <a:spcBef>
                  <a:spcPts val="0"/>
                </a:spcBef>
                <a:spcAft>
                  <a:spcPts val="0"/>
                </a:spcAft>
                <a:buClr>
                  <a:srgbClr val="FFFFFF"/>
                </a:buClr>
                <a:buSzPts val="1200"/>
                <a:buFont typeface="Montserrat"/>
                <a:buNone/>
              </a:pPr>
              <a:r>
                <a:rPr lang="en-US" sz="1200" b="0" i="0" u="none" strike="noStrike" cap="none">
                  <a:solidFill>
                    <a:srgbClr val="FFFFFF"/>
                  </a:solidFill>
                  <a:latin typeface="Montserrat"/>
                  <a:ea typeface="Montserrat"/>
                  <a:cs typeface="Montserrat"/>
                  <a:sym typeface="Montserrat"/>
                </a:rPr>
                <a:t>0</a:t>
              </a:r>
              <a:r>
                <a:rPr lang="en-US" sz="1200">
                  <a:solidFill>
                    <a:srgbClr val="FFFFFF"/>
                  </a:solidFill>
                  <a:latin typeface="Montserrat"/>
                  <a:ea typeface="Montserrat"/>
                  <a:cs typeface="Montserrat"/>
                  <a:sym typeface="Montserrat"/>
                </a:rPr>
                <a:t>6</a:t>
              </a:r>
              <a:endParaRPr sz="900" b="0" i="0" u="none" strike="noStrike" cap="none">
                <a:solidFill>
                  <a:srgbClr val="000000"/>
                </a:solidFill>
                <a:latin typeface="Arial"/>
                <a:ea typeface="Arial"/>
                <a:cs typeface="Arial"/>
                <a:sym typeface="Arial"/>
              </a:endParaRPr>
            </a:p>
          </p:txBody>
        </p:sp>
      </p:grpSp>
      <p:sp>
        <p:nvSpPr>
          <p:cNvPr id="1510" name="Google Shape;1510;g343d2673bcf_0_3753"/>
          <p:cNvSpPr txBox="1">
            <a:spLocks noGrp="1"/>
          </p:cNvSpPr>
          <p:nvPr>
            <p:ph type="subTitle" idx="6"/>
          </p:nvPr>
        </p:nvSpPr>
        <p:spPr>
          <a:xfrm>
            <a:off x="7154417" y="6028684"/>
            <a:ext cx="3375900" cy="340500"/>
          </a:xfrm>
          <a:prstGeom prst="rect">
            <a:avLst/>
          </a:prstGeom>
          <a:noFill/>
          <a:ln>
            <a:noFill/>
          </a:ln>
        </p:spPr>
        <p:txBody>
          <a:bodyPr spcFirstLastPara="1" wrap="square" lIns="60950" tIns="60950" rIns="60950" bIns="60950" anchor="t" anchorCtr="0">
            <a:noAutofit/>
          </a:bodyPr>
          <a:lstStyle>
            <a:lvl1pPr lvl="0" algn="l">
              <a:lnSpc>
                <a:spcPct val="100000"/>
              </a:lnSpc>
              <a:spcBef>
                <a:spcPts val="0"/>
              </a:spcBef>
              <a:spcAft>
                <a:spcPts val="0"/>
              </a:spcAft>
              <a:buSzPts val="1800"/>
              <a:buFont typeface="Montserrat"/>
              <a:buNone/>
              <a:defRPr sz="1800" b="1">
                <a:latin typeface="Montserrat"/>
                <a:ea typeface="Montserrat"/>
                <a:cs typeface="Montserrat"/>
                <a:sym typeface="Montserrat"/>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900"/>
              <a:buNone/>
              <a:defRPr b="1"/>
            </a:lvl4pPr>
            <a:lvl5pPr lvl="4" algn="l">
              <a:lnSpc>
                <a:spcPct val="100000"/>
              </a:lnSpc>
              <a:spcBef>
                <a:spcPts val="0"/>
              </a:spcBef>
              <a:spcAft>
                <a:spcPts val="0"/>
              </a:spcAft>
              <a:buSzPts val="900"/>
              <a:buNone/>
              <a:defRPr b="1"/>
            </a:lvl5pPr>
            <a:lvl6pPr lvl="5" algn="l">
              <a:lnSpc>
                <a:spcPct val="100000"/>
              </a:lnSpc>
              <a:spcBef>
                <a:spcPts val="0"/>
              </a:spcBef>
              <a:spcAft>
                <a:spcPts val="0"/>
              </a:spcAft>
              <a:buSzPts val="900"/>
              <a:buNone/>
              <a:defRPr b="1"/>
            </a:lvl6pPr>
            <a:lvl7pPr lvl="6" algn="l">
              <a:lnSpc>
                <a:spcPct val="100000"/>
              </a:lnSpc>
              <a:spcBef>
                <a:spcPts val="0"/>
              </a:spcBef>
              <a:spcAft>
                <a:spcPts val="0"/>
              </a:spcAft>
              <a:buSzPts val="900"/>
              <a:buNone/>
              <a:defRPr b="1"/>
            </a:lvl7pPr>
            <a:lvl8pPr lvl="7" algn="l">
              <a:lnSpc>
                <a:spcPct val="100000"/>
              </a:lnSpc>
              <a:spcBef>
                <a:spcPts val="0"/>
              </a:spcBef>
              <a:spcAft>
                <a:spcPts val="0"/>
              </a:spcAft>
              <a:buSzPts val="900"/>
              <a:buNone/>
              <a:defRPr b="1"/>
            </a:lvl8pPr>
            <a:lvl9pPr lvl="8" algn="l">
              <a:lnSpc>
                <a:spcPct val="100000"/>
              </a:lnSpc>
              <a:spcBef>
                <a:spcPts val="0"/>
              </a:spcBef>
              <a:spcAft>
                <a:spcPts val="0"/>
              </a:spcAft>
              <a:buSzPts val="900"/>
              <a:buNone/>
              <a:defRPr b="1"/>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Divider" type="twoTxTwoObj">
  <p:cSld name="TWO_OBJECTS_WITH_TEXT">
    <p:bg>
      <p:bgPr>
        <a:solidFill>
          <a:srgbClr val="13294B"/>
        </a:solidFill>
        <a:effectLst/>
      </p:bgPr>
    </p:bg>
    <p:spTree>
      <p:nvGrpSpPr>
        <p:cNvPr id="1" name="Shape 1511"/>
        <p:cNvGrpSpPr/>
        <p:nvPr/>
      </p:nvGrpSpPr>
      <p:grpSpPr>
        <a:xfrm>
          <a:off x="0" y="0"/>
          <a:ext cx="0" cy="0"/>
          <a:chOff x="0" y="0"/>
          <a:chExt cx="0" cy="0"/>
        </a:xfrm>
      </p:grpSpPr>
      <p:sp>
        <p:nvSpPr>
          <p:cNvPr id="1512" name="Google Shape;1512;g343d2673bcf_0_3795"/>
          <p:cNvSpPr/>
          <p:nvPr/>
        </p:nvSpPr>
        <p:spPr>
          <a:xfrm>
            <a:off x="7468659" y="1722967"/>
            <a:ext cx="2971798" cy="1726140"/>
          </a:xfrm>
          <a:custGeom>
            <a:avLst/>
            <a:gdLst/>
            <a:ahLst/>
            <a:cxnLst/>
            <a:rect l="l" t="t" r="r" b="b"/>
            <a:pathLst>
              <a:path w="2808" h="1631" extrusionOk="0">
                <a:moveTo>
                  <a:pt x="0" y="806"/>
                </a:moveTo>
                <a:lnTo>
                  <a:pt x="1404" y="1631"/>
                </a:lnTo>
                <a:lnTo>
                  <a:pt x="2808" y="825"/>
                </a:lnTo>
                <a:lnTo>
                  <a:pt x="1404" y="0"/>
                </a:lnTo>
                <a:lnTo>
                  <a:pt x="0" y="806"/>
                </a:lnTo>
                <a:close/>
              </a:path>
            </a:pathLst>
          </a:custGeom>
          <a:solidFill>
            <a:schemeClr val="lt1">
              <a:alpha val="9020"/>
            </a:schemeClr>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chemeClr val="dk1"/>
              </a:buClr>
              <a:buSzPts val="1200"/>
              <a:buFont typeface="Montserrat"/>
              <a:buNone/>
            </a:pPr>
            <a:endParaRPr sz="1200" b="0" i="0" u="none" strike="noStrike" cap="none">
              <a:solidFill>
                <a:srgbClr val="000000"/>
              </a:solidFill>
              <a:latin typeface="Montserrat"/>
              <a:ea typeface="Montserrat"/>
              <a:cs typeface="Montserrat"/>
              <a:sym typeface="Montserrat"/>
            </a:endParaRPr>
          </a:p>
        </p:txBody>
      </p:sp>
      <p:sp>
        <p:nvSpPr>
          <p:cNvPr id="1513" name="Google Shape;1513;g343d2673bcf_0_3795"/>
          <p:cNvSpPr/>
          <p:nvPr/>
        </p:nvSpPr>
        <p:spPr>
          <a:xfrm>
            <a:off x="6451600" y="543984"/>
            <a:ext cx="4985804" cy="5770029"/>
          </a:xfrm>
          <a:custGeom>
            <a:avLst/>
            <a:gdLst/>
            <a:ahLst/>
            <a:cxnLst/>
            <a:rect l="l" t="t" r="r" b="b"/>
            <a:pathLst>
              <a:path w="4711" h="5452" extrusionOk="0">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lt1">
              <a:alpha val="9020"/>
            </a:schemeClr>
          </a:solidFill>
          <a:ln>
            <a:noFill/>
          </a:ln>
        </p:spPr>
        <p:txBody>
          <a:bodyPr spcFirstLastPara="1" wrap="square" lIns="60950" tIns="30475" rIns="60950" bIns="30475" anchor="t" anchorCtr="0">
            <a:noAutofit/>
          </a:bodyPr>
          <a:lstStyle/>
          <a:p>
            <a:pPr marL="0" marR="0" lvl="0" indent="0" algn="l" rtl="0">
              <a:lnSpc>
                <a:spcPct val="100000"/>
              </a:lnSpc>
              <a:spcBef>
                <a:spcPts val="0"/>
              </a:spcBef>
              <a:spcAft>
                <a:spcPts val="0"/>
              </a:spcAft>
              <a:buClr>
                <a:schemeClr val="dk1"/>
              </a:buClr>
              <a:buSzPts val="1200"/>
              <a:buFont typeface="Montserrat"/>
              <a:buNone/>
            </a:pPr>
            <a:endParaRPr sz="1200" b="0" i="0" u="none" strike="noStrike" cap="none">
              <a:solidFill>
                <a:srgbClr val="000000"/>
              </a:solidFill>
              <a:latin typeface="Montserrat"/>
              <a:ea typeface="Montserrat"/>
              <a:cs typeface="Montserrat"/>
              <a:sym typeface="Montserrat"/>
            </a:endParaRPr>
          </a:p>
        </p:txBody>
      </p:sp>
      <p:cxnSp>
        <p:nvCxnSpPr>
          <p:cNvPr id="1514" name="Google Shape;1514;g343d2673bcf_0_3795"/>
          <p:cNvCxnSpPr/>
          <p:nvPr/>
        </p:nvCxnSpPr>
        <p:spPr>
          <a:xfrm>
            <a:off x="1060450" y="3449109"/>
            <a:ext cx="4221600" cy="0"/>
          </a:xfrm>
          <a:prstGeom prst="straightConnector1">
            <a:avLst/>
          </a:prstGeom>
          <a:noFill/>
          <a:ln w="9525" cap="flat" cmpd="sng">
            <a:solidFill>
              <a:schemeClr val="lt1"/>
            </a:solidFill>
            <a:prstDash val="solid"/>
            <a:miter lim="800000"/>
            <a:headEnd type="none" w="sm" len="sm"/>
            <a:tailEnd type="none" w="sm" len="sm"/>
          </a:ln>
        </p:spPr>
      </p:cxnSp>
      <p:cxnSp>
        <p:nvCxnSpPr>
          <p:cNvPr id="1515" name="Google Shape;1515;g343d2673bcf_0_3795"/>
          <p:cNvCxnSpPr/>
          <p:nvPr/>
        </p:nvCxnSpPr>
        <p:spPr>
          <a:xfrm>
            <a:off x="566208" y="3449109"/>
            <a:ext cx="539700" cy="0"/>
          </a:xfrm>
          <a:prstGeom prst="straightConnector1">
            <a:avLst/>
          </a:prstGeom>
          <a:noFill/>
          <a:ln w="34925" cap="rnd" cmpd="sng">
            <a:solidFill>
              <a:schemeClr val="accent2"/>
            </a:solidFill>
            <a:prstDash val="solid"/>
            <a:miter lim="800000"/>
            <a:headEnd type="none" w="sm" len="sm"/>
            <a:tailEnd type="none" w="sm" len="sm"/>
          </a:ln>
        </p:spPr>
      </p:cxnSp>
      <p:pic>
        <p:nvPicPr>
          <p:cNvPr id="1516" name="Google Shape;1516;g343d2673bcf_0_3795"/>
          <p:cNvPicPr preferRelativeResize="0"/>
          <p:nvPr/>
        </p:nvPicPr>
        <p:blipFill rotWithShape="1">
          <a:blip r:embed="rId2">
            <a:alphaModFix/>
          </a:blip>
          <a:srcRect l="9" r="9"/>
          <a:stretch/>
        </p:blipFill>
        <p:spPr>
          <a:xfrm>
            <a:off x="10530417" y="312450"/>
            <a:ext cx="1178982" cy="340299"/>
          </a:xfrm>
          <a:prstGeom prst="rect">
            <a:avLst/>
          </a:prstGeom>
          <a:noFill/>
          <a:ln>
            <a:noFill/>
          </a:ln>
        </p:spPr>
      </p:pic>
      <p:sp>
        <p:nvSpPr>
          <p:cNvPr id="1517" name="Google Shape;1517;g343d2673bcf_0_3795"/>
          <p:cNvSpPr txBox="1">
            <a:spLocks noGrp="1"/>
          </p:cNvSpPr>
          <p:nvPr>
            <p:ph type="title"/>
          </p:nvPr>
        </p:nvSpPr>
        <p:spPr>
          <a:xfrm>
            <a:off x="566200" y="2443200"/>
            <a:ext cx="5529900" cy="800400"/>
          </a:xfrm>
          <a:prstGeom prst="rect">
            <a:avLst/>
          </a:prstGeom>
          <a:noFill/>
          <a:ln>
            <a:noFill/>
          </a:ln>
        </p:spPr>
        <p:txBody>
          <a:bodyPr spcFirstLastPara="1" wrap="square" lIns="60950" tIns="60950" rIns="60950" bIns="60950" anchor="t" anchorCtr="0">
            <a:noAutofit/>
          </a:bodyPr>
          <a:lstStyle>
            <a:lvl1pPr lvl="0" algn="l">
              <a:lnSpc>
                <a:spcPct val="100000"/>
              </a:lnSpc>
              <a:spcBef>
                <a:spcPts val="0"/>
              </a:spcBef>
              <a:spcAft>
                <a:spcPts val="0"/>
              </a:spcAft>
              <a:buClr>
                <a:schemeClr val="lt1"/>
              </a:buClr>
              <a:buSzPts val="4800"/>
              <a:buFont typeface="Montserrat"/>
              <a:buNone/>
              <a:defRPr sz="4800" b="1">
                <a:solidFill>
                  <a:schemeClr val="lt1"/>
                </a:solidFill>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a:endParaRPr/>
          </a:p>
        </p:txBody>
      </p:sp>
      <p:sp>
        <p:nvSpPr>
          <p:cNvPr id="1518" name="Google Shape;1518;g343d2673bcf_0_3795"/>
          <p:cNvSpPr txBox="1">
            <a:spLocks noGrp="1"/>
          </p:cNvSpPr>
          <p:nvPr>
            <p:ph type="subTitle" idx="1"/>
          </p:nvPr>
        </p:nvSpPr>
        <p:spPr>
          <a:xfrm>
            <a:off x="566200" y="3654633"/>
            <a:ext cx="5290500" cy="800400"/>
          </a:xfrm>
          <a:prstGeom prst="rect">
            <a:avLst/>
          </a:prstGeom>
          <a:noFill/>
          <a:ln>
            <a:noFill/>
          </a:ln>
        </p:spPr>
        <p:txBody>
          <a:bodyPr spcFirstLastPara="1" wrap="square" lIns="60950" tIns="60950" rIns="60950" bIns="60950" anchor="t" anchorCtr="0">
            <a:noAutofit/>
          </a:bodyPr>
          <a:lstStyle>
            <a:lvl1pPr lvl="0" algn="l">
              <a:lnSpc>
                <a:spcPct val="200000"/>
              </a:lnSpc>
              <a:spcBef>
                <a:spcPts val="0"/>
              </a:spcBef>
              <a:spcAft>
                <a:spcPts val="0"/>
              </a:spcAft>
              <a:buClr>
                <a:schemeClr val="lt1"/>
              </a:buClr>
              <a:buSzPts val="1300"/>
              <a:buFont typeface="Montserrat"/>
              <a:buNone/>
              <a:defRPr sz="1300">
                <a:solidFill>
                  <a:schemeClr val="lt1"/>
                </a:solidFill>
                <a:latin typeface="Montserrat"/>
                <a:ea typeface="Montserrat"/>
                <a:cs typeface="Montserrat"/>
                <a:sym typeface="Montserrat"/>
              </a:defRPr>
            </a:lvl1pPr>
            <a:lvl2pPr lvl="1" algn="l">
              <a:lnSpc>
                <a:spcPct val="100000"/>
              </a:lnSpc>
              <a:spcBef>
                <a:spcPts val="0"/>
              </a:spcBef>
              <a:spcAft>
                <a:spcPts val="0"/>
              </a:spcAft>
              <a:buSzPts val="9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9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9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9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9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9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9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9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 Tiles" type="secHead">
  <p:cSld name="SECTION_HEADER">
    <p:spTree>
      <p:nvGrpSpPr>
        <p:cNvPr id="1" name="Shape 1519"/>
        <p:cNvGrpSpPr/>
        <p:nvPr/>
      </p:nvGrpSpPr>
      <p:grpSpPr>
        <a:xfrm>
          <a:off x="0" y="0"/>
          <a:ext cx="0" cy="0"/>
          <a:chOff x="0" y="0"/>
          <a:chExt cx="0" cy="0"/>
        </a:xfrm>
      </p:grpSpPr>
      <p:sp>
        <p:nvSpPr>
          <p:cNvPr id="1520" name="Google Shape;1520;g343d2673bcf_0_3803"/>
          <p:cNvSpPr/>
          <p:nvPr/>
        </p:nvSpPr>
        <p:spPr>
          <a:xfrm>
            <a:off x="2839047" y="1766900"/>
            <a:ext cx="6508845" cy="4549512"/>
          </a:xfrm>
          <a:custGeom>
            <a:avLst/>
            <a:gdLst/>
            <a:ahLst/>
            <a:cxnLst/>
            <a:rect l="l" t="t" r="r" b="b"/>
            <a:pathLst>
              <a:path w="4940300" h="6318766" extrusionOk="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ontserrat"/>
              <a:ea typeface="Montserrat"/>
              <a:cs typeface="Montserrat"/>
              <a:sym typeface="Montserrat"/>
            </a:endParaRPr>
          </a:p>
        </p:txBody>
      </p:sp>
      <p:sp>
        <p:nvSpPr>
          <p:cNvPr id="1521" name="Google Shape;1521;g343d2673bcf_0_3803"/>
          <p:cNvSpPr/>
          <p:nvPr/>
        </p:nvSpPr>
        <p:spPr>
          <a:xfrm>
            <a:off x="2839047" y="6301250"/>
            <a:ext cx="6513900" cy="579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ontserrat"/>
              <a:ea typeface="Montserrat"/>
              <a:cs typeface="Montserrat"/>
              <a:sym typeface="Montserrat"/>
            </a:endParaRPr>
          </a:p>
        </p:txBody>
      </p:sp>
      <p:sp>
        <p:nvSpPr>
          <p:cNvPr id="1522" name="Google Shape;1522;g343d2673bcf_0_3803"/>
          <p:cNvSpPr/>
          <p:nvPr/>
        </p:nvSpPr>
        <p:spPr>
          <a:xfrm>
            <a:off x="5481586" y="1319123"/>
            <a:ext cx="1237200" cy="1237200"/>
          </a:xfrm>
          <a:prstGeom prst="ellipse">
            <a:avLst/>
          </a:prstGeom>
          <a:solidFill>
            <a:schemeClr val="accent1"/>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ontserrat"/>
              <a:ea typeface="Montserrat"/>
              <a:cs typeface="Montserrat"/>
              <a:sym typeface="Montserrat"/>
            </a:endParaRPr>
          </a:p>
        </p:txBody>
      </p:sp>
      <p:pic>
        <p:nvPicPr>
          <p:cNvPr id="1523" name="Google Shape;1523;g343d2673bcf_0_3803" descr="Gears with solid fill"/>
          <p:cNvPicPr preferRelativeResize="0"/>
          <p:nvPr/>
        </p:nvPicPr>
        <p:blipFill rotWithShape="1">
          <a:blip r:embed="rId2">
            <a:alphaModFix/>
          </a:blip>
          <a:srcRect/>
          <a:stretch/>
        </p:blipFill>
        <p:spPr>
          <a:xfrm>
            <a:off x="5690757" y="1528293"/>
            <a:ext cx="818950" cy="818950"/>
          </a:xfrm>
          <a:prstGeom prst="rect">
            <a:avLst/>
          </a:prstGeom>
          <a:noFill/>
          <a:ln>
            <a:noFill/>
          </a:ln>
        </p:spPr>
      </p:pic>
      <p:pic>
        <p:nvPicPr>
          <p:cNvPr id="1524" name="Google Shape;1524;g343d2673bcf_0_3803"/>
          <p:cNvPicPr preferRelativeResize="0"/>
          <p:nvPr/>
        </p:nvPicPr>
        <p:blipFill rotWithShape="1">
          <a:blip r:embed="rId3">
            <a:alphaModFix/>
          </a:blip>
          <a:srcRect l="9" r="9"/>
          <a:stretch/>
        </p:blipFill>
        <p:spPr>
          <a:xfrm>
            <a:off x="10530417" y="312450"/>
            <a:ext cx="1178982" cy="340299"/>
          </a:xfrm>
          <a:prstGeom prst="rect">
            <a:avLst/>
          </a:prstGeom>
          <a:noFill/>
          <a:ln>
            <a:noFill/>
          </a:ln>
        </p:spPr>
      </p:pic>
      <p:sp>
        <p:nvSpPr>
          <p:cNvPr id="1525" name="Google Shape;1525;g343d2673bcf_0_3803"/>
          <p:cNvSpPr/>
          <p:nvPr/>
        </p:nvSpPr>
        <p:spPr>
          <a:xfrm>
            <a:off x="6063238" y="1064137"/>
            <a:ext cx="378900" cy="66900"/>
          </a:xfrm>
          <a:prstGeom prst="roundRect">
            <a:avLst>
              <a:gd name="adj" fmla="val 50000"/>
            </a:avLst>
          </a:prstGeom>
          <a:solidFill>
            <a:schemeClr val="accent2"/>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526" name="Google Shape;1526;g343d2673bcf_0_3803"/>
          <p:cNvSpPr/>
          <p:nvPr/>
        </p:nvSpPr>
        <p:spPr>
          <a:xfrm>
            <a:off x="5677412" y="1064137"/>
            <a:ext cx="569100" cy="66900"/>
          </a:xfrm>
          <a:prstGeom prst="roundRect">
            <a:avLst>
              <a:gd name="adj" fmla="val 50000"/>
            </a:avLst>
          </a:prstGeom>
          <a:solidFill>
            <a:schemeClr val="accent1"/>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527" name="Google Shape;1527;g343d2673bcf_0_3803"/>
          <p:cNvSpPr txBox="1">
            <a:spLocks noGrp="1"/>
          </p:cNvSpPr>
          <p:nvPr>
            <p:ph type="title"/>
          </p:nvPr>
        </p:nvSpPr>
        <p:spPr>
          <a:xfrm>
            <a:off x="1257133" y="253333"/>
            <a:ext cx="9686100" cy="554100"/>
          </a:xfrm>
          <a:prstGeom prst="rect">
            <a:avLst/>
          </a:prstGeom>
          <a:noFill/>
          <a:ln>
            <a:noFill/>
          </a:ln>
        </p:spPr>
        <p:txBody>
          <a:bodyPr spcFirstLastPara="1" wrap="square" lIns="60950" tIns="60950" rIns="60950" bIns="60950" anchor="ctr" anchorCtr="0">
            <a:noAutofit/>
          </a:bodyPr>
          <a:lstStyle>
            <a:lvl1pPr lvl="0" algn="ctr">
              <a:lnSpc>
                <a:spcPct val="100000"/>
              </a:lnSpc>
              <a:spcBef>
                <a:spcPts val="0"/>
              </a:spcBef>
              <a:spcAft>
                <a:spcPts val="0"/>
              </a:spcAft>
              <a:buClr>
                <a:srgbClr val="13294B"/>
              </a:buClr>
              <a:buSzPts val="2900"/>
              <a:buFont typeface="Montserrat"/>
              <a:buNone/>
              <a:defRPr sz="2900" b="1">
                <a:solidFill>
                  <a:srgbClr val="13294B"/>
                </a:solidFill>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a:endParaRPr/>
          </a:p>
        </p:txBody>
      </p:sp>
      <p:sp>
        <p:nvSpPr>
          <p:cNvPr id="1528" name="Google Shape;1528;g343d2673bcf_0_3803"/>
          <p:cNvSpPr txBox="1">
            <a:spLocks noGrp="1"/>
          </p:cNvSpPr>
          <p:nvPr>
            <p:ph type="title" idx="2"/>
          </p:nvPr>
        </p:nvSpPr>
        <p:spPr>
          <a:xfrm>
            <a:off x="3587377" y="3032951"/>
            <a:ext cx="5040000" cy="554100"/>
          </a:xfrm>
          <a:prstGeom prst="rect">
            <a:avLst/>
          </a:prstGeom>
          <a:noFill/>
          <a:ln>
            <a:noFill/>
          </a:ln>
        </p:spPr>
        <p:txBody>
          <a:bodyPr spcFirstLastPara="1" wrap="square" lIns="60950" tIns="60950" rIns="60950" bIns="60950" anchor="t" anchorCtr="0">
            <a:noAutofit/>
          </a:bodyPr>
          <a:lstStyle>
            <a:lvl1pPr lvl="0" algn="ctr">
              <a:lnSpc>
                <a:spcPct val="100000"/>
              </a:lnSpc>
              <a:spcBef>
                <a:spcPts val="0"/>
              </a:spcBef>
              <a:spcAft>
                <a:spcPts val="0"/>
              </a:spcAft>
              <a:buSzPts val="1600"/>
              <a:buFont typeface="Montserrat"/>
              <a:buNone/>
              <a:defRPr sz="1600" b="1">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a:endParaRPr/>
          </a:p>
        </p:txBody>
      </p:sp>
      <p:sp>
        <p:nvSpPr>
          <p:cNvPr id="1529" name="Google Shape;1529;g343d2673bcf_0_3803"/>
          <p:cNvSpPr txBox="1">
            <a:spLocks noGrp="1"/>
          </p:cNvSpPr>
          <p:nvPr>
            <p:ph type="subTitle" idx="1"/>
          </p:nvPr>
        </p:nvSpPr>
        <p:spPr>
          <a:xfrm>
            <a:off x="3565064" y="3852435"/>
            <a:ext cx="5040000" cy="1631700"/>
          </a:xfrm>
          <a:prstGeom prst="rect">
            <a:avLst/>
          </a:prstGeom>
          <a:noFill/>
          <a:ln>
            <a:noFill/>
          </a:ln>
        </p:spPr>
        <p:txBody>
          <a:bodyPr spcFirstLastPara="1" wrap="square" lIns="60950" tIns="60950" rIns="60950" bIns="60950" anchor="t" anchorCtr="0">
            <a:noAutofit/>
          </a:bodyPr>
          <a:lstStyle>
            <a:lvl1pPr lvl="0" algn="ctr">
              <a:lnSpc>
                <a:spcPct val="100000"/>
              </a:lnSpc>
              <a:spcBef>
                <a:spcPts val="0"/>
              </a:spcBef>
              <a:spcAft>
                <a:spcPts val="0"/>
              </a:spcAft>
              <a:buSzPts val="1200"/>
              <a:buFont typeface="Montserrat"/>
              <a:buNone/>
              <a:defRPr sz="1200">
                <a:latin typeface="Montserrat"/>
                <a:ea typeface="Montserrat"/>
                <a:cs typeface="Montserrat"/>
                <a:sym typeface="Montserrat"/>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End Slide 1">
  <p:cSld name="TITLE_ONLY_1">
    <p:spTree>
      <p:nvGrpSpPr>
        <p:cNvPr id="1" name="Shape 1530"/>
        <p:cNvGrpSpPr/>
        <p:nvPr/>
      </p:nvGrpSpPr>
      <p:grpSpPr>
        <a:xfrm>
          <a:off x="0" y="0"/>
          <a:ext cx="0" cy="0"/>
          <a:chOff x="0" y="0"/>
          <a:chExt cx="0" cy="0"/>
        </a:xfrm>
      </p:grpSpPr>
      <p:pic>
        <p:nvPicPr>
          <p:cNvPr id="1531" name="Google Shape;1531;g343d2673bcf_0_3814"/>
          <p:cNvPicPr preferRelativeResize="0"/>
          <p:nvPr/>
        </p:nvPicPr>
        <p:blipFill rotWithShape="1">
          <a:blip r:embed="rId2">
            <a:alphaModFix/>
          </a:blip>
          <a:srcRect l="9" r="9"/>
          <a:stretch/>
        </p:blipFill>
        <p:spPr>
          <a:xfrm>
            <a:off x="657278" y="249925"/>
            <a:ext cx="2627164" cy="758299"/>
          </a:xfrm>
          <a:prstGeom prst="rect">
            <a:avLst/>
          </a:prstGeom>
          <a:noFill/>
          <a:ln>
            <a:noFill/>
          </a:ln>
        </p:spPr>
      </p:pic>
      <p:sp>
        <p:nvSpPr>
          <p:cNvPr id="1532" name="Google Shape;1532;g343d2673bcf_0_3814"/>
          <p:cNvSpPr txBox="1"/>
          <p:nvPr/>
        </p:nvSpPr>
        <p:spPr>
          <a:xfrm>
            <a:off x="508600" y="1163600"/>
            <a:ext cx="4546500" cy="1816200"/>
          </a:xfrm>
          <a:prstGeom prst="rect">
            <a:avLst/>
          </a:prstGeom>
          <a:noFill/>
          <a:ln>
            <a:noFill/>
          </a:ln>
        </p:spPr>
        <p:txBody>
          <a:bodyPr spcFirstLastPara="1" wrap="square" lIns="60950" tIns="30475" rIns="60950" bIns="30475" anchor="t" anchorCtr="0">
            <a:spAutoFit/>
          </a:bodyPr>
          <a:lstStyle/>
          <a:p>
            <a:pPr marL="0" marR="0" lvl="0" indent="0" algn="l" rtl="0">
              <a:lnSpc>
                <a:spcPct val="100000"/>
              </a:lnSpc>
              <a:spcBef>
                <a:spcPts val="0"/>
              </a:spcBef>
              <a:spcAft>
                <a:spcPts val="0"/>
              </a:spcAft>
              <a:buClr>
                <a:srgbClr val="13294B"/>
              </a:buClr>
              <a:buSzPts val="5900"/>
              <a:buFont typeface="Montserrat SemiBold"/>
              <a:buNone/>
            </a:pPr>
            <a:r>
              <a:rPr lang="en-US" sz="5700" b="1">
                <a:solidFill>
                  <a:srgbClr val="13294B"/>
                </a:solidFill>
                <a:latin typeface="Montserrat SemiBold"/>
                <a:ea typeface="Montserrat SemiBold"/>
                <a:cs typeface="Montserrat SemiBold"/>
                <a:sym typeface="Montserrat SemiBold"/>
              </a:rPr>
              <a:t>THANK YOU</a:t>
            </a:r>
            <a:endParaRPr sz="5700" b="1" i="0" u="none" strike="noStrike" cap="none">
              <a:solidFill>
                <a:srgbClr val="E87722"/>
              </a:solidFill>
              <a:latin typeface="Montserrat SemiBold"/>
              <a:ea typeface="Montserrat SemiBold"/>
              <a:cs typeface="Montserrat SemiBold"/>
              <a:sym typeface="Montserrat SemiBold"/>
            </a:endParaRPr>
          </a:p>
        </p:txBody>
      </p:sp>
      <p:sp>
        <p:nvSpPr>
          <p:cNvPr id="1533" name="Google Shape;1533;g343d2673bcf_0_3814"/>
          <p:cNvSpPr/>
          <p:nvPr/>
        </p:nvSpPr>
        <p:spPr>
          <a:xfrm>
            <a:off x="6096000" y="-14003"/>
            <a:ext cx="6096000" cy="68721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534" name="Google Shape;1534;g343d2673bcf_0_3814"/>
          <p:cNvSpPr/>
          <p:nvPr/>
        </p:nvSpPr>
        <p:spPr>
          <a:xfrm>
            <a:off x="5545667" y="1001895"/>
            <a:ext cx="1100700" cy="1100700"/>
          </a:xfrm>
          <a:prstGeom prst="ellipse">
            <a:avLst/>
          </a:prstGeom>
          <a:solidFill>
            <a:srgbClr val="1B396B"/>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535" name="Google Shape;1535;g343d2673bcf_0_3814"/>
          <p:cNvSpPr txBox="1"/>
          <p:nvPr/>
        </p:nvSpPr>
        <p:spPr>
          <a:xfrm>
            <a:off x="6934199" y="1066508"/>
            <a:ext cx="4800600" cy="307800"/>
          </a:xfrm>
          <a:prstGeom prst="rect">
            <a:avLst/>
          </a:prstGeom>
          <a:noFill/>
          <a:ln>
            <a:noFill/>
          </a:ln>
        </p:spPr>
        <p:txBody>
          <a:bodyPr spcFirstLastPara="1" wrap="square" lIns="60950" tIns="30475" rIns="60950" bIns="30475" anchor="ctr" anchorCtr="0">
            <a:spAutoFit/>
          </a:bodyPr>
          <a:lstStyle/>
          <a:p>
            <a:pPr marL="0" marR="0" lvl="0" indent="0" algn="l" rtl="0">
              <a:lnSpc>
                <a:spcPct val="100000"/>
              </a:lnSpc>
              <a:spcBef>
                <a:spcPts val="0"/>
              </a:spcBef>
              <a:spcAft>
                <a:spcPts val="0"/>
              </a:spcAft>
              <a:buClr>
                <a:srgbClr val="FFFFFF"/>
              </a:buClr>
              <a:buSzPts val="1600"/>
              <a:buFont typeface="Montserrat Light"/>
              <a:buNone/>
            </a:pPr>
            <a:r>
              <a:rPr lang="en-US" sz="1600" b="0" i="0" u="none" strike="noStrike" cap="none">
                <a:solidFill>
                  <a:srgbClr val="FFFFFF"/>
                </a:solidFill>
                <a:latin typeface="Montserrat Light"/>
                <a:ea typeface="Montserrat Light"/>
                <a:cs typeface="Montserrat Light"/>
                <a:sym typeface="Montserrat Light"/>
              </a:rPr>
              <a:t>Office Address</a:t>
            </a:r>
            <a:endParaRPr sz="900" b="0" i="0" u="none" strike="noStrike" cap="none">
              <a:solidFill>
                <a:srgbClr val="000000"/>
              </a:solidFill>
              <a:latin typeface="Arial"/>
              <a:ea typeface="Arial"/>
              <a:cs typeface="Arial"/>
              <a:sym typeface="Arial"/>
            </a:endParaRPr>
          </a:p>
        </p:txBody>
      </p:sp>
      <p:sp>
        <p:nvSpPr>
          <p:cNvPr id="1536" name="Google Shape;1536;g343d2673bcf_0_3814"/>
          <p:cNvSpPr txBox="1"/>
          <p:nvPr/>
        </p:nvSpPr>
        <p:spPr>
          <a:xfrm>
            <a:off x="6934199" y="1401879"/>
            <a:ext cx="4800600" cy="646500"/>
          </a:xfrm>
          <a:prstGeom prst="rect">
            <a:avLst/>
          </a:prstGeom>
          <a:noFill/>
          <a:ln>
            <a:noFill/>
          </a:ln>
        </p:spPr>
        <p:txBody>
          <a:bodyPr spcFirstLastPara="1" wrap="square" lIns="60950" tIns="30475" rIns="60950" bIns="30475" anchor="ctr" anchorCtr="0">
            <a:spAutoFit/>
          </a:bodyPr>
          <a:lstStyle/>
          <a:p>
            <a:pPr marL="0" marR="0" lvl="0" indent="0" algn="l" rtl="0">
              <a:lnSpc>
                <a:spcPct val="100000"/>
              </a:lnSpc>
              <a:spcBef>
                <a:spcPts val="0"/>
              </a:spcBef>
              <a:spcAft>
                <a:spcPts val="0"/>
              </a:spcAft>
              <a:buClr>
                <a:srgbClr val="FFFFFF"/>
              </a:buClr>
              <a:buSzPts val="1900"/>
              <a:buFont typeface="Montserrat"/>
              <a:buNone/>
            </a:pPr>
            <a:r>
              <a:rPr lang="en-US" sz="1900" b="0" i="0" u="none" strike="noStrike" cap="none">
                <a:solidFill>
                  <a:srgbClr val="FFFFFF"/>
                </a:solidFill>
                <a:latin typeface="Montserrat"/>
                <a:ea typeface="Montserrat"/>
                <a:cs typeface="Montserrat"/>
                <a:sym typeface="Montserrat"/>
              </a:rPr>
              <a:t>127 Church Street</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900"/>
              <a:buFont typeface="Montserrat"/>
              <a:buNone/>
            </a:pPr>
            <a:r>
              <a:rPr lang="en-US" sz="1900" b="0" i="0" u="none" strike="noStrike" cap="none">
                <a:solidFill>
                  <a:srgbClr val="FFFFFF"/>
                </a:solidFill>
                <a:latin typeface="Montserrat"/>
                <a:ea typeface="Montserrat"/>
                <a:cs typeface="Montserrat"/>
                <a:sym typeface="Montserrat"/>
              </a:rPr>
              <a:t>New Haven, CT 06510</a:t>
            </a:r>
            <a:endParaRPr sz="900" b="0" i="0" u="none" strike="noStrike" cap="none">
              <a:solidFill>
                <a:srgbClr val="000000"/>
              </a:solidFill>
              <a:latin typeface="Arial"/>
              <a:ea typeface="Arial"/>
              <a:cs typeface="Arial"/>
              <a:sym typeface="Arial"/>
            </a:endParaRPr>
          </a:p>
        </p:txBody>
      </p:sp>
      <p:sp>
        <p:nvSpPr>
          <p:cNvPr id="1537" name="Google Shape;1537;g343d2673bcf_0_3814"/>
          <p:cNvSpPr/>
          <p:nvPr/>
        </p:nvSpPr>
        <p:spPr>
          <a:xfrm>
            <a:off x="5545667" y="2864179"/>
            <a:ext cx="1100700" cy="1100700"/>
          </a:xfrm>
          <a:prstGeom prst="ellipse">
            <a:avLst/>
          </a:prstGeom>
          <a:solidFill>
            <a:srgbClr val="1B396B"/>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538" name="Google Shape;1538;g343d2673bcf_0_3814"/>
          <p:cNvSpPr txBox="1"/>
          <p:nvPr/>
        </p:nvSpPr>
        <p:spPr>
          <a:xfrm>
            <a:off x="6934198" y="3056655"/>
            <a:ext cx="4800600" cy="307800"/>
          </a:xfrm>
          <a:prstGeom prst="rect">
            <a:avLst/>
          </a:prstGeom>
          <a:noFill/>
          <a:ln>
            <a:noFill/>
          </a:ln>
        </p:spPr>
        <p:txBody>
          <a:bodyPr spcFirstLastPara="1" wrap="square" lIns="60950" tIns="30475" rIns="60950" bIns="30475" anchor="ctr" anchorCtr="0">
            <a:spAutoFit/>
          </a:bodyPr>
          <a:lstStyle/>
          <a:p>
            <a:pPr marL="0" marR="0" lvl="0" indent="0" algn="l" rtl="0">
              <a:lnSpc>
                <a:spcPct val="100000"/>
              </a:lnSpc>
              <a:spcBef>
                <a:spcPts val="0"/>
              </a:spcBef>
              <a:spcAft>
                <a:spcPts val="0"/>
              </a:spcAft>
              <a:buClr>
                <a:srgbClr val="FFFFFF"/>
              </a:buClr>
              <a:buSzPts val="1600"/>
              <a:buFont typeface="Montserrat Light"/>
              <a:buNone/>
            </a:pPr>
            <a:r>
              <a:rPr lang="en-US" sz="1600" b="0" i="0" u="none" strike="noStrike" cap="none">
                <a:solidFill>
                  <a:srgbClr val="FFFFFF"/>
                </a:solidFill>
                <a:latin typeface="Montserrat Light"/>
                <a:ea typeface="Montserrat Light"/>
                <a:cs typeface="Montserrat Light"/>
                <a:sym typeface="Montserrat Light"/>
              </a:rPr>
              <a:t>E-mail Address</a:t>
            </a:r>
            <a:endParaRPr sz="900" b="0" i="0" u="none" strike="noStrike" cap="none">
              <a:solidFill>
                <a:srgbClr val="000000"/>
              </a:solidFill>
              <a:latin typeface="Arial"/>
              <a:ea typeface="Arial"/>
              <a:cs typeface="Arial"/>
              <a:sym typeface="Arial"/>
            </a:endParaRPr>
          </a:p>
        </p:txBody>
      </p:sp>
      <p:sp>
        <p:nvSpPr>
          <p:cNvPr id="1539" name="Google Shape;1539;g343d2673bcf_0_3814"/>
          <p:cNvSpPr txBox="1"/>
          <p:nvPr/>
        </p:nvSpPr>
        <p:spPr>
          <a:xfrm>
            <a:off x="6934198" y="3423555"/>
            <a:ext cx="4800600" cy="354000"/>
          </a:xfrm>
          <a:prstGeom prst="rect">
            <a:avLst/>
          </a:prstGeom>
          <a:noFill/>
          <a:ln>
            <a:noFill/>
          </a:ln>
        </p:spPr>
        <p:txBody>
          <a:bodyPr spcFirstLastPara="1" wrap="square" lIns="60950" tIns="30475" rIns="60950" bIns="30475" anchor="ctr" anchorCtr="0">
            <a:spAutoFit/>
          </a:bodyPr>
          <a:lstStyle/>
          <a:p>
            <a:pPr marL="0" marR="0" lvl="0" indent="0" algn="l" rtl="0">
              <a:lnSpc>
                <a:spcPct val="100000"/>
              </a:lnSpc>
              <a:spcBef>
                <a:spcPts val="0"/>
              </a:spcBef>
              <a:spcAft>
                <a:spcPts val="0"/>
              </a:spcAft>
              <a:buClr>
                <a:srgbClr val="FFFFFF"/>
              </a:buClr>
              <a:buSzPts val="1900"/>
              <a:buFont typeface="Montserrat"/>
              <a:buNone/>
            </a:pPr>
            <a:r>
              <a:rPr lang="en-US" sz="1900" b="0" i="0" u="none" strike="noStrike" cap="none">
                <a:solidFill>
                  <a:srgbClr val="FFFFFF"/>
                </a:solidFill>
                <a:latin typeface="Montserrat"/>
                <a:ea typeface="Montserrat"/>
                <a:cs typeface="Montserrat"/>
                <a:sym typeface="Montserrat"/>
              </a:rPr>
              <a:t>info@square-9.com</a:t>
            </a:r>
            <a:endParaRPr sz="900" b="0" i="0" u="none" strike="noStrike" cap="none">
              <a:solidFill>
                <a:srgbClr val="000000"/>
              </a:solidFill>
              <a:latin typeface="Arial"/>
              <a:ea typeface="Arial"/>
              <a:cs typeface="Arial"/>
              <a:sym typeface="Arial"/>
            </a:endParaRPr>
          </a:p>
        </p:txBody>
      </p:sp>
      <p:sp>
        <p:nvSpPr>
          <p:cNvPr id="1540" name="Google Shape;1540;g343d2673bcf_0_3814"/>
          <p:cNvSpPr/>
          <p:nvPr/>
        </p:nvSpPr>
        <p:spPr>
          <a:xfrm>
            <a:off x="5545667" y="4726462"/>
            <a:ext cx="1100700" cy="1100700"/>
          </a:xfrm>
          <a:prstGeom prst="ellipse">
            <a:avLst/>
          </a:prstGeom>
          <a:solidFill>
            <a:srgbClr val="1B396B"/>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541" name="Google Shape;1541;g343d2673bcf_0_3814"/>
          <p:cNvSpPr txBox="1"/>
          <p:nvPr/>
        </p:nvSpPr>
        <p:spPr>
          <a:xfrm>
            <a:off x="6934199" y="4936082"/>
            <a:ext cx="4800600" cy="307800"/>
          </a:xfrm>
          <a:prstGeom prst="rect">
            <a:avLst/>
          </a:prstGeom>
          <a:noFill/>
          <a:ln>
            <a:noFill/>
          </a:ln>
        </p:spPr>
        <p:txBody>
          <a:bodyPr spcFirstLastPara="1" wrap="square" lIns="60950" tIns="30475" rIns="60950" bIns="30475" anchor="ctr" anchorCtr="0">
            <a:spAutoFit/>
          </a:bodyPr>
          <a:lstStyle/>
          <a:p>
            <a:pPr marL="0" marR="0" lvl="0" indent="0" algn="l" rtl="0">
              <a:lnSpc>
                <a:spcPct val="100000"/>
              </a:lnSpc>
              <a:spcBef>
                <a:spcPts val="0"/>
              </a:spcBef>
              <a:spcAft>
                <a:spcPts val="0"/>
              </a:spcAft>
              <a:buClr>
                <a:srgbClr val="FFFFFF"/>
              </a:buClr>
              <a:buSzPts val="1600"/>
              <a:buFont typeface="Montserrat Light"/>
              <a:buNone/>
            </a:pPr>
            <a:r>
              <a:rPr lang="en-US" sz="1600" b="0" i="0" u="none" strike="noStrike" cap="none">
                <a:solidFill>
                  <a:srgbClr val="FFFFFF"/>
                </a:solidFill>
                <a:latin typeface="Montserrat Light"/>
                <a:ea typeface="Montserrat Light"/>
                <a:cs typeface="Montserrat Light"/>
                <a:sym typeface="Montserrat Light"/>
              </a:rPr>
              <a:t>Website</a:t>
            </a:r>
            <a:endParaRPr sz="900" b="0" i="0" u="none" strike="noStrike" cap="none">
              <a:solidFill>
                <a:srgbClr val="000000"/>
              </a:solidFill>
              <a:latin typeface="Arial"/>
              <a:ea typeface="Arial"/>
              <a:cs typeface="Arial"/>
              <a:sym typeface="Arial"/>
            </a:endParaRPr>
          </a:p>
        </p:txBody>
      </p:sp>
      <p:sp>
        <p:nvSpPr>
          <p:cNvPr id="1542" name="Google Shape;1542;g343d2673bcf_0_3814"/>
          <p:cNvSpPr txBox="1"/>
          <p:nvPr/>
        </p:nvSpPr>
        <p:spPr>
          <a:xfrm>
            <a:off x="6934199" y="5268696"/>
            <a:ext cx="4800600" cy="354000"/>
          </a:xfrm>
          <a:prstGeom prst="rect">
            <a:avLst/>
          </a:prstGeom>
          <a:noFill/>
          <a:ln>
            <a:noFill/>
          </a:ln>
        </p:spPr>
        <p:txBody>
          <a:bodyPr spcFirstLastPara="1" wrap="square" lIns="60950" tIns="30475" rIns="60950" bIns="30475" anchor="ctr" anchorCtr="0">
            <a:spAutoFit/>
          </a:bodyPr>
          <a:lstStyle/>
          <a:p>
            <a:pPr marL="0" marR="0" lvl="0" indent="0" algn="l" rtl="0">
              <a:lnSpc>
                <a:spcPct val="100000"/>
              </a:lnSpc>
              <a:spcBef>
                <a:spcPts val="0"/>
              </a:spcBef>
              <a:spcAft>
                <a:spcPts val="0"/>
              </a:spcAft>
              <a:buClr>
                <a:srgbClr val="FFFFFF"/>
              </a:buClr>
              <a:buSzPts val="1900"/>
              <a:buFont typeface="Montserrat"/>
              <a:buNone/>
            </a:pPr>
            <a:r>
              <a:rPr lang="en-US" sz="1900" b="0" i="0" u="none" strike="noStrike" cap="none">
                <a:solidFill>
                  <a:srgbClr val="FFFFFF"/>
                </a:solidFill>
                <a:latin typeface="Montserrat"/>
                <a:ea typeface="Montserrat"/>
                <a:cs typeface="Montserrat"/>
                <a:sym typeface="Montserrat"/>
              </a:rPr>
              <a:t>square-9.com</a:t>
            </a:r>
            <a:endParaRPr sz="900" b="0" i="0" u="none" strike="noStrike" cap="none">
              <a:solidFill>
                <a:srgbClr val="000000"/>
              </a:solidFill>
              <a:latin typeface="Arial"/>
              <a:ea typeface="Arial"/>
              <a:cs typeface="Arial"/>
              <a:sym typeface="Arial"/>
            </a:endParaRPr>
          </a:p>
        </p:txBody>
      </p:sp>
      <p:pic>
        <p:nvPicPr>
          <p:cNvPr id="1543" name="Google Shape;1543;g343d2673bcf_0_3814" descr="Envelope with solid fill"/>
          <p:cNvPicPr preferRelativeResize="0"/>
          <p:nvPr/>
        </p:nvPicPr>
        <p:blipFill rotWithShape="1">
          <a:blip r:embed="rId3">
            <a:alphaModFix/>
          </a:blip>
          <a:srcRect/>
          <a:stretch/>
        </p:blipFill>
        <p:spPr>
          <a:xfrm>
            <a:off x="5815973" y="3136508"/>
            <a:ext cx="560053" cy="560053"/>
          </a:xfrm>
          <a:prstGeom prst="rect">
            <a:avLst/>
          </a:prstGeom>
          <a:noFill/>
          <a:ln>
            <a:noFill/>
          </a:ln>
        </p:spPr>
      </p:pic>
      <p:pic>
        <p:nvPicPr>
          <p:cNvPr id="1544" name="Google Shape;1544;g343d2673bcf_0_3814" descr="Earth globe: Americas with solid fill"/>
          <p:cNvPicPr preferRelativeResize="0"/>
          <p:nvPr/>
        </p:nvPicPr>
        <p:blipFill rotWithShape="1">
          <a:blip r:embed="rId4">
            <a:alphaModFix/>
          </a:blip>
          <a:srcRect/>
          <a:stretch/>
        </p:blipFill>
        <p:spPr>
          <a:xfrm>
            <a:off x="5815973" y="4996769"/>
            <a:ext cx="560053" cy="560053"/>
          </a:xfrm>
          <a:prstGeom prst="rect">
            <a:avLst/>
          </a:prstGeom>
          <a:noFill/>
          <a:ln>
            <a:noFill/>
          </a:ln>
        </p:spPr>
      </p:pic>
      <p:pic>
        <p:nvPicPr>
          <p:cNvPr id="1545" name="Google Shape;1545;g343d2673bcf_0_3814" descr="Marker with solid fill"/>
          <p:cNvPicPr preferRelativeResize="0"/>
          <p:nvPr/>
        </p:nvPicPr>
        <p:blipFill rotWithShape="1">
          <a:blip r:embed="rId5">
            <a:alphaModFix/>
          </a:blip>
          <a:srcRect/>
          <a:stretch/>
        </p:blipFill>
        <p:spPr>
          <a:xfrm>
            <a:off x="5791200" y="1247429"/>
            <a:ext cx="609600" cy="6096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 Tiles 1">
  <p:cSld name="SECTION_HEADER_1">
    <p:spTree>
      <p:nvGrpSpPr>
        <p:cNvPr id="1" name="Shape 1546"/>
        <p:cNvGrpSpPr/>
        <p:nvPr/>
      </p:nvGrpSpPr>
      <p:grpSpPr>
        <a:xfrm>
          <a:off x="0" y="0"/>
          <a:ext cx="0" cy="0"/>
          <a:chOff x="0" y="0"/>
          <a:chExt cx="0" cy="0"/>
        </a:xfrm>
      </p:grpSpPr>
      <p:sp>
        <p:nvSpPr>
          <p:cNvPr id="1547" name="Google Shape;1547;g343d2673bcf_0_3830"/>
          <p:cNvSpPr/>
          <p:nvPr/>
        </p:nvSpPr>
        <p:spPr>
          <a:xfrm>
            <a:off x="6354296" y="1880033"/>
            <a:ext cx="3297650" cy="4549512"/>
          </a:xfrm>
          <a:custGeom>
            <a:avLst/>
            <a:gdLst/>
            <a:ahLst/>
            <a:cxnLst/>
            <a:rect l="l" t="t" r="r" b="b"/>
            <a:pathLst>
              <a:path w="4940300" h="6318766" extrusionOk="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ontserrat"/>
              <a:ea typeface="Montserrat"/>
              <a:cs typeface="Montserrat"/>
              <a:sym typeface="Montserrat"/>
            </a:endParaRPr>
          </a:p>
        </p:txBody>
      </p:sp>
      <p:sp>
        <p:nvSpPr>
          <p:cNvPr id="1548" name="Google Shape;1548;g343d2673bcf_0_3830"/>
          <p:cNvSpPr/>
          <p:nvPr/>
        </p:nvSpPr>
        <p:spPr>
          <a:xfrm>
            <a:off x="7382416" y="1303718"/>
            <a:ext cx="1237200" cy="1237200"/>
          </a:xfrm>
          <a:prstGeom prst="ellipse">
            <a:avLst/>
          </a:prstGeom>
          <a:solidFill>
            <a:schemeClr val="accent2"/>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ontserrat"/>
              <a:ea typeface="Montserrat"/>
              <a:cs typeface="Montserrat"/>
              <a:sym typeface="Montserrat"/>
            </a:endParaRPr>
          </a:p>
        </p:txBody>
      </p:sp>
      <p:sp>
        <p:nvSpPr>
          <p:cNvPr id="1549" name="Google Shape;1549;g343d2673bcf_0_3830"/>
          <p:cNvSpPr/>
          <p:nvPr/>
        </p:nvSpPr>
        <p:spPr>
          <a:xfrm>
            <a:off x="2540063" y="1880033"/>
            <a:ext cx="3297650" cy="4549512"/>
          </a:xfrm>
          <a:custGeom>
            <a:avLst/>
            <a:gdLst/>
            <a:ahLst/>
            <a:cxnLst/>
            <a:rect l="l" t="t" r="r" b="b"/>
            <a:pathLst>
              <a:path w="4940300" h="6318766" extrusionOk="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dist="38100" dir="2700000" algn="tl" rotWithShape="0">
              <a:srgbClr val="000000">
                <a:alpha val="40000"/>
              </a:srgbClr>
            </a:outerShdw>
          </a:effectLst>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ontserrat"/>
              <a:ea typeface="Montserrat"/>
              <a:cs typeface="Montserrat"/>
              <a:sym typeface="Montserrat"/>
            </a:endParaRPr>
          </a:p>
        </p:txBody>
      </p:sp>
      <p:sp>
        <p:nvSpPr>
          <p:cNvPr id="1550" name="Google Shape;1550;g343d2673bcf_0_3830"/>
          <p:cNvSpPr/>
          <p:nvPr/>
        </p:nvSpPr>
        <p:spPr>
          <a:xfrm>
            <a:off x="3568184" y="1303718"/>
            <a:ext cx="1237200" cy="1237200"/>
          </a:xfrm>
          <a:prstGeom prst="ellipse">
            <a:avLst/>
          </a:prstGeom>
          <a:solidFill>
            <a:schemeClr val="accent1"/>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ontserrat"/>
              <a:ea typeface="Montserrat"/>
              <a:cs typeface="Montserrat"/>
              <a:sym typeface="Montserrat"/>
            </a:endParaRPr>
          </a:p>
        </p:txBody>
      </p:sp>
      <p:sp>
        <p:nvSpPr>
          <p:cNvPr id="1551" name="Google Shape;1551;g343d2673bcf_0_3830"/>
          <p:cNvSpPr/>
          <p:nvPr/>
        </p:nvSpPr>
        <p:spPr>
          <a:xfrm>
            <a:off x="2540063" y="6414380"/>
            <a:ext cx="3293700" cy="579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ontserrat"/>
              <a:ea typeface="Montserrat"/>
              <a:cs typeface="Montserrat"/>
              <a:sym typeface="Montserrat"/>
            </a:endParaRPr>
          </a:p>
        </p:txBody>
      </p:sp>
      <p:sp>
        <p:nvSpPr>
          <p:cNvPr id="1552" name="Google Shape;1552;g343d2673bcf_0_3830"/>
          <p:cNvSpPr/>
          <p:nvPr/>
        </p:nvSpPr>
        <p:spPr>
          <a:xfrm>
            <a:off x="6354296" y="6414380"/>
            <a:ext cx="3293700" cy="57900"/>
          </a:xfrm>
          <a:prstGeom prst="rect">
            <a:avLst/>
          </a:prstGeom>
          <a:solidFill>
            <a:schemeClr val="accent2"/>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ontserrat"/>
              <a:ea typeface="Montserrat"/>
              <a:cs typeface="Montserrat"/>
              <a:sym typeface="Montserrat"/>
            </a:endParaRPr>
          </a:p>
        </p:txBody>
      </p:sp>
      <p:pic>
        <p:nvPicPr>
          <p:cNvPr id="1553" name="Google Shape;1553;g343d2673bcf_0_3830" descr="Lightbulb and gear with solid fill"/>
          <p:cNvPicPr preferRelativeResize="0"/>
          <p:nvPr/>
        </p:nvPicPr>
        <p:blipFill rotWithShape="1">
          <a:blip r:embed="rId2">
            <a:alphaModFix/>
          </a:blip>
          <a:srcRect/>
          <a:stretch/>
        </p:blipFill>
        <p:spPr>
          <a:xfrm>
            <a:off x="3802786" y="1536787"/>
            <a:ext cx="768085" cy="768085"/>
          </a:xfrm>
          <a:prstGeom prst="rect">
            <a:avLst/>
          </a:prstGeom>
          <a:noFill/>
          <a:ln>
            <a:noFill/>
          </a:ln>
        </p:spPr>
      </p:pic>
      <p:pic>
        <p:nvPicPr>
          <p:cNvPr id="1554" name="Google Shape;1554;g343d2673bcf_0_3830" descr="Connections with solid fill"/>
          <p:cNvPicPr preferRelativeResize="0"/>
          <p:nvPr/>
        </p:nvPicPr>
        <p:blipFill rotWithShape="1">
          <a:blip r:embed="rId3">
            <a:alphaModFix/>
          </a:blip>
          <a:srcRect/>
          <a:stretch/>
        </p:blipFill>
        <p:spPr>
          <a:xfrm>
            <a:off x="7589080" y="1504613"/>
            <a:ext cx="832432" cy="832432"/>
          </a:xfrm>
          <a:prstGeom prst="rect">
            <a:avLst/>
          </a:prstGeom>
          <a:noFill/>
          <a:ln>
            <a:noFill/>
          </a:ln>
        </p:spPr>
      </p:pic>
      <p:pic>
        <p:nvPicPr>
          <p:cNvPr id="1555" name="Google Shape;1555;g343d2673bcf_0_3830"/>
          <p:cNvPicPr preferRelativeResize="0"/>
          <p:nvPr/>
        </p:nvPicPr>
        <p:blipFill rotWithShape="1">
          <a:blip r:embed="rId4">
            <a:alphaModFix/>
          </a:blip>
          <a:srcRect l="9" r="9"/>
          <a:stretch/>
        </p:blipFill>
        <p:spPr>
          <a:xfrm>
            <a:off x="10530417" y="312450"/>
            <a:ext cx="1178982" cy="340299"/>
          </a:xfrm>
          <a:prstGeom prst="rect">
            <a:avLst/>
          </a:prstGeom>
          <a:noFill/>
          <a:ln>
            <a:noFill/>
          </a:ln>
        </p:spPr>
      </p:pic>
      <p:sp>
        <p:nvSpPr>
          <p:cNvPr id="1556" name="Google Shape;1556;g343d2673bcf_0_3830"/>
          <p:cNvSpPr/>
          <p:nvPr/>
        </p:nvSpPr>
        <p:spPr>
          <a:xfrm>
            <a:off x="6063238" y="1064137"/>
            <a:ext cx="378900" cy="66900"/>
          </a:xfrm>
          <a:prstGeom prst="roundRect">
            <a:avLst>
              <a:gd name="adj" fmla="val 50000"/>
            </a:avLst>
          </a:prstGeom>
          <a:solidFill>
            <a:schemeClr val="accent2"/>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557" name="Google Shape;1557;g343d2673bcf_0_3830"/>
          <p:cNvSpPr/>
          <p:nvPr/>
        </p:nvSpPr>
        <p:spPr>
          <a:xfrm>
            <a:off x="5677412" y="1064137"/>
            <a:ext cx="569100" cy="66900"/>
          </a:xfrm>
          <a:prstGeom prst="roundRect">
            <a:avLst>
              <a:gd name="adj" fmla="val 50000"/>
            </a:avLst>
          </a:prstGeom>
          <a:solidFill>
            <a:schemeClr val="accent1"/>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558" name="Google Shape;1558;g343d2673bcf_0_3830"/>
          <p:cNvSpPr txBox="1">
            <a:spLocks noGrp="1"/>
          </p:cNvSpPr>
          <p:nvPr>
            <p:ph type="title"/>
          </p:nvPr>
        </p:nvSpPr>
        <p:spPr>
          <a:xfrm>
            <a:off x="1257133" y="253333"/>
            <a:ext cx="9686100" cy="554100"/>
          </a:xfrm>
          <a:prstGeom prst="rect">
            <a:avLst/>
          </a:prstGeom>
          <a:noFill/>
          <a:ln>
            <a:noFill/>
          </a:ln>
        </p:spPr>
        <p:txBody>
          <a:bodyPr spcFirstLastPara="1" wrap="square" lIns="60950" tIns="60950" rIns="60950" bIns="60950" anchor="ctr" anchorCtr="0">
            <a:noAutofit/>
          </a:bodyPr>
          <a:lstStyle>
            <a:lvl1pPr lvl="0" algn="ctr">
              <a:lnSpc>
                <a:spcPct val="100000"/>
              </a:lnSpc>
              <a:spcBef>
                <a:spcPts val="0"/>
              </a:spcBef>
              <a:spcAft>
                <a:spcPts val="0"/>
              </a:spcAft>
              <a:buClr>
                <a:srgbClr val="13294B"/>
              </a:buClr>
              <a:buSzPts val="2900"/>
              <a:buFont typeface="Montserrat"/>
              <a:buNone/>
              <a:defRPr sz="2900" b="1">
                <a:solidFill>
                  <a:srgbClr val="13294B"/>
                </a:solidFill>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a:endParaRPr/>
          </a:p>
        </p:txBody>
      </p:sp>
      <p:sp>
        <p:nvSpPr>
          <p:cNvPr id="1559" name="Google Shape;1559;g343d2673bcf_0_3830"/>
          <p:cNvSpPr txBox="1">
            <a:spLocks noGrp="1"/>
          </p:cNvSpPr>
          <p:nvPr>
            <p:ph type="title" idx="2"/>
          </p:nvPr>
        </p:nvSpPr>
        <p:spPr>
          <a:xfrm>
            <a:off x="2689646" y="3146092"/>
            <a:ext cx="2898900" cy="554100"/>
          </a:xfrm>
          <a:prstGeom prst="rect">
            <a:avLst/>
          </a:prstGeom>
          <a:noFill/>
          <a:ln>
            <a:noFill/>
          </a:ln>
        </p:spPr>
        <p:txBody>
          <a:bodyPr spcFirstLastPara="1" wrap="square" lIns="60950" tIns="60950" rIns="60950" bIns="60950" anchor="t" anchorCtr="0">
            <a:noAutofit/>
          </a:bodyPr>
          <a:lstStyle>
            <a:lvl1pPr lvl="0" algn="ctr">
              <a:lnSpc>
                <a:spcPct val="100000"/>
              </a:lnSpc>
              <a:spcBef>
                <a:spcPts val="0"/>
              </a:spcBef>
              <a:spcAft>
                <a:spcPts val="0"/>
              </a:spcAft>
              <a:buSzPts val="1600"/>
              <a:buFont typeface="Montserrat"/>
              <a:buNone/>
              <a:defRPr sz="1600" b="1">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a:endParaRPr/>
          </a:p>
        </p:txBody>
      </p:sp>
      <p:sp>
        <p:nvSpPr>
          <p:cNvPr id="1560" name="Google Shape;1560;g343d2673bcf_0_3830"/>
          <p:cNvSpPr txBox="1">
            <a:spLocks noGrp="1"/>
          </p:cNvSpPr>
          <p:nvPr>
            <p:ph type="title" idx="3"/>
          </p:nvPr>
        </p:nvSpPr>
        <p:spPr>
          <a:xfrm>
            <a:off x="6551563" y="3146092"/>
            <a:ext cx="2898900" cy="554100"/>
          </a:xfrm>
          <a:prstGeom prst="rect">
            <a:avLst/>
          </a:prstGeom>
          <a:noFill/>
          <a:ln>
            <a:noFill/>
          </a:ln>
        </p:spPr>
        <p:txBody>
          <a:bodyPr spcFirstLastPara="1" wrap="square" lIns="60950" tIns="60950" rIns="60950" bIns="60950" anchor="t" anchorCtr="0">
            <a:noAutofit/>
          </a:bodyPr>
          <a:lstStyle>
            <a:lvl1pPr lvl="0" algn="ctr">
              <a:lnSpc>
                <a:spcPct val="100000"/>
              </a:lnSpc>
              <a:spcBef>
                <a:spcPts val="0"/>
              </a:spcBef>
              <a:spcAft>
                <a:spcPts val="0"/>
              </a:spcAft>
              <a:buSzPts val="1600"/>
              <a:buFont typeface="Montserrat"/>
              <a:buNone/>
              <a:defRPr sz="1600" b="1">
                <a:latin typeface="Montserrat"/>
                <a:ea typeface="Montserrat"/>
                <a:cs typeface="Montserrat"/>
                <a:sym typeface="Montserrat"/>
              </a:defRPr>
            </a:lvl1pPr>
            <a:lvl2pPr lvl="1" algn="l">
              <a:lnSpc>
                <a:spcPct val="100000"/>
              </a:lnSpc>
              <a:spcBef>
                <a:spcPts val="0"/>
              </a:spcBef>
              <a:spcAft>
                <a:spcPts val="0"/>
              </a:spcAft>
              <a:buSzPts val="900"/>
              <a:buNone/>
              <a:defRPr>
                <a:latin typeface="Montserrat"/>
                <a:ea typeface="Montserrat"/>
                <a:cs typeface="Montserrat"/>
                <a:sym typeface="Montserrat"/>
              </a:defRPr>
            </a:lvl2pPr>
            <a:lvl3pPr lvl="2" algn="l">
              <a:lnSpc>
                <a:spcPct val="100000"/>
              </a:lnSpc>
              <a:spcBef>
                <a:spcPts val="0"/>
              </a:spcBef>
              <a:spcAft>
                <a:spcPts val="0"/>
              </a:spcAft>
              <a:buSzPts val="900"/>
              <a:buNone/>
              <a:defRPr>
                <a:latin typeface="Montserrat"/>
                <a:ea typeface="Montserrat"/>
                <a:cs typeface="Montserrat"/>
                <a:sym typeface="Montserrat"/>
              </a:defRPr>
            </a:lvl3pPr>
            <a:lvl4pPr lvl="3" algn="l">
              <a:lnSpc>
                <a:spcPct val="100000"/>
              </a:lnSpc>
              <a:spcBef>
                <a:spcPts val="0"/>
              </a:spcBef>
              <a:spcAft>
                <a:spcPts val="0"/>
              </a:spcAft>
              <a:buSzPts val="900"/>
              <a:buNone/>
              <a:defRPr>
                <a:latin typeface="Montserrat"/>
                <a:ea typeface="Montserrat"/>
                <a:cs typeface="Montserrat"/>
                <a:sym typeface="Montserrat"/>
              </a:defRPr>
            </a:lvl4pPr>
            <a:lvl5pPr lvl="4" algn="l">
              <a:lnSpc>
                <a:spcPct val="100000"/>
              </a:lnSpc>
              <a:spcBef>
                <a:spcPts val="0"/>
              </a:spcBef>
              <a:spcAft>
                <a:spcPts val="0"/>
              </a:spcAft>
              <a:buSzPts val="900"/>
              <a:buNone/>
              <a:defRPr>
                <a:latin typeface="Montserrat"/>
                <a:ea typeface="Montserrat"/>
                <a:cs typeface="Montserrat"/>
                <a:sym typeface="Montserrat"/>
              </a:defRPr>
            </a:lvl5pPr>
            <a:lvl6pPr lvl="5" algn="l">
              <a:lnSpc>
                <a:spcPct val="100000"/>
              </a:lnSpc>
              <a:spcBef>
                <a:spcPts val="0"/>
              </a:spcBef>
              <a:spcAft>
                <a:spcPts val="0"/>
              </a:spcAft>
              <a:buSzPts val="900"/>
              <a:buNone/>
              <a:defRPr>
                <a:latin typeface="Montserrat"/>
                <a:ea typeface="Montserrat"/>
                <a:cs typeface="Montserrat"/>
                <a:sym typeface="Montserrat"/>
              </a:defRPr>
            </a:lvl6pPr>
            <a:lvl7pPr lvl="6" algn="l">
              <a:lnSpc>
                <a:spcPct val="100000"/>
              </a:lnSpc>
              <a:spcBef>
                <a:spcPts val="0"/>
              </a:spcBef>
              <a:spcAft>
                <a:spcPts val="0"/>
              </a:spcAft>
              <a:buSzPts val="900"/>
              <a:buNone/>
              <a:defRPr>
                <a:latin typeface="Montserrat"/>
                <a:ea typeface="Montserrat"/>
                <a:cs typeface="Montserrat"/>
                <a:sym typeface="Montserrat"/>
              </a:defRPr>
            </a:lvl7pPr>
            <a:lvl8pPr lvl="7" algn="l">
              <a:lnSpc>
                <a:spcPct val="100000"/>
              </a:lnSpc>
              <a:spcBef>
                <a:spcPts val="0"/>
              </a:spcBef>
              <a:spcAft>
                <a:spcPts val="0"/>
              </a:spcAft>
              <a:buSzPts val="900"/>
              <a:buNone/>
              <a:defRPr>
                <a:latin typeface="Montserrat"/>
                <a:ea typeface="Montserrat"/>
                <a:cs typeface="Montserrat"/>
                <a:sym typeface="Montserrat"/>
              </a:defRPr>
            </a:lvl8pPr>
            <a:lvl9pPr lvl="8" algn="l">
              <a:lnSpc>
                <a:spcPct val="100000"/>
              </a:lnSpc>
              <a:spcBef>
                <a:spcPts val="0"/>
              </a:spcBef>
              <a:spcAft>
                <a:spcPts val="0"/>
              </a:spcAft>
              <a:buSzPts val="900"/>
              <a:buNone/>
              <a:defRPr>
                <a:latin typeface="Montserrat"/>
                <a:ea typeface="Montserrat"/>
                <a:cs typeface="Montserrat"/>
                <a:sym typeface="Montserrat"/>
              </a:defRPr>
            </a:lvl9pPr>
          </a:lstStyle>
          <a:p>
            <a:endParaRPr/>
          </a:p>
        </p:txBody>
      </p:sp>
      <p:sp>
        <p:nvSpPr>
          <p:cNvPr id="1561" name="Google Shape;1561;g343d2673bcf_0_3830"/>
          <p:cNvSpPr txBox="1">
            <a:spLocks noGrp="1"/>
          </p:cNvSpPr>
          <p:nvPr>
            <p:ph type="subTitle" idx="1"/>
          </p:nvPr>
        </p:nvSpPr>
        <p:spPr>
          <a:xfrm>
            <a:off x="2689646" y="3965567"/>
            <a:ext cx="2898900" cy="1631700"/>
          </a:xfrm>
          <a:prstGeom prst="rect">
            <a:avLst/>
          </a:prstGeom>
          <a:noFill/>
          <a:ln>
            <a:noFill/>
          </a:ln>
        </p:spPr>
        <p:txBody>
          <a:bodyPr spcFirstLastPara="1" wrap="square" lIns="60950" tIns="60950" rIns="60950" bIns="60950" anchor="t" anchorCtr="0">
            <a:noAutofit/>
          </a:bodyPr>
          <a:lstStyle>
            <a:lvl1pPr lvl="0" algn="ctr">
              <a:lnSpc>
                <a:spcPct val="100000"/>
              </a:lnSpc>
              <a:spcBef>
                <a:spcPts val="0"/>
              </a:spcBef>
              <a:spcAft>
                <a:spcPts val="0"/>
              </a:spcAft>
              <a:buSzPts val="1200"/>
              <a:buFont typeface="Montserrat"/>
              <a:buNone/>
              <a:defRPr sz="1200">
                <a:latin typeface="Montserrat"/>
                <a:ea typeface="Montserrat"/>
                <a:cs typeface="Montserrat"/>
                <a:sym typeface="Montserrat"/>
              </a:defRPr>
            </a:lvl1pPr>
            <a:lvl2pPr lvl="1" algn="ctr">
              <a:lnSpc>
                <a:spcPct val="100000"/>
              </a:lnSpc>
              <a:spcBef>
                <a:spcPts val="0"/>
              </a:spcBef>
              <a:spcAft>
                <a:spcPts val="0"/>
              </a:spcAft>
              <a:buSzPts val="900"/>
              <a:buNone/>
              <a:defRPr/>
            </a:lvl2pPr>
            <a:lvl3pPr lvl="2" algn="ctr">
              <a:lnSpc>
                <a:spcPct val="100000"/>
              </a:lnSpc>
              <a:spcBef>
                <a:spcPts val="0"/>
              </a:spcBef>
              <a:spcAft>
                <a:spcPts val="0"/>
              </a:spcAft>
              <a:buSzPts val="900"/>
              <a:buNone/>
              <a:defRPr/>
            </a:lvl3pPr>
            <a:lvl4pPr lvl="3" algn="ctr">
              <a:lnSpc>
                <a:spcPct val="100000"/>
              </a:lnSpc>
              <a:spcBef>
                <a:spcPts val="0"/>
              </a:spcBef>
              <a:spcAft>
                <a:spcPts val="0"/>
              </a:spcAft>
              <a:buSzPts val="900"/>
              <a:buNone/>
              <a:defRPr/>
            </a:lvl4pPr>
            <a:lvl5pPr lvl="4" algn="ctr">
              <a:lnSpc>
                <a:spcPct val="100000"/>
              </a:lnSpc>
              <a:spcBef>
                <a:spcPts val="0"/>
              </a:spcBef>
              <a:spcAft>
                <a:spcPts val="0"/>
              </a:spcAft>
              <a:buSzPts val="900"/>
              <a:buNone/>
              <a:defRPr/>
            </a:lvl5pPr>
            <a:lvl6pPr lvl="5" algn="ctr">
              <a:lnSpc>
                <a:spcPct val="100000"/>
              </a:lnSpc>
              <a:spcBef>
                <a:spcPts val="0"/>
              </a:spcBef>
              <a:spcAft>
                <a:spcPts val="0"/>
              </a:spcAft>
              <a:buSzPts val="900"/>
              <a:buNone/>
              <a:defRPr/>
            </a:lvl6pPr>
            <a:lvl7pPr lvl="6" algn="ctr">
              <a:lnSpc>
                <a:spcPct val="100000"/>
              </a:lnSpc>
              <a:spcBef>
                <a:spcPts val="0"/>
              </a:spcBef>
              <a:spcAft>
                <a:spcPts val="0"/>
              </a:spcAft>
              <a:buSzPts val="900"/>
              <a:buNone/>
              <a:defRPr/>
            </a:lvl7pPr>
            <a:lvl8pPr lvl="7" algn="ctr">
              <a:lnSpc>
                <a:spcPct val="100000"/>
              </a:lnSpc>
              <a:spcBef>
                <a:spcPts val="0"/>
              </a:spcBef>
              <a:spcAft>
                <a:spcPts val="0"/>
              </a:spcAft>
              <a:buSzPts val="900"/>
              <a:buNone/>
              <a:defRPr/>
            </a:lvl8pPr>
            <a:lvl9pPr lvl="8" algn="ctr">
              <a:lnSpc>
                <a:spcPct val="100000"/>
              </a:lnSpc>
              <a:spcBef>
                <a:spcPts val="0"/>
              </a:spcBef>
              <a:spcAft>
                <a:spcPts val="0"/>
              </a:spcAft>
              <a:buSzPts val="900"/>
              <a:buNone/>
              <a:defRPr/>
            </a:lvl9pPr>
          </a:lstStyle>
          <a:p>
            <a:endParaRPr/>
          </a:p>
        </p:txBody>
      </p:sp>
      <p:sp>
        <p:nvSpPr>
          <p:cNvPr id="1562" name="Google Shape;1562;g343d2673bcf_0_3830"/>
          <p:cNvSpPr txBox="1">
            <a:spLocks noGrp="1"/>
          </p:cNvSpPr>
          <p:nvPr>
            <p:ph type="subTitle" idx="4"/>
          </p:nvPr>
        </p:nvSpPr>
        <p:spPr>
          <a:xfrm>
            <a:off x="6551563" y="3965567"/>
            <a:ext cx="2898900" cy="1631700"/>
          </a:xfrm>
          <a:prstGeom prst="rect">
            <a:avLst/>
          </a:prstGeom>
          <a:noFill/>
          <a:ln>
            <a:noFill/>
          </a:ln>
        </p:spPr>
        <p:txBody>
          <a:bodyPr spcFirstLastPara="1" wrap="square" lIns="60950" tIns="60950" rIns="60950" bIns="60950" anchor="t" anchorCtr="0">
            <a:noAutofit/>
          </a:bodyPr>
          <a:lstStyle>
            <a:lvl1pPr lvl="0" algn="ctr">
              <a:lnSpc>
                <a:spcPct val="100000"/>
              </a:lnSpc>
              <a:spcBef>
                <a:spcPts val="0"/>
              </a:spcBef>
              <a:spcAft>
                <a:spcPts val="0"/>
              </a:spcAft>
              <a:buSzPts val="1200"/>
              <a:buFont typeface="Montserrat"/>
              <a:buNone/>
              <a:defRPr sz="1200">
                <a:latin typeface="Montserrat"/>
                <a:ea typeface="Montserrat"/>
                <a:cs typeface="Montserrat"/>
                <a:sym typeface="Montserrat"/>
              </a:defRPr>
            </a:lvl1pPr>
            <a:lvl2pPr lvl="1" algn="ctr">
              <a:lnSpc>
                <a:spcPct val="100000"/>
              </a:lnSpc>
              <a:spcBef>
                <a:spcPts val="0"/>
              </a:spcBef>
              <a:spcAft>
                <a:spcPts val="0"/>
              </a:spcAft>
              <a:buSzPts val="900"/>
              <a:buFont typeface="Montserrat"/>
              <a:buNone/>
              <a:defRPr>
                <a:latin typeface="Montserrat"/>
                <a:ea typeface="Montserrat"/>
                <a:cs typeface="Montserrat"/>
                <a:sym typeface="Montserrat"/>
              </a:defRPr>
            </a:lvl2pPr>
            <a:lvl3pPr lvl="2" algn="ctr">
              <a:lnSpc>
                <a:spcPct val="100000"/>
              </a:lnSpc>
              <a:spcBef>
                <a:spcPts val="0"/>
              </a:spcBef>
              <a:spcAft>
                <a:spcPts val="0"/>
              </a:spcAft>
              <a:buSzPts val="900"/>
              <a:buFont typeface="Montserrat"/>
              <a:buNone/>
              <a:defRPr>
                <a:latin typeface="Montserrat"/>
                <a:ea typeface="Montserrat"/>
                <a:cs typeface="Montserrat"/>
                <a:sym typeface="Montserrat"/>
              </a:defRPr>
            </a:lvl3pPr>
            <a:lvl4pPr lvl="3" algn="ctr">
              <a:lnSpc>
                <a:spcPct val="100000"/>
              </a:lnSpc>
              <a:spcBef>
                <a:spcPts val="0"/>
              </a:spcBef>
              <a:spcAft>
                <a:spcPts val="0"/>
              </a:spcAft>
              <a:buSzPts val="900"/>
              <a:buFont typeface="Montserrat"/>
              <a:buNone/>
              <a:defRPr>
                <a:latin typeface="Montserrat"/>
                <a:ea typeface="Montserrat"/>
                <a:cs typeface="Montserrat"/>
                <a:sym typeface="Montserrat"/>
              </a:defRPr>
            </a:lvl4pPr>
            <a:lvl5pPr lvl="4" algn="ctr">
              <a:lnSpc>
                <a:spcPct val="100000"/>
              </a:lnSpc>
              <a:spcBef>
                <a:spcPts val="0"/>
              </a:spcBef>
              <a:spcAft>
                <a:spcPts val="0"/>
              </a:spcAft>
              <a:buSzPts val="900"/>
              <a:buFont typeface="Montserrat"/>
              <a:buNone/>
              <a:defRPr>
                <a:latin typeface="Montserrat"/>
                <a:ea typeface="Montserrat"/>
                <a:cs typeface="Montserrat"/>
                <a:sym typeface="Montserrat"/>
              </a:defRPr>
            </a:lvl5pPr>
            <a:lvl6pPr lvl="5" algn="ctr">
              <a:lnSpc>
                <a:spcPct val="100000"/>
              </a:lnSpc>
              <a:spcBef>
                <a:spcPts val="0"/>
              </a:spcBef>
              <a:spcAft>
                <a:spcPts val="0"/>
              </a:spcAft>
              <a:buSzPts val="900"/>
              <a:buFont typeface="Montserrat"/>
              <a:buNone/>
              <a:defRPr>
                <a:latin typeface="Montserrat"/>
                <a:ea typeface="Montserrat"/>
                <a:cs typeface="Montserrat"/>
                <a:sym typeface="Montserrat"/>
              </a:defRPr>
            </a:lvl6pPr>
            <a:lvl7pPr lvl="6" algn="ctr">
              <a:lnSpc>
                <a:spcPct val="100000"/>
              </a:lnSpc>
              <a:spcBef>
                <a:spcPts val="0"/>
              </a:spcBef>
              <a:spcAft>
                <a:spcPts val="0"/>
              </a:spcAft>
              <a:buSzPts val="900"/>
              <a:buFont typeface="Montserrat"/>
              <a:buNone/>
              <a:defRPr>
                <a:latin typeface="Montserrat"/>
                <a:ea typeface="Montserrat"/>
                <a:cs typeface="Montserrat"/>
                <a:sym typeface="Montserrat"/>
              </a:defRPr>
            </a:lvl7pPr>
            <a:lvl8pPr lvl="7" algn="ctr">
              <a:lnSpc>
                <a:spcPct val="100000"/>
              </a:lnSpc>
              <a:spcBef>
                <a:spcPts val="0"/>
              </a:spcBef>
              <a:spcAft>
                <a:spcPts val="0"/>
              </a:spcAft>
              <a:buSzPts val="900"/>
              <a:buFont typeface="Montserrat"/>
              <a:buNone/>
              <a:defRPr>
                <a:latin typeface="Montserrat"/>
                <a:ea typeface="Montserrat"/>
                <a:cs typeface="Montserrat"/>
                <a:sym typeface="Montserrat"/>
              </a:defRPr>
            </a:lvl8pPr>
            <a:lvl9pPr lvl="8" algn="ctr">
              <a:lnSpc>
                <a:spcPct val="100000"/>
              </a:lnSpc>
              <a:spcBef>
                <a:spcPts val="0"/>
              </a:spcBef>
              <a:spcAft>
                <a:spcPts val="0"/>
              </a:spcAft>
              <a:buSzPts val="900"/>
              <a:buFont typeface="Montserrat"/>
              <a:buNone/>
              <a:defRPr>
                <a:latin typeface="Montserrat"/>
                <a:ea typeface="Montserrat"/>
                <a:cs typeface="Montserrat"/>
                <a:sym typeface="Montserrat"/>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ext and Image" type="vertTx">
  <p:cSld name="VERTICAL_TEXT">
    <p:spTree>
      <p:nvGrpSpPr>
        <p:cNvPr id="1" name="Shape 1563"/>
        <p:cNvGrpSpPr/>
        <p:nvPr/>
      </p:nvGrpSpPr>
      <p:grpSpPr>
        <a:xfrm>
          <a:off x="0" y="0"/>
          <a:ext cx="0" cy="0"/>
          <a:chOff x="0" y="0"/>
          <a:chExt cx="0" cy="0"/>
        </a:xfrm>
      </p:grpSpPr>
      <p:sp>
        <p:nvSpPr>
          <p:cNvPr id="1564" name="Google Shape;1564;g343d2673bcf_0_3847"/>
          <p:cNvSpPr/>
          <p:nvPr/>
        </p:nvSpPr>
        <p:spPr>
          <a:xfrm flipH="1">
            <a:off x="6578699" y="0"/>
            <a:ext cx="5613300" cy="6858000"/>
          </a:xfrm>
          <a:prstGeom prst="rect">
            <a:avLst/>
          </a:prstGeom>
          <a:blipFill rotWithShape="1">
            <a:blip r:embed="rId2">
              <a:alphaModFix/>
            </a:blip>
            <a:stretch>
              <a:fillRect l="-78657" t="-5219" r="-24639" b="-5219"/>
            </a:stretch>
          </a:blip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565" name="Google Shape;1565;g343d2673bcf_0_3847"/>
          <p:cNvSpPr/>
          <p:nvPr/>
        </p:nvSpPr>
        <p:spPr>
          <a:xfrm>
            <a:off x="982455" y="828421"/>
            <a:ext cx="378900" cy="66900"/>
          </a:xfrm>
          <a:prstGeom prst="roundRect">
            <a:avLst>
              <a:gd name="adj" fmla="val 50000"/>
            </a:avLst>
          </a:prstGeom>
          <a:solidFill>
            <a:schemeClr val="accent2"/>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sp>
        <p:nvSpPr>
          <p:cNvPr id="1566" name="Google Shape;1566;g343d2673bcf_0_3847"/>
          <p:cNvSpPr/>
          <p:nvPr/>
        </p:nvSpPr>
        <p:spPr>
          <a:xfrm>
            <a:off x="596629" y="828421"/>
            <a:ext cx="569100" cy="66900"/>
          </a:xfrm>
          <a:prstGeom prst="roundRect">
            <a:avLst>
              <a:gd name="adj" fmla="val 50000"/>
            </a:avLst>
          </a:prstGeom>
          <a:solidFill>
            <a:schemeClr val="accent1"/>
          </a:solidFill>
          <a:ln>
            <a:noFill/>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chemeClr val="lt1"/>
              </a:buClr>
              <a:buSzPts val="1200"/>
              <a:buFont typeface="Montserrat"/>
              <a:buNone/>
            </a:pPr>
            <a:endParaRPr sz="1200" b="0" i="0" u="none" strike="noStrike" cap="none">
              <a:solidFill>
                <a:srgbClr val="FFFFFF"/>
              </a:solidFill>
              <a:latin typeface="Montserrat"/>
              <a:ea typeface="Montserrat"/>
              <a:cs typeface="Montserrat"/>
              <a:sym typeface="Montserrat"/>
            </a:endParaRPr>
          </a:p>
        </p:txBody>
      </p:sp>
      <p:pic>
        <p:nvPicPr>
          <p:cNvPr id="1567" name="Google Shape;1567;g343d2673bcf_0_3847"/>
          <p:cNvPicPr preferRelativeResize="0"/>
          <p:nvPr/>
        </p:nvPicPr>
        <p:blipFill rotWithShape="1">
          <a:blip r:embed="rId3">
            <a:alphaModFix/>
          </a:blip>
          <a:srcRect l="9" r="9"/>
          <a:stretch/>
        </p:blipFill>
        <p:spPr>
          <a:xfrm>
            <a:off x="10530417" y="312450"/>
            <a:ext cx="1178982" cy="340299"/>
          </a:xfrm>
          <a:prstGeom prst="rect">
            <a:avLst/>
          </a:prstGeom>
          <a:noFill/>
          <a:ln>
            <a:noFill/>
          </a:ln>
        </p:spPr>
      </p:pic>
      <p:sp>
        <p:nvSpPr>
          <p:cNvPr id="1568" name="Google Shape;1568;g343d2673bcf_0_3847"/>
          <p:cNvSpPr txBox="1">
            <a:spLocks noGrp="1"/>
          </p:cNvSpPr>
          <p:nvPr>
            <p:ph type="title"/>
          </p:nvPr>
        </p:nvSpPr>
        <p:spPr>
          <a:xfrm>
            <a:off x="587650" y="1129067"/>
            <a:ext cx="5499300" cy="1202400"/>
          </a:xfrm>
          <a:prstGeom prst="rect">
            <a:avLst/>
          </a:prstGeom>
          <a:noFill/>
          <a:ln>
            <a:noFill/>
          </a:ln>
        </p:spPr>
        <p:txBody>
          <a:bodyPr spcFirstLastPara="1" wrap="square" lIns="60950" tIns="60950" rIns="60950" bIns="60950" anchor="ctr" anchorCtr="0">
            <a:noAutofit/>
          </a:bodyPr>
          <a:lstStyle>
            <a:lvl1pPr lvl="0">
              <a:spcBef>
                <a:spcPts val="0"/>
              </a:spcBef>
              <a:spcAft>
                <a:spcPts val="0"/>
              </a:spcAft>
              <a:buClr>
                <a:srgbClr val="13294B"/>
              </a:buClr>
              <a:buSzPts val="3600"/>
              <a:buFont typeface="Montserrat"/>
              <a:buNone/>
              <a:defRPr sz="3600" b="1">
                <a:solidFill>
                  <a:srgbClr val="13294B"/>
                </a:solidFill>
                <a:latin typeface="Montserrat"/>
                <a:ea typeface="Montserrat"/>
                <a:cs typeface="Montserrat"/>
                <a:sym typeface="Montserrat"/>
              </a:defRPr>
            </a:lvl1pPr>
            <a:lvl2pPr lvl="1">
              <a:spcBef>
                <a:spcPts val="0"/>
              </a:spcBef>
              <a:spcAft>
                <a:spcPts val="0"/>
              </a:spcAft>
              <a:buSzPts val="900"/>
              <a:buNone/>
              <a:defRPr sz="900">
                <a:latin typeface="Montserrat"/>
                <a:ea typeface="Montserrat"/>
                <a:cs typeface="Montserrat"/>
                <a:sym typeface="Montserrat"/>
              </a:defRPr>
            </a:lvl2pPr>
            <a:lvl3pPr lvl="2">
              <a:spcBef>
                <a:spcPts val="0"/>
              </a:spcBef>
              <a:spcAft>
                <a:spcPts val="0"/>
              </a:spcAft>
              <a:buSzPts val="900"/>
              <a:buNone/>
              <a:defRPr sz="900">
                <a:latin typeface="Montserrat"/>
                <a:ea typeface="Montserrat"/>
                <a:cs typeface="Montserrat"/>
                <a:sym typeface="Montserrat"/>
              </a:defRPr>
            </a:lvl3pPr>
            <a:lvl4pPr lvl="3">
              <a:spcBef>
                <a:spcPts val="0"/>
              </a:spcBef>
              <a:spcAft>
                <a:spcPts val="0"/>
              </a:spcAft>
              <a:buSzPts val="900"/>
              <a:buNone/>
              <a:defRPr sz="900">
                <a:latin typeface="Montserrat"/>
                <a:ea typeface="Montserrat"/>
                <a:cs typeface="Montserrat"/>
                <a:sym typeface="Montserrat"/>
              </a:defRPr>
            </a:lvl4pPr>
            <a:lvl5pPr lvl="4">
              <a:spcBef>
                <a:spcPts val="0"/>
              </a:spcBef>
              <a:spcAft>
                <a:spcPts val="0"/>
              </a:spcAft>
              <a:buSzPts val="900"/>
              <a:buNone/>
              <a:defRPr sz="900">
                <a:latin typeface="Montserrat"/>
                <a:ea typeface="Montserrat"/>
                <a:cs typeface="Montserrat"/>
                <a:sym typeface="Montserrat"/>
              </a:defRPr>
            </a:lvl5pPr>
            <a:lvl6pPr lvl="5">
              <a:spcBef>
                <a:spcPts val="0"/>
              </a:spcBef>
              <a:spcAft>
                <a:spcPts val="0"/>
              </a:spcAft>
              <a:buSzPts val="900"/>
              <a:buNone/>
              <a:defRPr sz="900">
                <a:latin typeface="Montserrat"/>
                <a:ea typeface="Montserrat"/>
                <a:cs typeface="Montserrat"/>
                <a:sym typeface="Montserrat"/>
              </a:defRPr>
            </a:lvl6pPr>
            <a:lvl7pPr lvl="6">
              <a:spcBef>
                <a:spcPts val="0"/>
              </a:spcBef>
              <a:spcAft>
                <a:spcPts val="0"/>
              </a:spcAft>
              <a:buSzPts val="900"/>
              <a:buNone/>
              <a:defRPr sz="900">
                <a:latin typeface="Montserrat"/>
                <a:ea typeface="Montserrat"/>
                <a:cs typeface="Montserrat"/>
                <a:sym typeface="Montserrat"/>
              </a:defRPr>
            </a:lvl7pPr>
            <a:lvl8pPr lvl="7">
              <a:spcBef>
                <a:spcPts val="0"/>
              </a:spcBef>
              <a:spcAft>
                <a:spcPts val="0"/>
              </a:spcAft>
              <a:buSzPts val="900"/>
              <a:buNone/>
              <a:defRPr sz="900">
                <a:latin typeface="Montserrat"/>
                <a:ea typeface="Montserrat"/>
                <a:cs typeface="Montserrat"/>
                <a:sym typeface="Montserrat"/>
              </a:defRPr>
            </a:lvl8pPr>
            <a:lvl9pPr lvl="8">
              <a:spcBef>
                <a:spcPts val="0"/>
              </a:spcBef>
              <a:spcAft>
                <a:spcPts val="0"/>
              </a:spcAft>
              <a:buSzPts val="900"/>
              <a:buNone/>
              <a:defRPr sz="900">
                <a:latin typeface="Montserrat"/>
                <a:ea typeface="Montserrat"/>
                <a:cs typeface="Montserrat"/>
                <a:sym typeface="Montserrat"/>
              </a:defRPr>
            </a:lvl9pPr>
          </a:lstStyle>
          <a:p>
            <a:endParaRPr/>
          </a:p>
        </p:txBody>
      </p:sp>
      <p:sp>
        <p:nvSpPr>
          <p:cNvPr id="1569" name="Google Shape;1569;g343d2673bcf_0_3847"/>
          <p:cNvSpPr txBox="1">
            <a:spLocks noGrp="1"/>
          </p:cNvSpPr>
          <p:nvPr>
            <p:ph type="body" idx="1"/>
          </p:nvPr>
        </p:nvSpPr>
        <p:spPr>
          <a:xfrm>
            <a:off x="596633" y="2426517"/>
            <a:ext cx="5418300" cy="2991000"/>
          </a:xfrm>
          <a:prstGeom prst="rect">
            <a:avLst/>
          </a:prstGeom>
          <a:noFill/>
          <a:ln>
            <a:noFill/>
          </a:ln>
        </p:spPr>
        <p:txBody>
          <a:bodyPr spcFirstLastPara="1" wrap="square" lIns="60950" tIns="60950" rIns="60950" bIns="60950" anchor="t" anchorCtr="0">
            <a:noAutofit/>
          </a:bodyPr>
          <a:lstStyle>
            <a:lvl1pPr marL="457200" lvl="0" indent="-311150">
              <a:spcBef>
                <a:spcPts val="0"/>
              </a:spcBef>
              <a:spcAft>
                <a:spcPts val="0"/>
              </a:spcAft>
              <a:buSzPts val="1300"/>
              <a:buChar char="●"/>
              <a:defRPr sz="1300"/>
            </a:lvl1pPr>
            <a:lvl2pPr marL="914400" lvl="1" indent="-311150">
              <a:spcBef>
                <a:spcPts val="0"/>
              </a:spcBef>
              <a:spcAft>
                <a:spcPts val="0"/>
              </a:spcAft>
              <a:buSzPts val="1300"/>
              <a:buChar char="○"/>
              <a:defRPr sz="1300"/>
            </a:lvl2pPr>
            <a:lvl3pPr marL="1371600" lvl="2" indent="-311150">
              <a:spcBef>
                <a:spcPts val="0"/>
              </a:spcBef>
              <a:spcAft>
                <a:spcPts val="0"/>
              </a:spcAft>
              <a:buSzPts val="1300"/>
              <a:buChar char="■"/>
              <a:defRPr sz="1300"/>
            </a:lvl3pPr>
            <a:lvl4pPr marL="1828800" lvl="3" indent="-311150">
              <a:spcBef>
                <a:spcPts val="0"/>
              </a:spcBef>
              <a:spcAft>
                <a:spcPts val="0"/>
              </a:spcAft>
              <a:buSzPts val="1300"/>
              <a:buChar char="●"/>
              <a:defRPr sz="1300"/>
            </a:lvl4pPr>
            <a:lvl5pPr marL="2286000" lvl="4" indent="-311150">
              <a:spcBef>
                <a:spcPts val="0"/>
              </a:spcBef>
              <a:spcAft>
                <a:spcPts val="0"/>
              </a:spcAft>
              <a:buSzPts val="1300"/>
              <a:buChar char="○"/>
              <a:defRPr sz="1300"/>
            </a:lvl5pPr>
            <a:lvl6pPr marL="2743200" lvl="5" indent="-311150">
              <a:spcBef>
                <a:spcPts val="0"/>
              </a:spcBef>
              <a:spcAft>
                <a:spcPts val="0"/>
              </a:spcAft>
              <a:buSzPts val="1300"/>
              <a:buChar char="■"/>
              <a:defRPr sz="1300"/>
            </a:lvl6pPr>
            <a:lvl7pPr marL="3200400" lvl="6" indent="-311150">
              <a:spcBef>
                <a:spcPts val="0"/>
              </a:spcBef>
              <a:spcAft>
                <a:spcPts val="0"/>
              </a:spcAft>
              <a:buSzPts val="1300"/>
              <a:buChar char="●"/>
              <a:defRPr sz="1300"/>
            </a:lvl7pPr>
            <a:lvl8pPr marL="3657600" lvl="7" indent="-311150">
              <a:spcBef>
                <a:spcPts val="0"/>
              </a:spcBef>
              <a:spcAft>
                <a:spcPts val="0"/>
              </a:spcAft>
              <a:buSzPts val="1300"/>
              <a:buChar char="○"/>
              <a:defRPr sz="1300"/>
            </a:lvl8pPr>
            <a:lvl9pPr marL="4114800" lvl="8" indent="-311150">
              <a:spcBef>
                <a:spcPts val="0"/>
              </a:spcBef>
              <a:spcAft>
                <a:spcPts val="0"/>
              </a:spcAft>
              <a:buSzPts val="1300"/>
              <a:buChar char="■"/>
              <a:defRPr sz="130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1570"/>
        <p:cNvGrpSpPr/>
        <p:nvPr/>
      </p:nvGrpSpPr>
      <p:grpSpPr>
        <a:xfrm>
          <a:off x="0" y="0"/>
          <a:ext cx="0" cy="0"/>
          <a:chOff x="0" y="0"/>
          <a:chExt cx="0" cy="0"/>
        </a:xfrm>
      </p:grpSpPr>
      <p:sp>
        <p:nvSpPr>
          <p:cNvPr id="1571" name="Google Shape;1571;g343d2673bcf_0_3854"/>
          <p:cNvSpPr txBox="1">
            <a:spLocks noGrp="1"/>
          </p:cNvSpPr>
          <p:nvPr>
            <p:ph type="dt" idx="10"/>
          </p:nvPr>
        </p:nvSpPr>
        <p:spPr>
          <a:xfrm>
            <a:off x="838200" y="6356351"/>
            <a:ext cx="2743200" cy="365100"/>
          </a:xfrm>
          <a:prstGeom prst="rect">
            <a:avLst/>
          </a:prstGeom>
          <a:noFill/>
          <a:ln>
            <a:noFill/>
          </a:ln>
        </p:spPr>
        <p:txBody>
          <a:bodyPr spcFirstLastPara="1" wrap="square" lIns="60950" tIns="30475" rIns="60950" bIns="30475" anchor="ctr" anchorCtr="0">
            <a:noAutofit/>
          </a:bodyPr>
          <a:lstStyle>
            <a:lvl1pPr marR="0" lvl="0"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1572" name="Google Shape;1572;g343d2673bcf_0_3854"/>
          <p:cNvSpPr txBox="1">
            <a:spLocks noGrp="1"/>
          </p:cNvSpPr>
          <p:nvPr>
            <p:ph type="ftr" idx="11"/>
          </p:nvPr>
        </p:nvSpPr>
        <p:spPr>
          <a:xfrm>
            <a:off x="4038600" y="6356351"/>
            <a:ext cx="4114800" cy="365100"/>
          </a:xfrm>
          <a:prstGeom prst="rect">
            <a:avLst/>
          </a:prstGeom>
          <a:noFill/>
          <a:ln>
            <a:noFill/>
          </a:ln>
        </p:spPr>
        <p:txBody>
          <a:bodyPr spcFirstLastPara="1" wrap="square" lIns="60950" tIns="30475" rIns="60950" bIns="30475" anchor="ctr" anchorCtr="0">
            <a:noAutofit/>
          </a:bodyPr>
          <a:lstStyle>
            <a:lvl1pPr marR="0" lvl="0" algn="ctr">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
        <p:nvSpPr>
          <p:cNvPr id="1573" name="Google Shape;1573;g343d2673bcf_0_3854"/>
          <p:cNvSpPr txBox="1">
            <a:spLocks noGrp="1"/>
          </p:cNvSpPr>
          <p:nvPr>
            <p:ph type="sldNum" idx="12"/>
          </p:nvPr>
        </p:nvSpPr>
        <p:spPr>
          <a:xfrm>
            <a:off x="8610600" y="6356351"/>
            <a:ext cx="2743200" cy="365100"/>
          </a:xfrm>
          <a:prstGeom prst="rect">
            <a:avLst/>
          </a:prstGeom>
          <a:noFill/>
          <a:ln>
            <a:noFill/>
          </a:ln>
        </p:spPr>
        <p:txBody>
          <a:bodyPr spcFirstLastPara="1" wrap="square" lIns="60950" tIns="30475" rIns="60950" bIns="304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Slide - Transparent Blue">
  <p:cSld name="Section Slide - Transparent Blue">
    <p:spTree>
      <p:nvGrpSpPr>
        <p:cNvPr id="1" name="Shape 156"/>
        <p:cNvGrpSpPr/>
        <p:nvPr/>
      </p:nvGrpSpPr>
      <p:grpSpPr>
        <a:xfrm>
          <a:off x="0" y="0"/>
          <a:ext cx="0" cy="0"/>
          <a:chOff x="0" y="0"/>
          <a:chExt cx="0" cy="0"/>
        </a:xfrm>
      </p:grpSpPr>
      <p:sp>
        <p:nvSpPr>
          <p:cNvPr id="157" name="Google Shape;157;p29"/>
          <p:cNvSpPr/>
          <p:nvPr/>
        </p:nvSpPr>
        <p:spPr>
          <a:xfrm>
            <a:off x="0" y="0"/>
            <a:ext cx="12192000" cy="6858000"/>
          </a:xfrm>
          <a:prstGeom prst="rect">
            <a:avLst/>
          </a:prstGeom>
          <a:gradFill>
            <a:gsLst>
              <a:gs pos="0">
                <a:schemeClr val="accent2"/>
              </a:gs>
              <a:gs pos="100000">
                <a:srgbClr val="13294B">
                  <a:alpha val="74509"/>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pic>
        <p:nvPicPr>
          <p:cNvPr id="158" name="Google Shape;158;p29"/>
          <p:cNvPicPr preferRelativeResize="0"/>
          <p:nvPr/>
        </p:nvPicPr>
        <p:blipFill rotWithShape="1">
          <a:blip r:embed="rId2">
            <a:alphaModFix/>
          </a:blip>
          <a:srcRect/>
          <a:stretch/>
        </p:blipFill>
        <p:spPr>
          <a:xfrm>
            <a:off x="9449231" y="517236"/>
            <a:ext cx="2742770" cy="6340765"/>
          </a:xfrm>
          <a:prstGeom prst="rect">
            <a:avLst/>
          </a:prstGeom>
          <a:noFill/>
          <a:ln>
            <a:noFill/>
          </a:ln>
        </p:spPr>
      </p:pic>
      <p:sp>
        <p:nvSpPr>
          <p:cNvPr id="159" name="Google Shape;159;p29"/>
          <p:cNvSpPr txBox="1">
            <a:spLocks noGrp="1"/>
          </p:cNvSpPr>
          <p:nvPr>
            <p:ph type="body" idx="1"/>
          </p:nvPr>
        </p:nvSpPr>
        <p:spPr>
          <a:xfrm>
            <a:off x="1293097" y="2701275"/>
            <a:ext cx="7823100" cy="1455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1100"/>
              </a:spcBef>
              <a:spcAft>
                <a:spcPts val="0"/>
              </a:spcAft>
              <a:buClr>
                <a:schemeClr val="lt1"/>
              </a:buClr>
              <a:buSzPts val="4800"/>
              <a:buFont typeface="Arial"/>
              <a:buNone/>
              <a:defRPr sz="48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 You Slide - Transparent Blue">
  <p:cSld name="Thank You Slide - Transparent Blue">
    <p:spTree>
      <p:nvGrpSpPr>
        <p:cNvPr id="1" name="Shape 160"/>
        <p:cNvGrpSpPr/>
        <p:nvPr/>
      </p:nvGrpSpPr>
      <p:grpSpPr>
        <a:xfrm>
          <a:off x="0" y="0"/>
          <a:ext cx="0" cy="0"/>
          <a:chOff x="0" y="0"/>
          <a:chExt cx="0" cy="0"/>
        </a:xfrm>
      </p:grpSpPr>
      <p:sp>
        <p:nvSpPr>
          <p:cNvPr id="161" name="Google Shape;161;p30"/>
          <p:cNvSpPr/>
          <p:nvPr/>
        </p:nvSpPr>
        <p:spPr>
          <a:xfrm>
            <a:off x="0" y="6340764"/>
            <a:ext cx="12192000" cy="517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162" name="Google Shape;162;p30"/>
          <p:cNvSpPr/>
          <p:nvPr/>
        </p:nvSpPr>
        <p:spPr>
          <a:xfrm>
            <a:off x="0" y="0"/>
            <a:ext cx="12192000" cy="6858000"/>
          </a:xfrm>
          <a:prstGeom prst="rect">
            <a:avLst/>
          </a:prstGeom>
          <a:gradFill>
            <a:gsLst>
              <a:gs pos="0">
                <a:schemeClr val="accent2"/>
              </a:gs>
              <a:gs pos="100000">
                <a:srgbClr val="13294B">
                  <a:alpha val="74509"/>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pic>
        <p:nvPicPr>
          <p:cNvPr id="163" name="Google Shape;163;p30"/>
          <p:cNvPicPr preferRelativeResize="0"/>
          <p:nvPr/>
        </p:nvPicPr>
        <p:blipFill rotWithShape="1">
          <a:blip r:embed="rId2">
            <a:alphaModFix/>
          </a:blip>
          <a:srcRect/>
          <a:stretch/>
        </p:blipFill>
        <p:spPr>
          <a:xfrm>
            <a:off x="9449231" y="517236"/>
            <a:ext cx="2742770" cy="6340765"/>
          </a:xfrm>
          <a:prstGeom prst="rect">
            <a:avLst/>
          </a:prstGeom>
          <a:noFill/>
          <a:ln>
            <a:noFill/>
          </a:ln>
        </p:spPr>
      </p:pic>
      <p:sp>
        <p:nvSpPr>
          <p:cNvPr id="164" name="Google Shape;164;p30"/>
          <p:cNvSpPr txBox="1">
            <a:spLocks noGrp="1"/>
          </p:cNvSpPr>
          <p:nvPr>
            <p:ph type="body" idx="1"/>
          </p:nvPr>
        </p:nvSpPr>
        <p:spPr>
          <a:xfrm>
            <a:off x="2724732" y="6481145"/>
            <a:ext cx="6742500" cy="236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900"/>
              <a:buFont typeface="Arial"/>
              <a:buNone/>
              <a:defRPr sz="9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165" name="Google Shape;165;p30"/>
          <p:cNvPicPr preferRelativeResize="0"/>
          <p:nvPr/>
        </p:nvPicPr>
        <p:blipFill>
          <a:blip r:embed="rId3"/>
          <a:srcRect/>
          <a:stretch/>
        </p:blipFill>
        <p:spPr>
          <a:xfrm>
            <a:off x="1534765" y="2778378"/>
            <a:ext cx="2312627" cy="668494"/>
          </a:xfrm>
          <a:prstGeom prst="rect">
            <a:avLst/>
          </a:prstGeom>
          <a:noFill/>
          <a:ln>
            <a:noFill/>
          </a:ln>
        </p:spPr>
      </p:pic>
      <p:sp>
        <p:nvSpPr>
          <p:cNvPr id="166" name="Google Shape;166;p30"/>
          <p:cNvSpPr txBox="1">
            <a:spLocks noGrp="1"/>
          </p:cNvSpPr>
          <p:nvPr>
            <p:ph type="body" idx="2"/>
          </p:nvPr>
        </p:nvSpPr>
        <p:spPr>
          <a:xfrm>
            <a:off x="1835630" y="3861613"/>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67" name="Google Shape;167;p30"/>
          <p:cNvSpPr txBox="1">
            <a:spLocks noGrp="1"/>
          </p:cNvSpPr>
          <p:nvPr>
            <p:ph type="body" idx="3"/>
          </p:nvPr>
        </p:nvSpPr>
        <p:spPr>
          <a:xfrm>
            <a:off x="1835630" y="4211023"/>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68" name="Google Shape;168;p30"/>
          <p:cNvSpPr txBox="1">
            <a:spLocks noGrp="1"/>
          </p:cNvSpPr>
          <p:nvPr>
            <p:ph type="body" idx="4"/>
          </p:nvPr>
        </p:nvSpPr>
        <p:spPr>
          <a:xfrm>
            <a:off x="1835630" y="4560433"/>
            <a:ext cx="4197600" cy="256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500"/>
              <a:buFont typeface="Arial"/>
              <a:buNone/>
              <a:defRPr sz="15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169" name="Google Shape;169;p30"/>
          <p:cNvPicPr preferRelativeResize="0"/>
          <p:nvPr/>
        </p:nvPicPr>
        <p:blipFill rotWithShape="1">
          <a:blip r:embed="rId4">
            <a:alphaModFix/>
          </a:blip>
          <a:srcRect/>
          <a:stretch/>
        </p:blipFill>
        <p:spPr>
          <a:xfrm>
            <a:off x="1532127" y="3876068"/>
            <a:ext cx="227874" cy="227401"/>
          </a:xfrm>
          <a:prstGeom prst="rect">
            <a:avLst/>
          </a:prstGeom>
          <a:noFill/>
          <a:ln>
            <a:noFill/>
          </a:ln>
        </p:spPr>
      </p:pic>
      <p:pic>
        <p:nvPicPr>
          <p:cNvPr id="170" name="Google Shape;170;p30"/>
          <p:cNvPicPr preferRelativeResize="0"/>
          <p:nvPr/>
        </p:nvPicPr>
        <p:blipFill rotWithShape="1">
          <a:blip r:embed="rId5">
            <a:alphaModFix/>
          </a:blip>
          <a:srcRect/>
          <a:stretch/>
        </p:blipFill>
        <p:spPr>
          <a:xfrm>
            <a:off x="1531910" y="4225132"/>
            <a:ext cx="228100" cy="228100"/>
          </a:xfrm>
          <a:prstGeom prst="rect">
            <a:avLst/>
          </a:prstGeom>
          <a:noFill/>
          <a:ln>
            <a:noFill/>
          </a:ln>
        </p:spPr>
      </p:pic>
      <p:pic>
        <p:nvPicPr>
          <p:cNvPr id="171" name="Google Shape;171;p30"/>
          <p:cNvPicPr preferRelativeResize="0"/>
          <p:nvPr/>
        </p:nvPicPr>
        <p:blipFill rotWithShape="1">
          <a:blip r:embed="rId6">
            <a:alphaModFix/>
          </a:blip>
          <a:srcRect/>
          <a:stretch/>
        </p:blipFill>
        <p:spPr>
          <a:xfrm>
            <a:off x="1531910" y="4569069"/>
            <a:ext cx="239044" cy="239044"/>
          </a:xfrm>
          <a:prstGeom prst="rect">
            <a:avLst/>
          </a:prstGeom>
          <a:noFill/>
          <a:ln>
            <a:noFill/>
          </a:ln>
        </p:spPr>
      </p:pic>
      <p:sp>
        <p:nvSpPr>
          <p:cNvPr id="172" name="Google Shape;172;p30"/>
          <p:cNvSpPr txBox="1">
            <a:spLocks noGrp="1"/>
          </p:cNvSpPr>
          <p:nvPr>
            <p:ph type="body" idx="5"/>
          </p:nvPr>
        </p:nvSpPr>
        <p:spPr>
          <a:xfrm>
            <a:off x="1417369" y="1471222"/>
            <a:ext cx="4604700" cy="549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3600"/>
              <a:buFont typeface="Arial"/>
              <a:buNone/>
              <a:defRPr sz="36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 Transparent Blue">
  <p:cSld name="Title Slide - Transparent Blue">
    <p:spTree>
      <p:nvGrpSpPr>
        <p:cNvPr id="1" name="Shape 173"/>
        <p:cNvGrpSpPr/>
        <p:nvPr/>
      </p:nvGrpSpPr>
      <p:grpSpPr>
        <a:xfrm>
          <a:off x="0" y="0"/>
          <a:ext cx="0" cy="0"/>
          <a:chOff x="0" y="0"/>
          <a:chExt cx="0" cy="0"/>
        </a:xfrm>
      </p:grpSpPr>
      <p:sp>
        <p:nvSpPr>
          <p:cNvPr id="174" name="Google Shape;174;p31"/>
          <p:cNvSpPr/>
          <p:nvPr/>
        </p:nvSpPr>
        <p:spPr>
          <a:xfrm>
            <a:off x="0" y="6340764"/>
            <a:ext cx="12192000" cy="517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sp>
        <p:nvSpPr>
          <p:cNvPr id="175" name="Google Shape;175;p31"/>
          <p:cNvSpPr/>
          <p:nvPr/>
        </p:nvSpPr>
        <p:spPr>
          <a:xfrm>
            <a:off x="0" y="0"/>
            <a:ext cx="12192000" cy="6858000"/>
          </a:xfrm>
          <a:prstGeom prst="rect">
            <a:avLst/>
          </a:prstGeom>
          <a:gradFill>
            <a:gsLst>
              <a:gs pos="0">
                <a:schemeClr val="accent2"/>
              </a:gs>
              <a:gs pos="100000">
                <a:srgbClr val="13294B">
                  <a:alpha val="74509"/>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Montserrat"/>
              <a:ea typeface="Montserrat"/>
              <a:cs typeface="Montserrat"/>
              <a:sym typeface="Montserrat"/>
            </a:endParaRPr>
          </a:p>
        </p:txBody>
      </p:sp>
      <p:pic>
        <p:nvPicPr>
          <p:cNvPr id="176" name="Google Shape;176;p31"/>
          <p:cNvPicPr preferRelativeResize="0"/>
          <p:nvPr/>
        </p:nvPicPr>
        <p:blipFill rotWithShape="1">
          <a:blip r:embed="rId2">
            <a:alphaModFix/>
          </a:blip>
          <a:srcRect/>
          <a:stretch/>
        </p:blipFill>
        <p:spPr>
          <a:xfrm>
            <a:off x="9449231" y="517236"/>
            <a:ext cx="2742770" cy="6340765"/>
          </a:xfrm>
          <a:prstGeom prst="rect">
            <a:avLst/>
          </a:prstGeom>
          <a:noFill/>
          <a:ln>
            <a:noFill/>
          </a:ln>
        </p:spPr>
      </p:pic>
      <p:sp>
        <p:nvSpPr>
          <p:cNvPr id="177" name="Google Shape;177;p31"/>
          <p:cNvSpPr txBox="1">
            <a:spLocks noGrp="1"/>
          </p:cNvSpPr>
          <p:nvPr>
            <p:ph type="body" idx="1"/>
          </p:nvPr>
        </p:nvSpPr>
        <p:spPr>
          <a:xfrm>
            <a:off x="2724732" y="6481145"/>
            <a:ext cx="6742500" cy="236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900"/>
              <a:buFont typeface="Arial"/>
              <a:buNone/>
              <a:defRPr sz="9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78" name="Google Shape;178;p31"/>
          <p:cNvSpPr txBox="1">
            <a:spLocks noGrp="1"/>
          </p:cNvSpPr>
          <p:nvPr>
            <p:ph type="body" idx="2"/>
          </p:nvPr>
        </p:nvSpPr>
        <p:spPr>
          <a:xfrm>
            <a:off x="1293097" y="2733953"/>
            <a:ext cx="7823100" cy="1455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chemeClr val="lt1"/>
              </a:buClr>
              <a:buSzPts val="4800"/>
              <a:buFont typeface="Arial"/>
              <a:buNone/>
              <a:defRPr sz="4800" b="1"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79" name="Google Shape;179;p31"/>
          <p:cNvSpPr txBox="1">
            <a:spLocks noGrp="1"/>
          </p:cNvSpPr>
          <p:nvPr>
            <p:ph type="body" idx="3"/>
          </p:nvPr>
        </p:nvSpPr>
        <p:spPr>
          <a:xfrm>
            <a:off x="1293097" y="5209853"/>
            <a:ext cx="7823100" cy="23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100"/>
              <a:buFont typeface="Arial"/>
              <a:buNone/>
              <a:defRPr sz="1100" b="0" i="0" u="none" strike="noStrike" cap="none">
                <a:solidFill>
                  <a:schemeClr val="l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sp>
        <p:nvSpPr>
          <p:cNvPr id="180" name="Google Shape;180;p31"/>
          <p:cNvSpPr txBox="1">
            <a:spLocks noGrp="1"/>
          </p:cNvSpPr>
          <p:nvPr>
            <p:ph type="body" idx="4"/>
          </p:nvPr>
        </p:nvSpPr>
        <p:spPr>
          <a:xfrm>
            <a:off x="1293097" y="4324191"/>
            <a:ext cx="7823100" cy="388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accent1"/>
              </a:buClr>
              <a:buSzPts val="2800"/>
              <a:buFont typeface="Arial"/>
              <a:buNone/>
              <a:defRPr sz="2800" b="0" i="0" u="none" strike="noStrike" cap="none">
                <a:solidFill>
                  <a:schemeClr val="accent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Montserrat"/>
                <a:ea typeface="Montserrat"/>
                <a:cs typeface="Montserrat"/>
                <a:sym typeface="Montserrat"/>
              </a:defRPr>
            </a:lvl9pPr>
          </a:lstStyle>
          <a:p>
            <a:endParaRPr/>
          </a:p>
        </p:txBody>
      </p:sp>
      <p:pic>
        <p:nvPicPr>
          <p:cNvPr id="181" name="Google Shape;181;p31"/>
          <p:cNvPicPr preferRelativeResize="0"/>
          <p:nvPr/>
        </p:nvPicPr>
        <p:blipFill rotWithShape="1">
          <a:blip r:embed="rId3">
            <a:alphaModFix/>
          </a:blip>
          <a:srcRect/>
          <a:stretch/>
        </p:blipFill>
        <p:spPr>
          <a:xfrm>
            <a:off x="1403927" y="982394"/>
            <a:ext cx="3215867" cy="92730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9" Type="http://schemas.openxmlformats.org/officeDocument/2006/relationships/slideLayout" Target="../slideLayouts/slideLayout65.xml"/><Relationship Id="rId21" Type="http://schemas.openxmlformats.org/officeDocument/2006/relationships/slideLayout" Target="../slideLayouts/slideLayout47.xml"/><Relationship Id="rId34" Type="http://schemas.openxmlformats.org/officeDocument/2006/relationships/slideLayout" Target="../slideLayouts/slideLayout60.xml"/><Relationship Id="rId42" Type="http://schemas.openxmlformats.org/officeDocument/2006/relationships/image" Target="../media/image1.jpg"/><Relationship Id="rId7" Type="http://schemas.openxmlformats.org/officeDocument/2006/relationships/slideLayout" Target="../slideLayouts/slideLayout3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41"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37" Type="http://schemas.openxmlformats.org/officeDocument/2006/relationships/slideLayout" Target="../slideLayouts/slideLayout63.xml"/><Relationship Id="rId40" Type="http://schemas.openxmlformats.org/officeDocument/2006/relationships/slideLayout" Target="../slideLayouts/slideLayout66.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36" Type="http://schemas.openxmlformats.org/officeDocument/2006/relationships/slideLayout" Target="../slideLayouts/slideLayout6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slideLayout" Target="../slideLayouts/slideLayout61.xml"/><Relationship Id="rId8" Type="http://schemas.openxmlformats.org/officeDocument/2006/relationships/slideLayout" Target="../slideLayouts/slideLayout34.xml"/><Relationship Id="rId3" Type="http://schemas.openxmlformats.org/officeDocument/2006/relationships/slideLayout" Target="../slideLayouts/slideLayout29.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slideLayout" Target="../slideLayouts/slideLayout59.xml"/><Relationship Id="rId38"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8">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2">
            <a:alphaModFix/>
          </a:blip>
          <a:stretch>
            <a:fillRect/>
          </a:stretch>
        </a:blipFill>
        <a:effectLst/>
      </p:bgPr>
    </p:bg>
    <p:spTree>
      <p:nvGrpSpPr>
        <p:cNvPr id="1" name="Shape 67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1"/>
          <p:cNvSpPr txBox="1">
            <a:spLocks noGrp="1"/>
          </p:cNvSpPr>
          <p:nvPr>
            <p:ph type="body" idx="1"/>
          </p:nvPr>
        </p:nvSpPr>
        <p:spPr>
          <a:xfrm>
            <a:off x="1293097" y="2355267"/>
            <a:ext cx="7823100" cy="1455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4800"/>
              <a:buNone/>
            </a:pPr>
            <a:r>
              <a:rPr lang="en-US"/>
              <a:t>Taking the Paper </a:t>
            </a:r>
            <a:endParaRPr/>
          </a:p>
          <a:p>
            <a:pPr marL="457200" lvl="0" indent="-228600" algn="l" rtl="0">
              <a:lnSpc>
                <a:spcPct val="100000"/>
              </a:lnSpc>
              <a:spcBef>
                <a:spcPts val="0"/>
              </a:spcBef>
              <a:spcAft>
                <a:spcPts val="0"/>
              </a:spcAft>
              <a:buSzPts val="4800"/>
              <a:buNone/>
            </a:pPr>
            <a:r>
              <a:rPr lang="en-US"/>
              <a:t>Out Of Work</a:t>
            </a:r>
            <a:endParaRPr/>
          </a:p>
        </p:txBody>
      </p:sp>
      <p:sp>
        <p:nvSpPr>
          <p:cNvPr id="1579" name="Google Shape;1579;p1"/>
          <p:cNvSpPr txBox="1">
            <a:spLocks noGrp="1"/>
          </p:cNvSpPr>
          <p:nvPr>
            <p:ph type="body" idx="3"/>
          </p:nvPr>
        </p:nvSpPr>
        <p:spPr>
          <a:xfrm>
            <a:off x="1293097" y="3945505"/>
            <a:ext cx="7823100" cy="3885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100"/>
              </a:spcBef>
              <a:spcAft>
                <a:spcPts val="0"/>
              </a:spcAft>
              <a:buClr>
                <a:schemeClr val="lt1"/>
              </a:buClr>
              <a:buSzPts val="2800"/>
              <a:buFont typeface="Arial"/>
              <a:buNone/>
            </a:pPr>
            <a:r>
              <a:rPr lang="en-US"/>
              <a:t>Stephen Young | President/CEO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g343d2673bcf_0_1066"/>
          <p:cNvSpPr txBox="1">
            <a:spLocks noGrp="1"/>
          </p:cNvSpPr>
          <p:nvPr>
            <p:ph type="body" idx="1"/>
          </p:nvPr>
        </p:nvSpPr>
        <p:spPr>
          <a:xfrm>
            <a:off x="539188" y="551701"/>
            <a:ext cx="11113500" cy="584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latin typeface="Montserrat" panose="00000500000000000000" pitchFamily="50" charset="0"/>
              </a:rPr>
              <a:t>Where We Can Help</a:t>
            </a:r>
            <a:endParaRPr dirty="0">
              <a:latin typeface="Montserrat" panose="00000500000000000000" pitchFamily="50" charset="0"/>
            </a:endParaRPr>
          </a:p>
        </p:txBody>
      </p:sp>
      <p:sp>
        <p:nvSpPr>
          <p:cNvPr id="1670" name="Google Shape;1670;g343d2673bcf_0_1066"/>
          <p:cNvSpPr txBox="1">
            <a:spLocks noGrp="1"/>
          </p:cNvSpPr>
          <p:nvPr>
            <p:ph type="body" idx="2"/>
          </p:nvPr>
        </p:nvSpPr>
        <p:spPr>
          <a:xfrm>
            <a:off x="8191500" y="3800603"/>
            <a:ext cx="3188100" cy="6258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Contract Management</a:t>
            </a:r>
            <a:endParaRPr/>
          </a:p>
        </p:txBody>
      </p:sp>
      <p:sp>
        <p:nvSpPr>
          <p:cNvPr id="1671" name="Google Shape;1671;g343d2673bcf_0_1066"/>
          <p:cNvSpPr txBox="1">
            <a:spLocks noGrp="1"/>
          </p:cNvSpPr>
          <p:nvPr>
            <p:ph type="body" idx="3"/>
          </p:nvPr>
        </p:nvSpPr>
        <p:spPr>
          <a:xfrm>
            <a:off x="8191499" y="4542341"/>
            <a:ext cx="3188100" cy="940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It’s time to start digitally, protecting the flow of information where you’re are most vulnerable to risk. Square 9 will ensure you’re working with the correct version while managing expirees and renewals for you automatically.</a:t>
            </a:r>
            <a:endParaRPr>
              <a:solidFill>
                <a:schemeClr val="dk1"/>
              </a:solidFill>
            </a:endParaRPr>
          </a:p>
        </p:txBody>
      </p:sp>
      <p:sp>
        <p:nvSpPr>
          <p:cNvPr id="1672" name="Google Shape;1672;g343d2673bcf_0_1066"/>
          <p:cNvSpPr txBox="1">
            <a:spLocks noGrp="1"/>
          </p:cNvSpPr>
          <p:nvPr>
            <p:ph type="body" idx="4"/>
          </p:nvPr>
        </p:nvSpPr>
        <p:spPr>
          <a:xfrm>
            <a:off x="4501952" y="1908303"/>
            <a:ext cx="3188100" cy="6258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Human Resources Automation</a:t>
            </a:r>
            <a:endParaRPr/>
          </a:p>
        </p:txBody>
      </p:sp>
      <p:sp>
        <p:nvSpPr>
          <p:cNvPr id="1673" name="Google Shape;1673;g343d2673bcf_0_1066"/>
          <p:cNvSpPr txBox="1">
            <a:spLocks noGrp="1"/>
          </p:cNvSpPr>
          <p:nvPr>
            <p:ph type="body" idx="5"/>
          </p:nvPr>
        </p:nvSpPr>
        <p:spPr>
          <a:xfrm>
            <a:off x="4501950" y="2650054"/>
            <a:ext cx="3188100" cy="137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From onboarding to their final day on the job, Square 9 manages the flow of employee information. With web forms to capture  critical data and a SOC 2 and HIPAA compliant repository for secure access, we documents their journey every step of the way.</a:t>
            </a:r>
            <a:endParaRPr/>
          </a:p>
        </p:txBody>
      </p:sp>
      <p:sp>
        <p:nvSpPr>
          <p:cNvPr id="1674" name="Google Shape;1674;g343d2673bcf_0_1066"/>
          <p:cNvSpPr txBox="1">
            <a:spLocks noGrp="1"/>
          </p:cNvSpPr>
          <p:nvPr>
            <p:ph type="body" idx="6"/>
          </p:nvPr>
        </p:nvSpPr>
        <p:spPr>
          <a:xfrm>
            <a:off x="812798" y="3800603"/>
            <a:ext cx="3188100" cy="6258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Accounts Payable Automation</a:t>
            </a:r>
            <a:endParaRPr/>
          </a:p>
        </p:txBody>
      </p:sp>
      <p:sp>
        <p:nvSpPr>
          <p:cNvPr id="1675" name="Google Shape;1675;g343d2673bcf_0_1066"/>
          <p:cNvSpPr txBox="1">
            <a:spLocks noGrp="1"/>
          </p:cNvSpPr>
          <p:nvPr>
            <p:ph type="body" idx="7"/>
          </p:nvPr>
        </p:nvSpPr>
        <p:spPr>
          <a:xfrm>
            <a:off x="812797" y="4542341"/>
            <a:ext cx="3188100" cy="940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dk1"/>
                </a:solidFill>
              </a:rPr>
              <a:t>With AI driven data extraction, Square intelligently handles every task along the AP path including the hands-off generation of an approved bill in your accounting or ERP solution. </a:t>
            </a:r>
            <a:endParaRPr/>
          </a:p>
        </p:txBody>
      </p:sp>
      <p:sp>
        <p:nvSpPr>
          <p:cNvPr id="1676" name="Google Shape;1676;g343d2673bcf_0_1066"/>
          <p:cNvSpPr txBox="1">
            <a:spLocks noGrp="1"/>
          </p:cNvSpPr>
          <p:nvPr>
            <p:ph type="body" idx="8"/>
          </p:nvPr>
        </p:nvSpPr>
        <p:spPr>
          <a:xfrm>
            <a:off x="1964807" y="2513268"/>
            <a:ext cx="884100" cy="5838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1</a:t>
            </a:r>
            <a:endParaRPr/>
          </a:p>
        </p:txBody>
      </p:sp>
      <p:sp>
        <p:nvSpPr>
          <p:cNvPr id="1677" name="Google Shape;1677;g343d2673bcf_0_1066"/>
          <p:cNvSpPr txBox="1">
            <a:spLocks noGrp="1"/>
          </p:cNvSpPr>
          <p:nvPr>
            <p:ph type="body" idx="9"/>
          </p:nvPr>
        </p:nvSpPr>
        <p:spPr>
          <a:xfrm>
            <a:off x="5659841" y="4395913"/>
            <a:ext cx="884100" cy="5838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2</a:t>
            </a:r>
            <a:endParaRPr/>
          </a:p>
        </p:txBody>
      </p:sp>
      <p:sp>
        <p:nvSpPr>
          <p:cNvPr id="1678" name="Google Shape;1678;g343d2673bcf_0_1066"/>
          <p:cNvSpPr txBox="1">
            <a:spLocks noGrp="1"/>
          </p:cNvSpPr>
          <p:nvPr>
            <p:ph type="body" idx="13"/>
          </p:nvPr>
        </p:nvSpPr>
        <p:spPr>
          <a:xfrm>
            <a:off x="9343115" y="2511053"/>
            <a:ext cx="884100" cy="5838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sp>
        <p:nvSpPr>
          <p:cNvPr id="1684" name="Google Shape;1684;g343d2673bcf_0_1993"/>
          <p:cNvSpPr txBox="1">
            <a:spLocks noGrp="1"/>
          </p:cNvSpPr>
          <p:nvPr>
            <p:ph type="body" idx="1"/>
          </p:nvPr>
        </p:nvSpPr>
        <p:spPr>
          <a:xfrm>
            <a:off x="1293097" y="2701275"/>
            <a:ext cx="7823100" cy="1455600"/>
          </a:xfrm>
          <a:prstGeom prst="rect">
            <a:avLst/>
          </a:prstGeom>
        </p:spPr>
        <p:txBody>
          <a:bodyPr spcFirstLastPara="1" wrap="square" lIns="91425" tIns="45700" rIns="91425" bIns="45700" anchor="ctr" anchorCtr="0">
            <a:noAutofit/>
          </a:bodyPr>
          <a:lstStyle/>
          <a:p>
            <a:pPr marL="0" lvl="0" indent="0" algn="l" rtl="0">
              <a:spcBef>
                <a:spcPts val="1100"/>
              </a:spcBef>
              <a:spcAft>
                <a:spcPts val="0"/>
              </a:spcAft>
              <a:buNone/>
            </a:pPr>
            <a:r>
              <a:rPr lang="en-US"/>
              <a:t>Go To Market Strategy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8"/>
        <p:cNvGrpSpPr/>
        <p:nvPr/>
      </p:nvGrpSpPr>
      <p:grpSpPr>
        <a:xfrm>
          <a:off x="0" y="0"/>
          <a:ext cx="0" cy="0"/>
          <a:chOff x="0" y="0"/>
          <a:chExt cx="0" cy="0"/>
        </a:xfrm>
      </p:grpSpPr>
      <p:sp>
        <p:nvSpPr>
          <p:cNvPr id="1689" name="Google Shape;1689;p6"/>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t>Square 9’s Go To Market Strategy</a:t>
            </a:r>
            <a:endParaRPr/>
          </a:p>
        </p:txBody>
      </p:sp>
      <p:sp>
        <p:nvSpPr>
          <p:cNvPr id="1690" name="Google Shape;1690;p6"/>
          <p:cNvSpPr txBox="1">
            <a:spLocks noGrp="1"/>
          </p:cNvSpPr>
          <p:nvPr>
            <p:ph type="body" idx="2"/>
          </p:nvPr>
        </p:nvSpPr>
        <p:spPr>
          <a:xfrm>
            <a:off x="539193" y="1739275"/>
            <a:ext cx="8514271" cy="29413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300"/>
              <a:buNone/>
            </a:pPr>
            <a:r>
              <a:rPr lang="en-US" sz="1600"/>
              <a:t>Growing Reseller Profitability Requires More Than Just a Strong Product</a:t>
            </a:r>
            <a:endParaRPr/>
          </a:p>
          <a:p>
            <a:pPr marL="0" lvl="0" indent="0" algn="l" rtl="0">
              <a:lnSpc>
                <a:spcPct val="90000"/>
              </a:lnSpc>
              <a:spcBef>
                <a:spcPts val="1000"/>
              </a:spcBef>
              <a:spcAft>
                <a:spcPts val="0"/>
              </a:spcAft>
              <a:buSzPts val="1300"/>
              <a:buNone/>
            </a:pPr>
            <a:endParaRPr sz="1600"/>
          </a:p>
          <a:p>
            <a:pPr marL="342900" lvl="0" indent="-285750" algn="l" rtl="0">
              <a:lnSpc>
                <a:spcPct val="90000"/>
              </a:lnSpc>
              <a:spcBef>
                <a:spcPts val="1000"/>
              </a:spcBef>
              <a:spcAft>
                <a:spcPts val="0"/>
              </a:spcAft>
              <a:buSzPts val="2700"/>
              <a:buFont typeface="Arial"/>
              <a:buChar char="•"/>
            </a:pPr>
            <a:r>
              <a:rPr lang="en-US" sz="1600"/>
              <a:t>Unparalleled Pre-Sales and Post Sales Support Programs</a:t>
            </a:r>
            <a:endParaRPr/>
          </a:p>
          <a:p>
            <a:pPr marL="342900" lvl="0" indent="-285750" algn="l" rtl="0">
              <a:lnSpc>
                <a:spcPct val="90000"/>
              </a:lnSpc>
              <a:spcBef>
                <a:spcPts val="1000"/>
              </a:spcBef>
              <a:spcAft>
                <a:spcPts val="0"/>
              </a:spcAft>
              <a:buSzPts val="2700"/>
              <a:buFont typeface="Arial"/>
              <a:buChar char="•"/>
            </a:pPr>
            <a:r>
              <a:rPr lang="en-US" sz="1600"/>
              <a:t>In House Professional Services with Delivery Guarantee</a:t>
            </a:r>
            <a:endParaRPr/>
          </a:p>
          <a:p>
            <a:pPr marL="342900" lvl="0" indent="-285750" algn="l" rtl="0">
              <a:lnSpc>
                <a:spcPct val="90000"/>
              </a:lnSpc>
              <a:spcBef>
                <a:spcPts val="1000"/>
              </a:spcBef>
              <a:spcAft>
                <a:spcPts val="0"/>
              </a:spcAft>
              <a:buSzPts val="2700"/>
              <a:buFont typeface="Arial"/>
              <a:buChar char="•"/>
            </a:pPr>
            <a:r>
              <a:rPr lang="en-US" sz="1600"/>
              <a:t>Easily adopted Solutions that deliver rapid ROI</a:t>
            </a:r>
            <a:endParaRPr/>
          </a:p>
          <a:p>
            <a:pPr marL="342900" lvl="0" indent="-285750" algn="l" rtl="0">
              <a:lnSpc>
                <a:spcPct val="90000"/>
              </a:lnSpc>
              <a:spcBef>
                <a:spcPts val="1000"/>
              </a:spcBef>
              <a:spcAft>
                <a:spcPts val="0"/>
              </a:spcAft>
              <a:buSzPts val="2700"/>
              <a:buFont typeface="Arial"/>
              <a:buChar char="•"/>
            </a:pPr>
            <a:r>
              <a:rPr lang="en-US" sz="1600"/>
              <a:t>Free online education program</a:t>
            </a:r>
            <a:endParaRPr/>
          </a:p>
          <a:p>
            <a:pPr marL="0" lvl="0" indent="0" algn="l" rtl="0">
              <a:lnSpc>
                <a:spcPct val="90000"/>
              </a:lnSpc>
              <a:spcBef>
                <a:spcPts val="1000"/>
              </a:spcBef>
              <a:spcAft>
                <a:spcPts val="0"/>
              </a:spcAft>
              <a:buSzPts val="1300"/>
              <a:buNone/>
            </a:pPr>
            <a:endParaRPr sz="1600"/>
          </a:p>
          <a:p>
            <a:pPr marL="0" lvl="0" indent="0" algn="l" rtl="0">
              <a:lnSpc>
                <a:spcPct val="90000"/>
              </a:lnSpc>
              <a:spcBef>
                <a:spcPts val="0"/>
              </a:spcBef>
              <a:spcAft>
                <a:spcPts val="0"/>
              </a:spcAft>
              <a:buSzPts val="1300"/>
              <a:buNone/>
            </a:pPr>
            <a:r>
              <a:rPr lang="en-US" sz="1600"/>
              <a:t>Square 9 sets itself apart through a unique level of products, service and support.</a:t>
            </a:r>
            <a:endParaRPr/>
          </a:p>
        </p:txBody>
      </p:sp>
      <p:pic>
        <p:nvPicPr>
          <p:cNvPr id="1691" name="Google Shape;1691;p6"/>
          <p:cNvPicPr preferRelativeResize="0"/>
          <p:nvPr/>
        </p:nvPicPr>
        <p:blipFill rotWithShape="1">
          <a:blip r:embed="rId3">
            <a:alphaModFix/>
          </a:blip>
          <a:srcRect/>
          <a:stretch/>
        </p:blipFill>
        <p:spPr>
          <a:xfrm>
            <a:off x="3751728" y="4925085"/>
            <a:ext cx="3438161" cy="9731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6"/>
        <p:cNvGrpSpPr/>
        <p:nvPr/>
      </p:nvGrpSpPr>
      <p:grpSpPr>
        <a:xfrm>
          <a:off x="0" y="0"/>
          <a:ext cx="0" cy="0"/>
          <a:chOff x="0" y="0"/>
          <a:chExt cx="0" cy="0"/>
        </a:xfrm>
      </p:grpSpPr>
      <p:sp>
        <p:nvSpPr>
          <p:cNvPr id="1697" name="Google Shape;1697;g343d2673bcf_0_1998"/>
          <p:cNvSpPr txBox="1">
            <a:spLocks noGrp="1"/>
          </p:cNvSpPr>
          <p:nvPr>
            <p:ph type="body" idx="1"/>
          </p:nvPr>
        </p:nvSpPr>
        <p:spPr>
          <a:xfrm>
            <a:off x="1293097" y="2701275"/>
            <a:ext cx="7823100" cy="1455600"/>
          </a:xfrm>
          <a:prstGeom prst="rect">
            <a:avLst/>
          </a:prstGeom>
        </p:spPr>
        <p:txBody>
          <a:bodyPr spcFirstLastPara="1" wrap="square" lIns="91425" tIns="45700" rIns="91425" bIns="45700" anchor="ctr" anchorCtr="0">
            <a:noAutofit/>
          </a:bodyPr>
          <a:lstStyle/>
          <a:p>
            <a:pPr marL="0" lvl="0" indent="0" algn="l" rtl="0">
              <a:spcBef>
                <a:spcPts val="1100"/>
              </a:spcBef>
              <a:spcAft>
                <a:spcPts val="0"/>
              </a:spcAft>
              <a:buNone/>
            </a:pPr>
            <a:r>
              <a:rPr lang="en-US"/>
              <a:t>Product Review</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3" name="Google Shape;1703;g34701843ec6_0_3"/>
          <p:cNvSpPr txBox="1">
            <a:spLocks noGrp="1"/>
          </p:cNvSpPr>
          <p:nvPr>
            <p:ph type="body" idx="1"/>
          </p:nvPr>
        </p:nvSpPr>
        <p:spPr>
          <a:xfrm>
            <a:off x="539188" y="551701"/>
            <a:ext cx="11113500" cy="5844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a:t>Generative AI Data Extraction</a:t>
            </a:r>
            <a:endParaRPr/>
          </a:p>
        </p:txBody>
      </p:sp>
      <p:sp>
        <p:nvSpPr>
          <p:cNvPr id="1704" name="Google Shape;1704;g34701843ec6_0_3"/>
          <p:cNvSpPr txBox="1">
            <a:spLocks noGrp="1"/>
          </p:cNvSpPr>
          <p:nvPr>
            <p:ph type="body" idx="2"/>
          </p:nvPr>
        </p:nvSpPr>
        <p:spPr>
          <a:xfrm>
            <a:off x="539200" y="1543575"/>
            <a:ext cx="9136500" cy="2952300"/>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600">
                <a:solidFill>
                  <a:schemeClr val="dk1"/>
                </a:solidFill>
              </a:rPr>
              <a:t>InquireAI inserts a ChatGPT type of experience into your Automated Document Processing (ADP) Workflows allowing you to extract information simply by asking for it</a:t>
            </a:r>
            <a:endParaRPr sz="1600">
              <a:solidFill>
                <a:schemeClr val="dk1"/>
              </a:solidFill>
            </a:endParaRPr>
          </a:p>
          <a:p>
            <a:pPr marL="457200" lvl="0" indent="-330200" algn="l" rtl="0">
              <a:lnSpc>
                <a:spcPct val="115000"/>
              </a:lnSpc>
              <a:spcBef>
                <a:spcPts val="500"/>
              </a:spcBef>
              <a:spcAft>
                <a:spcPts val="0"/>
              </a:spcAft>
              <a:buClr>
                <a:schemeClr val="dk1"/>
              </a:buClr>
              <a:buSzPts val="1600"/>
              <a:buChar char="●"/>
            </a:pPr>
            <a:r>
              <a:rPr lang="en-US" sz="1600">
                <a:solidFill>
                  <a:schemeClr val="dk1"/>
                </a:solidFill>
              </a:rPr>
              <a:t>Uses simple, natural language prompts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a:solidFill>
                  <a:schemeClr val="dk1"/>
                </a:solidFill>
              </a:rPr>
              <a:t>Requires no extensive training or product knowledge.</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a:solidFill>
                  <a:schemeClr val="dk1"/>
                </a:solidFill>
              </a:rPr>
              <a:t>Far Greater Flexibility than even LLM AI Models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a:solidFill>
                  <a:schemeClr val="dk1"/>
                </a:solidFill>
              </a:rPr>
              <a:t>Allows you to contextually summarize the document</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US" sz="1600">
                <a:solidFill>
                  <a:schemeClr val="dk1"/>
                </a:solidFill>
              </a:rPr>
              <a:t>Works on both printed and handwritten information.</a:t>
            </a:r>
            <a:endParaRPr sz="1500"/>
          </a:p>
        </p:txBody>
      </p:sp>
      <p:pic>
        <p:nvPicPr>
          <p:cNvPr id="1705" name="Google Shape;1705;g34701843ec6_0_3"/>
          <p:cNvPicPr preferRelativeResize="0"/>
          <p:nvPr/>
        </p:nvPicPr>
        <p:blipFill>
          <a:blip r:embed="rId3">
            <a:alphaModFix/>
          </a:blip>
          <a:stretch>
            <a:fillRect/>
          </a:stretch>
        </p:blipFill>
        <p:spPr>
          <a:xfrm>
            <a:off x="2578000" y="4254625"/>
            <a:ext cx="4572000" cy="1762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sp>
        <p:nvSpPr>
          <p:cNvPr id="1710" name="Google Shape;1710;g343d2673bcf_0_2013"/>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100"/>
              </a:spcBef>
              <a:spcAft>
                <a:spcPts val="0"/>
              </a:spcAft>
              <a:buSzPts val="3600"/>
              <a:buNone/>
            </a:pPr>
            <a:r>
              <a:rPr lang="en-US"/>
              <a:t>The Solutions Delivery Network</a:t>
            </a:r>
            <a:endParaRPr/>
          </a:p>
        </p:txBody>
      </p:sp>
      <p:sp>
        <p:nvSpPr>
          <p:cNvPr id="1711" name="Google Shape;1711;g343d2673bcf_0_2013"/>
          <p:cNvSpPr txBox="1">
            <a:spLocks noGrp="1"/>
          </p:cNvSpPr>
          <p:nvPr>
            <p:ph type="body" idx="2"/>
          </p:nvPr>
        </p:nvSpPr>
        <p:spPr>
          <a:xfrm>
            <a:off x="539188" y="2741440"/>
            <a:ext cx="3987600" cy="13752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0"/>
              </a:spcBef>
              <a:spcAft>
                <a:spcPts val="0"/>
              </a:spcAft>
              <a:buClr>
                <a:schemeClr val="dk1"/>
              </a:buClr>
              <a:buSzPts val="2400"/>
              <a:buNone/>
            </a:pPr>
            <a:r>
              <a:rPr lang="en-US" sz="1600">
                <a:solidFill>
                  <a:schemeClr val="dk1"/>
                </a:solidFill>
              </a:rPr>
              <a:t>Simplifies the capture, retrieval, organization, and distribution of business information while improving productivity.</a:t>
            </a:r>
            <a:endParaRPr/>
          </a:p>
        </p:txBody>
      </p:sp>
      <p:pic>
        <p:nvPicPr>
          <p:cNvPr id="1712" name="Google Shape;1712;g343d2673bcf_0_2013"/>
          <p:cNvPicPr preferRelativeResize="0"/>
          <p:nvPr/>
        </p:nvPicPr>
        <p:blipFill rotWithShape="1">
          <a:blip r:embed="rId3">
            <a:alphaModFix/>
          </a:blip>
          <a:srcRect/>
          <a:stretch/>
        </p:blipFill>
        <p:spPr>
          <a:xfrm>
            <a:off x="4762118" y="1822728"/>
            <a:ext cx="4569433" cy="321253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6"/>
        <p:cNvGrpSpPr/>
        <p:nvPr/>
      </p:nvGrpSpPr>
      <p:grpSpPr>
        <a:xfrm>
          <a:off x="0" y="0"/>
          <a:ext cx="0" cy="0"/>
          <a:chOff x="0" y="0"/>
          <a:chExt cx="0" cy="0"/>
        </a:xfrm>
      </p:grpSpPr>
      <p:sp>
        <p:nvSpPr>
          <p:cNvPr id="1717" name="Google Shape;1717;p13"/>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600"/>
              <a:buNone/>
            </a:pPr>
            <a:r>
              <a:rPr lang="en-US"/>
              <a:t>Business Essentials</a:t>
            </a:r>
            <a:endParaRPr/>
          </a:p>
        </p:txBody>
      </p:sp>
      <p:sp>
        <p:nvSpPr>
          <p:cNvPr id="1718" name="Google Shape;1718;p13"/>
          <p:cNvSpPr txBox="1">
            <a:spLocks noGrp="1"/>
          </p:cNvSpPr>
          <p:nvPr>
            <p:ph type="body" idx="2"/>
          </p:nvPr>
        </p:nvSpPr>
        <p:spPr>
          <a:xfrm>
            <a:off x="539193" y="1739275"/>
            <a:ext cx="8514271" cy="29413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300"/>
              <a:buNone/>
            </a:pPr>
            <a:r>
              <a:rPr lang="en-US" sz="1600"/>
              <a:t>Available through the Solutions Delivery Network</a:t>
            </a:r>
            <a:endParaRPr/>
          </a:p>
          <a:p>
            <a:pPr marL="0" lvl="0" indent="0" algn="l" rtl="0">
              <a:lnSpc>
                <a:spcPct val="90000"/>
              </a:lnSpc>
              <a:spcBef>
                <a:spcPts val="0"/>
              </a:spcBef>
              <a:spcAft>
                <a:spcPts val="0"/>
              </a:spcAft>
              <a:buSzPts val="1300"/>
              <a:buNone/>
            </a:pPr>
            <a:endParaRPr sz="1600"/>
          </a:p>
          <a:p>
            <a:pPr marL="0" lvl="0" indent="0" algn="l" rtl="0">
              <a:lnSpc>
                <a:spcPct val="90000"/>
              </a:lnSpc>
              <a:spcBef>
                <a:spcPts val="0"/>
              </a:spcBef>
              <a:spcAft>
                <a:spcPts val="0"/>
              </a:spcAft>
              <a:buSzPts val="1300"/>
              <a:buNone/>
            </a:pPr>
            <a:r>
              <a:rPr lang="en-US" sz="1600"/>
              <a:t>Addressing areas common to every business that benefit from ECM automation</a:t>
            </a:r>
            <a:endParaRPr/>
          </a:p>
          <a:p>
            <a:pPr marL="0" lvl="0" indent="0" algn="l" rtl="0">
              <a:lnSpc>
                <a:spcPct val="90000"/>
              </a:lnSpc>
              <a:spcBef>
                <a:spcPts val="0"/>
              </a:spcBef>
              <a:spcAft>
                <a:spcPts val="0"/>
              </a:spcAft>
              <a:buSzPts val="1300"/>
              <a:buNone/>
            </a:pPr>
            <a:endParaRPr sz="1600"/>
          </a:p>
          <a:p>
            <a:pPr marL="285750" lvl="0" indent="-285750" algn="l" rtl="0">
              <a:lnSpc>
                <a:spcPct val="90000"/>
              </a:lnSpc>
              <a:spcBef>
                <a:spcPts val="0"/>
              </a:spcBef>
              <a:spcAft>
                <a:spcPts val="0"/>
              </a:spcAft>
              <a:buSzPts val="1300"/>
              <a:buFont typeface="Arial"/>
              <a:buChar char="•"/>
            </a:pPr>
            <a:r>
              <a:rPr lang="en-US" sz="1600"/>
              <a:t> Accounts Receivable</a:t>
            </a:r>
            <a:endParaRPr/>
          </a:p>
          <a:p>
            <a:pPr marL="285750" lvl="0" indent="-285750" algn="l" rtl="0">
              <a:lnSpc>
                <a:spcPct val="90000"/>
              </a:lnSpc>
              <a:spcBef>
                <a:spcPts val="0"/>
              </a:spcBef>
              <a:spcAft>
                <a:spcPts val="0"/>
              </a:spcAft>
              <a:buSzPts val="1300"/>
              <a:buFont typeface="Arial"/>
              <a:buChar char="•"/>
            </a:pPr>
            <a:r>
              <a:rPr lang="en-US" sz="1600"/>
              <a:t> Accounts Payable</a:t>
            </a:r>
            <a:endParaRPr/>
          </a:p>
          <a:p>
            <a:pPr marL="285750" lvl="0" indent="-285750" algn="l" rtl="0">
              <a:lnSpc>
                <a:spcPct val="90000"/>
              </a:lnSpc>
              <a:spcBef>
                <a:spcPts val="0"/>
              </a:spcBef>
              <a:spcAft>
                <a:spcPts val="0"/>
              </a:spcAft>
              <a:buSzPts val="1300"/>
              <a:buFont typeface="Arial"/>
              <a:buChar char="•"/>
            </a:pPr>
            <a:r>
              <a:rPr lang="en-US" sz="1600"/>
              <a:t> Contracts Management </a:t>
            </a:r>
            <a:endParaRPr/>
          </a:p>
          <a:p>
            <a:pPr marL="285750" lvl="0" indent="-285750" algn="l" rtl="0">
              <a:lnSpc>
                <a:spcPct val="90000"/>
              </a:lnSpc>
              <a:spcBef>
                <a:spcPts val="0"/>
              </a:spcBef>
              <a:spcAft>
                <a:spcPts val="0"/>
              </a:spcAft>
              <a:buSzPts val="1300"/>
              <a:buFont typeface="Arial"/>
              <a:buChar char="•"/>
            </a:pPr>
            <a:r>
              <a:rPr lang="en-US" sz="1600"/>
              <a:t> Human Resources</a:t>
            </a:r>
            <a:endParaRPr/>
          </a:p>
          <a:p>
            <a:pPr marL="0" lvl="0" indent="0" algn="l" rtl="0">
              <a:lnSpc>
                <a:spcPct val="90000"/>
              </a:lnSpc>
              <a:spcBef>
                <a:spcPts val="0"/>
              </a:spcBef>
              <a:spcAft>
                <a:spcPts val="0"/>
              </a:spcAft>
              <a:buSzPts val="1300"/>
              <a:buNone/>
            </a:pPr>
            <a:endParaRPr sz="1600"/>
          </a:p>
          <a:p>
            <a:pPr marL="0" lvl="0" indent="0" algn="l" rtl="0">
              <a:lnSpc>
                <a:spcPct val="90000"/>
              </a:lnSpc>
              <a:spcBef>
                <a:spcPts val="0"/>
              </a:spcBef>
              <a:spcAft>
                <a:spcPts val="0"/>
              </a:spcAft>
              <a:buSzPts val="1300"/>
              <a:buNone/>
            </a:pP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Ranging from $126 - $375 per month for three concurrent users depending on the required level of automation</a:t>
            </a:r>
            <a:r>
              <a:rPr lang="en-US" sz="1600"/>
              <a:t>.</a:t>
            </a:r>
            <a:endParaRPr/>
          </a:p>
          <a:p>
            <a:pPr marL="0" lvl="0" indent="0" algn="l" rtl="0">
              <a:lnSpc>
                <a:spcPct val="90000"/>
              </a:lnSpc>
              <a:spcBef>
                <a:spcPts val="0"/>
              </a:spcBef>
              <a:spcAft>
                <a:spcPts val="0"/>
              </a:spcAft>
              <a:buSzPts val="1300"/>
              <a:buNone/>
            </a:pP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g343d2673bcf_0_2003"/>
          <p:cNvSpPr txBox="1">
            <a:spLocks noGrp="1"/>
          </p:cNvSpPr>
          <p:nvPr>
            <p:ph type="body" idx="1"/>
          </p:nvPr>
        </p:nvSpPr>
        <p:spPr>
          <a:xfrm>
            <a:off x="1293097" y="2701275"/>
            <a:ext cx="7823100" cy="1455600"/>
          </a:xfrm>
          <a:prstGeom prst="rect">
            <a:avLst/>
          </a:prstGeom>
        </p:spPr>
        <p:txBody>
          <a:bodyPr spcFirstLastPara="1" wrap="square" lIns="91425" tIns="45700" rIns="91425" bIns="45700" anchor="ctr" anchorCtr="0">
            <a:noAutofit/>
          </a:bodyPr>
          <a:lstStyle/>
          <a:p>
            <a:pPr marL="0" lvl="0" indent="0" algn="l" rtl="0">
              <a:spcBef>
                <a:spcPts val="1100"/>
              </a:spcBef>
              <a:spcAft>
                <a:spcPts val="0"/>
              </a:spcAft>
              <a:buNone/>
            </a:pPr>
            <a:r>
              <a:rPr lang="en-US"/>
              <a:t>Resources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8"/>
        <p:cNvGrpSpPr/>
        <p:nvPr/>
      </p:nvGrpSpPr>
      <p:grpSpPr>
        <a:xfrm>
          <a:off x="0" y="0"/>
          <a:ext cx="0" cy="0"/>
          <a:chOff x="0" y="0"/>
          <a:chExt cx="0" cy="0"/>
        </a:xfrm>
      </p:grpSpPr>
      <p:sp>
        <p:nvSpPr>
          <p:cNvPr id="1729" name="Google Shape;1729;p9"/>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100"/>
              </a:spcBef>
              <a:spcAft>
                <a:spcPts val="0"/>
              </a:spcAft>
              <a:buSzPts val="3600"/>
              <a:buNone/>
            </a:pPr>
            <a:r>
              <a:rPr lang="en-US"/>
              <a:t>Reseller Portal</a:t>
            </a:r>
            <a:endParaRPr/>
          </a:p>
        </p:txBody>
      </p:sp>
      <p:sp>
        <p:nvSpPr>
          <p:cNvPr id="1730" name="Google Shape;1730;p9"/>
          <p:cNvSpPr txBox="1">
            <a:spLocks noGrp="1"/>
          </p:cNvSpPr>
          <p:nvPr>
            <p:ph type="body" idx="2"/>
          </p:nvPr>
        </p:nvSpPr>
        <p:spPr>
          <a:xfrm>
            <a:off x="539188" y="2808837"/>
            <a:ext cx="5395500" cy="12403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100"/>
              </a:spcBef>
              <a:spcAft>
                <a:spcPts val="0"/>
              </a:spcAft>
              <a:buSzPts val="1300"/>
              <a:buNone/>
            </a:pPr>
            <a:r>
              <a:rPr lang="en-US" sz="1600"/>
              <a:t>Square 9’s Reseller Portal houses a variety of marketing materials including battle cards, brochures, presentations, and proposals to help you drive business growth.</a:t>
            </a:r>
            <a:endParaRPr/>
          </a:p>
        </p:txBody>
      </p:sp>
      <p:pic>
        <p:nvPicPr>
          <p:cNvPr id="1731" name="Google Shape;1731;p9"/>
          <p:cNvPicPr preferRelativeResize="0"/>
          <p:nvPr/>
        </p:nvPicPr>
        <p:blipFill rotWithShape="1">
          <a:blip r:embed="rId3">
            <a:alphaModFix/>
          </a:blip>
          <a:srcRect/>
          <a:stretch/>
        </p:blipFill>
        <p:spPr>
          <a:xfrm>
            <a:off x="6192072" y="1353492"/>
            <a:ext cx="5589593" cy="415101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6" name="Google Shape;1736;p10"/>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100"/>
              </a:spcBef>
              <a:spcAft>
                <a:spcPts val="0"/>
              </a:spcAft>
              <a:buSzPts val="3600"/>
              <a:buNone/>
            </a:pPr>
            <a:r>
              <a:rPr lang="en-US"/>
              <a:t>Integrations Page</a:t>
            </a:r>
            <a:endParaRPr/>
          </a:p>
        </p:txBody>
      </p:sp>
      <p:sp>
        <p:nvSpPr>
          <p:cNvPr id="1737" name="Google Shape;1737;p10"/>
          <p:cNvSpPr txBox="1">
            <a:spLocks noGrp="1"/>
          </p:cNvSpPr>
          <p:nvPr>
            <p:ph type="body" idx="2"/>
          </p:nvPr>
        </p:nvSpPr>
        <p:spPr>
          <a:xfrm>
            <a:off x="539194" y="1739275"/>
            <a:ext cx="4766137" cy="387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100"/>
              </a:spcBef>
              <a:spcAft>
                <a:spcPts val="0"/>
              </a:spcAft>
              <a:buSzPts val="1300"/>
              <a:buNone/>
            </a:pPr>
            <a:r>
              <a:rPr lang="en-US" sz="1600"/>
              <a:t>Square 9 integrates with top business solutions. All these are listed on the integration page with details how our integrations with these platforms help improve your customers’ business processes. Some of Square 9’s integration pages are:</a:t>
            </a:r>
            <a:endParaRPr/>
          </a:p>
          <a:p>
            <a:pPr marL="285750" lvl="0" indent="-285750" algn="l" rtl="0">
              <a:lnSpc>
                <a:spcPct val="90000"/>
              </a:lnSpc>
              <a:spcBef>
                <a:spcPts val="1100"/>
              </a:spcBef>
              <a:spcAft>
                <a:spcPts val="0"/>
              </a:spcAft>
              <a:buSzPts val="1300"/>
              <a:buFont typeface="Arial"/>
              <a:buChar char="•"/>
            </a:pPr>
            <a:r>
              <a:rPr lang="en-US" sz="1600"/>
              <a:t>AgVantage</a:t>
            </a:r>
            <a:endParaRPr sz="1600"/>
          </a:p>
          <a:p>
            <a:pPr marL="285750" lvl="0" indent="-285750" algn="l" rtl="0">
              <a:lnSpc>
                <a:spcPct val="90000"/>
              </a:lnSpc>
              <a:spcBef>
                <a:spcPts val="1100"/>
              </a:spcBef>
              <a:spcAft>
                <a:spcPts val="0"/>
              </a:spcAft>
              <a:buSzPts val="1300"/>
              <a:buFont typeface="Arial"/>
              <a:buChar char="•"/>
            </a:pPr>
            <a:r>
              <a:rPr lang="en-US" sz="1600"/>
              <a:t>GlobalAutomation for Dynamics 365 Business Central</a:t>
            </a:r>
            <a:endParaRPr/>
          </a:p>
          <a:p>
            <a:pPr marL="285750" lvl="0" indent="-285750" algn="l" rtl="0">
              <a:lnSpc>
                <a:spcPct val="90000"/>
              </a:lnSpc>
              <a:spcBef>
                <a:spcPts val="1100"/>
              </a:spcBef>
              <a:spcAft>
                <a:spcPts val="0"/>
              </a:spcAft>
              <a:buSzPts val="1300"/>
              <a:buFont typeface="Arial"/>
              <a:buChar char="•"/>
            </a:pPr>
            <a:r>
              <a:rPr lang="en-US" sz="1600"/>
              <a:t>GlobalAutomation for QuickBooks Online</a:t>
            </a:r>
            <a:endParaRPr/>
          </a:p>
          <a:p>
            <a:pPr marL="285750" lvl="0" indent="-285750" algn="l" rtl="0">
              <a:lnSpc>
                <a:spcPct val="90000"/>
              </a:lnSpc>
              <a:spcBef>
                <a:spcPts val="1100"/>
              </a:spcBef>
              <a:spcAft>
                <a:spcPts val="0"/>
              </a:spcAft>
              <a:buSzPts val="1300"/>
              <a:buFont typeface="Arial"/>
              <a:buChar char="•"/>
            </a:pPr>
            <a:r>
              <a:rPr lang="en-US" sz="1600"/>
              <a:t>NetSuite</a:t>
            </a:r>
            <a:endParaRPr/>
          </a:p>
          <a:p>
            <a:pPr marL="285750" lvl="0" indent="-285750" algn="l" rtl="0">
              <a:lnSpc>
                <a:spcPct val="90000"/>
              </a:lnSpc>
              <a:spcBef>
                <a:spcPts val="1100"/>
              </a:spcBef>
              <a:spcAft>
                <a:spcPts val="0"/>
              </a:spcAft>
              <a:buSzPts val="1300"/>
              <a:buFont typeface="Arial"/>
              <a:buChar char="•"/>
            </a:pPr>
            <a:r>
              <a:rPr lang="en-US" sz="1600"/>
              <a:t>PDI</a:t>
            </a:r>
            <a:endParaRPr/>
          </a:p>
          <a:p>
            <a:pPr marL="457200" marR="0" lvl="0" indent="-228600" algn="l" rtl="0">
              <a:lnSpc>
                <a:spcPct val="90000"/>
              </a:lnSpc>
              <a:spcBef>
                <a:spcPts val="1100"/>
              </a:spcBef>
              <a:spcAft>
                <a:spcPts val="0"/>
              </a:spcAft>
              <a:buClr>
                <a:schemeClr val="accent6"/>
              </a:buClr>
              <a:buSzPts val="1300"/>
              <a:buFont typeface="Arial"/>
              <a:buNone/>
            </a:pPr>
            <a:endParaRPr sz="1600"/>
          </a:p>
        </p:txBody>
      </p:sp>
      <p:pic>
        <p:nvPicPr>
          <p:cNvPr id="1738" name="Google Shape;1738;p10"/>
          <p:cNvPicPr preferRelativeResize="0"/>
          <p:nvPr/>
        </p:nvPicPr>
        <p:blipFill rotWithShape="1">
          <a:blip r:embed="rId3">
            <a:alphaModFix/>
          </a:blip>
          <a:srcRect/>
          <a:stretch/>
        </p:blipFill>
        <p:spPr>
          <a:xfrm>
            <a:off x="5592495" y="2091778"/>
            <a:ext cx="6599505" cy="31742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Google Shape;1584;p2"/>
          <p:cNvSpPr txBox="1">
            <a:spLocks noGrp="1"/>
          </p:cNvSpPr>
          <p:nvPr>
            <p:ph type="body" idx="1"/>
          </p:nvPr>
        </p:nvSpPr>
        <p:spPr>
          <a:xfrm>
            <a:off x="5537918" y="968676"/>
            <a:ext cx="1217700" cy="632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100"/>
              </a:spcBef>
              <a:spcAft>
                <a:spcPts val="0"/>
              </a:spcAft>
              <a:buClr>
                <a:schemeClr val="accent1"/>
              </a:buClr>
              <a:buSzPts val="4400"/>
              <a:buFont typeface="Arial"/>
              <a:buNone/>
            </a:pPr>
            <a:r>
              <a:rPr lang="en-US"/>
              <a:t>01</a:t>
            </a:r>
            <a:endParaRPr/>
          </a:p>
        </p:txBody>
      </p:sp>
      <p:sp>
        <p:nvSpPr>
          <p:cNvPr id="1585" name="Google Shape;1585;p2"/>
          <p:cNvSpPr txBox="1">
            <a:spLocks noGrp="1"/>
          </p:cNvSpPr>
          <p:nvPr>
            <p:ph type="body" idx="2"/>
          </p:nvPr>
        </p:nvSpPr>
        <p:spPr>
          <a:xfrm>
            <a:off x="5537916" y="1612241"/>
            <a:ext cx="1532839" cy="43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100"/>
              </a:spcBef>
              <a:spcAft>
                <a:spcPts val="0"/>
              </a:spcAft>
              <a:buSzPts val="1500"/>
              <a:buNone/>
            </a:pPr>
            <a:r>
              <a:rPr lang="en-US" sz="1400"/>
              <a:t>What is Intelligent Information Management</a:t>
            </a:r>
            <a:endParaRPr/>
          </a:p>
          <a:p>
            <a:pPr marL="0" lvl="0" indent="0" algn="l" rtl="0">
              <a:lnSpc>
                <a:spcPct val="90000"/>
              </a:lnSpc>
              <a:spcBef>
                <a:spcPts val="1100"/>
              </a:spcBef>
              <a:spcAft>
                <a:spcPts val="0"/>
              </a:spcAft>
              <a:buSzPts val="1500"/>
              <a:buNone/>
            </a:pPr>
            <a:endParaRPr sz="1400"/>
          </a:p>
        </p:txBody>
      </p:sp>
      <p:sp>
        <p:nvSpPr>
          <p:cNvPr id="1586" name="Google Shape;1586;p2"/>
          <p:cNvSpPr txBox="1">
            <a:spLocks noGrp="1"/>
          </p:cNvSpPr>
          <p:nvPr>
            <p:ph type="body" idx="4"/>
          </p:nvPr>
        </p:nvSpPr>
        <p:spPr>
          <a:xfrm>
            <a:off x="7666900" y="968676"/>
            <a:ext cx="1217700" cy="632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100"/>
              </a:spcBef>
              <a:spcAft>
                <a:spcPts val="0"/>
              </a:spcAft>
              <a:buClr>
                <a:schemeClr val="accent2"/>
              </a:buClr>
              <a:buSzPts val="4400"/>
              <a:buFont typeface="Arial"/>
              <a:buNone/>
            </a:pPr>
            <a:r>
              <a:rPr lang="en-US"/>
              <a:t>02</a:t>
            </a:r>
            <a:endParaRPr/>
          </a:p>
        </p:txBody>
      </p:sp>
      <p:sp>
        <p:nvSpPr>
          <p:cNvPr id="1587" name="Google Shape;1587;p2"/>
          <p:cNvSpPr txBox="1">
            <a:spLocks noGrp="1"/>
          </p:cNvSpPr>
          <p:nvPr>
            <p:ph type="body" idx="5"/>
          </p:nvPr>
        </p:nvSpPr>
        <p:spPr>
          <a:xfrm>
            <a:off x="7666898" y="1612241"/>
            <a:ext cx="1413727" cy="43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100"/>
              </a:spcBef>
              <a:spcAft>
                <a:spcPts val="0"/>
              </a:spcAft>
              <a:buSzPts val="1500"/>
              <a:buNone/>
            </a:pPr>
            <a:r>
              <a:rPr lang="en-US" sz="1400"/>
              <a:t>Who We Are</a:t>
            </a:r>
            <a:endParaRPr/>
          </a:p>
          <a:p>
            <a:pPr marL="0" lvl="0" indent="0" algn="l" rtl="0">
              <a:lnSpc>
                <a:spcPct val="90000"/>
              </a:lnSpc>
              <a:spcBef>
                <a:spcPts val="1100"/>
              </a:spcBef>
              <a:spcAft>
                <a:spcPts val="0"/>
              </a:spcAft>
              <a:buSzPts val="1500"/>
              <a:buNone/>
            </a:pPr>
            <a:endParaRPr sz="1400"/>
          </a:p>
        </p:txBody>
      </p:sp>
      <p:sp>
        <p:nvSpPr>
          <p:cNvPr id="1588" name="Google Shape;1588;p2"/>
          <p:cNvSpPr txBox="1">
            <a:spLocks noGrp="1"/>
          </p:cNvSpPr>
          <p:nvPr>
            <p:ph type="body" idx="7"/>
          </p:nvPr>
        </p:nvSpPr>
        <p:spPr>
          <a:xfrm>
            <a:off x="9795882" y="968676"/>
            <a:ext cx="1217700" cy="632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100"/>
              </a:spcBef>
              <a:spcAft>
                <a:spcPts val="0"/>
              </a:spcAft>
              <a:buClr>
                <a:schemeClr val="accent1"/>
              </a:buClr>
              <a:buSzPts val="4400"/>
              <a:buFont typeface="Arial"/>
              <a:buNone/>
            </a:pPr>
            <a:r>
              <a:rPr lang="en-US"/>
              <a:t>03</a:t>
            </a:r>
            <a:endParaRPr/>
          </a:p>
        </p:txBody>
      </p:sp>
      <p:sp>
        <p:nvSpPr>
          <p:cNvPr id="1589" name="Google Shape;1589;p2"/>
          <p:cNvSpPr txBox="1">
            <a:spLocks noGrp="1"/>
          </p:cNvSpPr>
          <p:nvPr>
            <p:ph type="body" idx="8"/>
          </p:nvPr>
        </p:nvSpPr>
        <p:spPr>
          <a:xfrm>
            <a:off x="9795880" y="1612241"/>
            <a:ext cx="1413727" cy="43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100"/>
              </a:spcBef>
              <a:spcAft>
                <a:spcPts val="0"/>
              </a:spcAft>
              <a:buSzPts val="1500"/>
              <a:buNone/>
            </a:pPr>
            <a:r>
              <a:rPr lang="en-US" sz="1400"/>
              <a:t>Go To Market Strategy</a:t>
            </a:r>
            <a:endParaRPr/>
          </a:p>
          <a:p>
            <a:pPr marL="0" lvl="0" indent="0" algn="l" rtl="0">
              <a:lnSpc>
                <a:spcPct val="90000"/>
              </a:lnSpc>
              <a:spcBef>
                <a:spcPts val="1100"/>
              </a:spcBef>
              <a:spcAft>
                <a:spcPts val="0"/>
              </a:spcAft>
              <a:buSzPts val="1500"/>
              <a:buNone/>
            </a:pPr>
            <a:endParaRPr sz="1400"/>
          </a:p>
        </p:txBody>
      </p:sp>
      <p:sp>
        <p:nvSpPr>
          <p:cNvPr id="1590" name="Google Shape;1590;p2"/>
          <p:cNvSpPr txBox="1">
            <a:spLocks noGrp="1"/>
          </p:cNvSpPr>
          <p:nvPr>
            <p:ph type="body" idx="13"/>
          </p:nvPr>
        </p:nvSpPr>
        <p:spPr>
          <a:xfrm>
            <a:off x="5537918" y="3629665"/>
            <a:ext cx="1217700" cy="63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100"/>
              </a:spcBef>
              <a:spcAft>
                <a:spcPts val="0"/>
              </a:spcAft>
              <a:buSzPts val="4400"/>
              <a:buNone/>
            </a:pPr>
            <a:r>
              <a:rPr lang="en-US"/>
              <a:t>04</a:t>
            </a:r>
            <a:endParaRPr/>
          </a:p>
        </p:txBody>
      </p:sp>
      <p:sp>
        <p:nvSpPr>
          <p:cNvPr id="1591" name="Google Shape;1591;p2"/>
          <p:cNvSpPr txBox="1">
            <a:spLocks noGrp="1"/>
          </p:cNvSpPr>
          <p:nvPr>
            <p:ph type="body" idx="14"/>
          </p:nvPr>
        </p:nvSpPr>
        <p:spPr>
          <a:xfrm>
            <a:off x="5537916" y="4273230"/>
            <a:ext cx="1433251" cy="43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100"/>
              </a:spcBef>
              <a:spcAft>
                <a:spcPts val="0"/>
              </a:spcAft>
              <a:buSzPts val="1500"/>
              <a:buNone/>
            </a:pPr>
            <a:r>
              <a:rPr lang="en-US" sz="1400"/>
              <a:t>Product Review</a:t>
            </a:r>
            <a:endParaRPr/>
          </a:p>
          <a:p>
            <a:pPr marL="0" lvl="0" indent="0" algn="l" rtl="0">
              <a:lnSpc>
                <a:spcPct val="90000"/>
              </a:lnSpc>
              <a:spcBef>
                <a:spcPts val="1100"/>
              </a:spcBef>
              <a:spcAft>
                <a:spcPts val="0"/>
              </a:spcAft>
              <a:buSzPts val="1500"/>
              <a:buNone/>
            </a:pPr>
            <a:endParaRPr sz="1400"/>
          </a:p>
        </p:txBody>
      </p:sp>
      <p:sp>
        <p:nvSpPr>
          <p:cNvPr id="1592" name="Google Shape;1592;p2"/>
          <p:cNvSpPr txBox="1">
            <a:spLocks noGrp="1"/>
          </p:cNvSpPr>
          <p:nvPr>
            <p:ph type="body" idx="16"/>
          </p:nvPr>
        </p:nvSpPr>
        <p:spPr>
          <a:xfrm>
            <a:off x="7666900" y="3629665"/>
            <a:ext cx="1217700" cy="63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100"/>
              </a:spcBef>
              <a:spcAft>
                <a:spcPts val="0"/>
              </a:spcAft>
              <a:buSzPts val="4400"/>
              <a:buNone/>
            </a:pPr>
            <a:r>
              <a:rPr lang="en-US"/>
              <a:t>05</a:t>
            </a:r>
            <a:endParaRPr/>
          </a:p>
        </p:txBody>
      </p:sp>
      <p:sp>
        <p:nvSpPr>
          <p:cNvPr id="1593" name="Google Shape;1593;p2"/>
          <p:cNvSpPr txBox="1">
            <a:spLocks noGrp="1"/>
          </p:cNvSpPr>
          <p:nvPr>
            <p:ph type="body" idx="17"/>
          </p:nvPr>
        </p:nvSpPr>
        <p:spPr>
          <a:xfrm>
            <a:off x="7666899" y="4273230"/>
            <a:ext cx="1217700" cy="43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100"/>
              </a:spcBef>
              <a:spcAft>
                <a:spcPts val="0"/>
              </a:spcAft>
              <a:buSzPts val="1500"/>
              <a:buNone/>
            </a:pPr>
            <a:r>
              <a:rPr lang="en-US" sz="1400"/>
              <a:t>Resources</a:t>
            </a:r>
            <a:endParaRPr/>
          </a:p>
          <a:p>
            <a:pPr marL="0" lvl="0" indent="0" algn="l" rtl="0">
              <a:lnSpc>
                <a:spcPct val="90000"/>
              </a:lnSpc>
              <a:spcBef>
                <a:spcPts val="1100"/>
              </a:spcBef>
              <a:spcAft>
                <a:spcPts val="0"/>
              </a:spcAft>
              <a:buSzPts val="1500"/>
              <a:buNone/>
            </a:pPr>
            <a:endParaRPr sz="1400"/>
          </a:p>
        </p:txBody>
      </p:sp>
      <p:sp>
        <p:nvSpPr>
          <p:cNvPr id="1594" name="Google Shape;1594;p2"/>
          <p:cNvSpPr txBox="1">
            <a:spLocks noGrp="1"/>
          </p:cNvSpPr>
          <p:nvPr>
            <p:ph type="body" idx="19"/>
          </p:nvPr>
        </p:nvSpPr>
        <p:spPr>
          <a:xfrm>
            <a:off x="9795882" y="3629665"/>
            <a:ext cx="1217700" cy="63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100"/>
              </a:spcBef>
              <a:spcAft>
                <a:spcPts val="0"/>
              </a:spcAft>
              <a:buSzPts val="4400"/>
              <a:buNone/>
            </a:pPr>
            <a:r>
              <a:rPr lang="en-US"/>
              <a:t>06</a:t>
            </a:r>
            <a:endParaRPr/>
          </a:p>
        </p:txBody>
      </p:sp>
      <p:sp>
        <p:nvSpPr>
          <p:cNvPr id="1595" name="Google Shape;1595;p2"/>
          <p:cNvSpPr txBox="1">
            <a:spLocks noGrp="1"/>
          </p:cNvSpPr>
          <p:nvPr>
            <p:ph type="body" idx="20"/>
          </p:nvPr>
        </p:nvSpPr>
        <p:spPr>
          <a:xfrm>
            <a:off x="9795880" y="4273230"/>
            <a:ext cx="1511897" cy="43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100"/>
              </a:spcBef>
              <a:spcAft>
                <a:spcPts val="0"/>
              </a:spcAft>
              <a:buSzPts val="1500"/>
              <a:buNone/>
            </a:pPr>
            <a:r>
              <a:rPr lang="en-US" sz="1400"/>
              <a:t>The Reseller Program</a:t>
            </a:r>
            <a:endParaRPr/>
          </a:p>
          <a:p>
            <a:pPr marL="0" lvl="0" indent="0" algn="l" rtl="0">
              <a:lnSpc>
                <a:spcPct val="90000"/>
              </a:lnSpc>
              <a:spcBef>
                <a:spcPts val="1100"/>
              </a:spcBef>
              <a:spcAft>
                <a:spcPts val="0"/>
              </a:spcAft>
              <a:buSzPts val="1500"/>
              <a:buNone/>
            </a:pPr>
            <a:endParaRPr sz="1400"/>
          </a:p>
        </p:txBody>
      </p:sp>
      <p:sp>
        <p:nvSpPr>
          <p:cNvPr id="1596" name="Google Shape;1596;p2"/>
          <p:cNvSpPr txBox="1">
            <a:spLocks noGrp="1"/>
          </p:cNvSpPr>
          <p:nvPr>
            <p:ph type="body" idx="22"/>
          </p:nvPr>
        </p:nvSpPr>
        <p:spPr>
          <a:xfrm>
            <a:off x="539187" y="1770899"/>
            <a:ext cx="3252900" cy="104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100"/>
              </a:spcBef>
              <a:spcAft>
                <a:spcPts val="0"/>
              </a:spcAft>
              <a:buSzPts val="3600"/>
              <a:buNone/>
            </a:pPr>
            <a:r>
              <a:rPr lang="en-US"/>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1743" name="Google Shape;1743;p11"/>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100"/>
              </a:spcBef>
              <a:spcAft>
                <a:spcPts val="0"/>
              </a:spcAft>
              <a:buSzPts val="3600"/>
              <a:buNone/>
            </a:pPr>
            <a:r>
              <a:rPr lang="en-US"/>
              <a:t>Interactive Demos</a:t>
            </a:r>
            <a:endParaRPr/>
          </a:p>
        </p:txBody>
      </p:sp>
      <p:sp>
        <p:nvSpPr>
          <p:cNvPr id="1744" name="Google Shape;1744;p11"/>
          <p:cNvSpPr txBox="1">
            <a:spLocks noGrp="1"/>
          </p:cNvSpPr>
          <p:nvPr>
            <p:ph type="body" idx="2"/>
          </p:nvPr>
        </p:nvSpPr>
        <p:spPr>
          <a:xfrm>
            <a:off x="539193" y="1739275"/>
            <a:ext cx="5356867" cy="387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300"/>
              <a:buNone/>
            </a:pPr>
            <a:r>
              <a:rPr lang="en-US" sz="1600"/>
              <a:t>Square 9’s Product Library offer free to use guided tours through the Square 9 Platform including:</a:t>
            </a:r>
            <a:endParaRPr/>
          </a:p>
          <a:p>
            <a:pPr marL="285750" lvl="0" indent="-285750" algn="l" rtl="0">
              <a:lnSpc>
                <a:spcPct val="90000"/>
              </a:lnSpc>
              <a:spcBef>
                <a:spcPts val="1000"/>
              </a:spcBef>
              <a:spcAft>
                <a:spcPts val="0"/>
              </a:spcAft>
              <a:buSzPts val="1300"/>
              <a:buFont typeface="Arial"/>
              <a:buChar char="•"/>
            </a:pPr>
            <a:r>
              <a:rPr lang="en-US" sz="1600"/>
              <a:t>Document Capture Automation</a:t>
            </a:r>
            <a:endParaRPr/>
          </a:p>
          <a:p>
            <a:pPr marL="285750" lvl="0" indent="-285750" algn="l" rtl="0">
              <a:lnSpc>
                <a:spcPct val="90000"/>
              </a:lnSpc>
              <a:spcBef>
                <a:spcPts val="1000"/>
              </a:spcBef>
              <a:spcAft>
                <a:spcPts val="0"/>
              </a:spcAft>
              <a:buSzPts val="1300"/>
              <a:buFont typeface="Arial"/>
              <a:buChar char="•"/>
            </a:pPr>
            <a:r>
              <a:rPr lang="en-US" sz="1600"/>
              <a:t>Enterprise Content Management</a:t>
            </a:r>
            <a:endParaRPr/>
          </a:p>
          <a:p>
            <a:pPr marL="285750" lvl="0" indent="-285750" algn="l" rtl="0">
              <a:lnSpc>
                <a:spcPct val="90000"/>
              </a:lnSpc>
              <a:spcBef>
                <a:spcPts val="1000"/>
              </a:spcBef>
              <a:spcAft>
                <a:spcPts val="0"/>
              </a:spcAft>
              <a:buSzPts val="1300"/>
              <a:buFont typeface="Arial"/>
              <a:buChar char="•"/>
            </a:pPr>
            <a:r>
              <a:rPr lang="en-US" sz="1600"/>
              <a:t>Web Forms</a:t>
            </a:r>
            <a:endParaRPr/>
          </a:p>
          <a:p>
            <a:pPr marL="0" lvl="0" indent="0" algn="l" rtl="0">
              <a:lnSpc>
                <a:spcPct val="90000"/>
              </a:lnSpc>
              <a:spcBef>
                <a:spcPts val="1000"/>
              </a:spcBef>
              <a:spcAft>
                <a:spcPts val="0"/>
              </a:spcAft>
              <a:buSzPts val="1300"/>
              <a:buNone/>
            </a:pPr>
            <a:br>
              <a:rPr lang="en-US" sz="1600"/>
            </a:br>
            <a:r>
              <a:rPr lang="en-US" sz="1600"/>
              <a:t>Additional demos are geared toward integrations and departments :</a:t>
            </a:r>
            <a:endParaRPr/>
          </a:p>
          <a:p>
            <a:pPr marL="285750" lvl="0" indent="-285750" algn="l" rtl="0">
              <a:lnSpc>
                <a:spcPct val="90000"/>
              </a:lnSpc>
              <a:spcBef>
                <a:spcPts val="1000"/>
              </a:spcBef>
              <a:spcAft>
                <a:spcPts val="0"/>
              </a:spcAft>
              <a:buSzPts val="1300"/>
              <a:buFont typeface="Arial"/>
              <a:buChar char="•"/>
            </a:pPr>
            <a:r>
              <a:rPr lang="en-US" sz="1600"/>
              <a:t>GlobalAutomation for MS Dynamics 365 Business Central </a:t>
            </a:r>
            <a:endParaRPr/>
          </a:p>
          <a:p>
            <a:pPr marL="285750" lvl="0" indent="-285750" algn="l" rtl="0">
              <a:lnSpc>
                <a:spcPct val="90000"/>
              </a:lnSpc>
              <a:spcBef>
                <a:spcPts val="1000"/>
              </a:spcBef>
              <a:spcAft>
                <a:spcPts val="0"/>
              </a:spcAft>
              <a:buSzPts val="1300"/>
              <a:buFont typeface="Arial"/>
              <a:buChar char="•"/>
            </a:pPr>
            <a:r>
              <a:rPr lang="en-US" sz="1600"/>
              <a:t>GlobalAutomation for QuickBooks  </a:t>
            </a:r>
            <a:endParaRPr/>
          </a:p>
          <a:p>
            <a:pPr marL="285750" lvl="0" indent="-285750" algn="l" rtl="0">
              <a:lnSpc>
                <a:spcPct val="90000"/>
              </a:lnSpc>
              <a:spcBef>
                <a:spcPts val="1000"/>
              </a:spcBef>
              <a:spcAft>
                <a:spcPts val="0"/>
              </a:spcAft>
              <a:buSzPts val="1300"/>
              <a:buFont typeface="Arial"/>
              <a:buChar char="•"/>
            </a:pPr>
            <a:r>
              <a:rPr lang="en-US" sz="1600"/>
              <a:t>HR Onboarding </a:t>
            </a:r>
            <a:endParaRPr/>
          </a:p>
          <a:p>
            <a:pPr marL="457200" lvl="0" indent="-228600" algn="l" rtl="0">
              <a:lnSpc>
                <a:spcPct val="90000"/>
              </a:lnSpc>
              <a:spcBef>
                <a:spcPts val="1000"/>
              </a:spcBef>
              <a:spcAft>
                <a:spcPts val="0"/>
              </a:spcAft>
              <a:buSzPts val="1300"/>
              <a:buNone/>
            </a:pPr>
            <a:br>
              <a:rPr lang="en-US" sz="1600"/>
            </a:br>
            <a:br>
              <a:rPr lang="en-US" sz="1600"/>
            </a:br>
            <a:endParaRPr sz="1600"/>
          </a:p>
          <a:p>
            <a:pPr marL="457200" lvl="0" indent="-228600" algn="l" rtl="0">
              <a:lnSpc>
                <a:spcPct val="90000"/>
              </a:lnSpc>
              <a:spcBef>
                <a:spcPts val="1000"/>
              </a:spcBef>
              <a:spcAft>
                <a:spcPts val="1000"/>
              </a:spcAft>
              <a:buSzPts val="1300"/>
              <a:buNone/>
            </a:pPr>
            <a:endParaRPr sz="1600"/>
          </a:p>
        </p:txBody>
      </p:sp>
      <p:pic>
        <p:nvPicPr>
          <p:cNvPr id="1745" name="Google Shape;1745;p11"/>
          <p:cNvPicPr preferRelativeResize="0"/>
          <p:nvPr/>
        </p:nvPicPr>
        <p:blipFill rotWithShape="1">
          <a:blip r:embed="rId3">
            <a:alphaModFix/>
          </a:blip>
          <a:srcRect/>
          <a:stretch/>
        </p:blipFill>
        <p:spPr>
          <a:xfrm>
            <a:off x="6295940" y="2298955"/>
            <a:ext cx="5896060" cy="27599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12"/>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100"/>
              </a:spcBef>
              <a:spcAft>
                <a:spcPts val="0"/>
              </a:spcAft>
              <a:buSzPts val="3600"/>
              <a:buNone/>
            </a:pPr>
            <a:r>
              <a:rPr lang="en-US"/>
              <a:t>Reseller E-Learning</a:t>
            </a:r>
            <a:endParaRPr/>
          </a:p>
        </p:txBody>
      </p:sp>
      <p:sp>
        <p:nvSpPr>
          <p:cNvPr id="1751" name="Google Shape;1751;p12"/>
          <p:cNvSpPr txBox="1">
            <a:spLocks noGrp="1"/>
          </p:cNvSpPr>
          <p:nvPr>
            <p:ph type="body" idx="2"/>
          </p:nvPr>
        </p:nvSpPr>
        <p:spPr>
          <a:xfrm>
            <a:off x="539194" y="1739275"/>
            <a:ext cx="8124972" cy="3879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100"/>
              </a:spcBef>
              <a:spcAft>
                <a:spcPts val="0"/>
              </a:spcAft>
              <a:buSzPts val="1300"/>
              <a:buNone/>
            </a:pPr>
            <a:r>
              <a:rPr lang="en-US" sz="1600"/>
              <a:t>Customized learning tracks for Reseller Technical Professionals or Sales Professionals will help you learn how to design and manage solutions or uniquely convey the Square 9 platform’s value proposition.</a:t>
            </a:r>
            <a:endParaRPr/>
          </a:p>
        </p:txBody>
      </p:sp>
      <p:pic>
        <p:nvPicPr>
          <p:cNvPr id="1752" name="Google Shape;1752;p12"/>
          <p:cNvPicPr preferRelativeResize="0"/>
          <p:nvPr/>
        </p:nvPicPr>
        <p:blipFill rotWithShape="1">
          <a:blip r:embed="rId3">
            <a:alphaModFix/>
          </a:blip>
          <a:srcRect/>
          <a:stretch/>
        </p:blipFill>
        <p:spPr>
          <a:xfrm>
            <a:off x="539188" y="3073226"/>
            <a:ext cx="7484198" cy="27478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7"/>
        <p:cNvGrpSpPr/>
        <p:nvPr/>
      </p:nvGrpSpPr>
      <p:grpSpPr>
        <a:xfrm>
          <a:off x="0" y="0"/>
          <a:ext cx="0" cy="0"/>
          <a:chOff x="0" y="0"/>
          <a:chExt cx="0" cy="0"/>
        </a:xfrm>
      </p:grpSpPr>
      <p:sp>
        <p:nvSpPr>
          <p:cNvPr id="1758" name="Google Shape;1758;g343d2673bcf_0_2008"/>
          <p:cNvSpPr txBox="1">
            <a:spLocks noGrp="1"/>
          </p:cNvSpPr>
          <p:nvPr>
            <p:ph type="body" idx="1"/>
          </p:nvPr>
        </p:nvSpPr>
        <p:spPr>
          <a:xfrm>
            <a:off x="1293097" y="2701275"/>
            <a:ext cx="7823100" cy="1455600"/>
          </a:xfrm>
          <a:prstGeom prst="rect">
            <a:avLst/>
          </a:prstGeom>
        </p:spPr>
        <p:txBody>
          <a:bodyPr spcFirstLastPara="1" wrap="square" lIns="91425" tIns="45700" rIns="91425" bIns="45700" anchor="ctr" anchorCtr="0">
            <a:noAutofit/>
          </a:bodyPr>
          <a:lstStyle/>
          <a:p>
            <a:pPr marL="0" lvl="0" indent="0" algn="l" rtl="0">
              <a:spcBef>
                <a:spcPts val="1100"/>
              </a:spcBef>
              <a:spcAft>
                <a:spcPts val="0"/>
              </a:spcAft>
              <a:buNone/>
            </a:pPr>
            <a:r>
              <a:rPr lang="en-US"/>
              <a:t>The Reseller Program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g343d2673bcf_0_2944"/>
          <p:cNvSpPr txBox="1">
            <a:spLocks noGrp="1"/>
          </p:cNvSpPr>
          <p:nvPr>
            <p:ph type="body" idx="1"/>
          </p:nvPr>
        </p:nvSpPr>
        <p:spPr>
          <a:xfrm>
            <a:off x="539200" y="415905"/>
            <a:ext cx="11446200" cy="5844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dirty="0">
                <a:latin typeface="Montserrat" panose="00000500000000000000" pitchFamily="50" charset="0"/>
              </a:rPr>
              <a:t>Partnering with Square 9</a:t>
            </a:r>
            <a:endParaRPr dirty="0">
              <a:latin typeface="Montserrat" panose="00000500000000000000" pitchFamily="50" charset="0"/>
            </a:endParaRPr>
          </a:p>
        </p:txBody>
      </p:sp>
      <p:sp>
        <p:nvSpPr>
          <p:cNvPr id="1765" name="Google Shape;1765;g343d2673bcf_0_2944"/>
          <p:cNvSpPr txBox="1">
            <a:spLocks noGrp="1"/>
          </p:cNvSpPr>
          <p:nvPr>
            <p:ph type="body" idx="2"/>
          </p:nvPr>
        </p:nvSpPr>
        <p:spPr>
          <a:xfrm>
            <a:off x="539199" y="1489350"/>
            <a:ext cx="9865500" cy="38793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b="1">
                <a:solidFill>
                  <a:schemeClr val="accent2"/>
                </a:solidFill>
                <a:latin typeface="Montserrat Medium"/>
                <a:ea typeface="Montserrat Medium"/>
                <a:cs typeface="Montserrat Medium"/>
                <a:sym typeface="Montserrat Medium"/>
              </a:rPr>
              <a:t>Ensure Project Success. Grow with Confidence.</a:t>
            </a:r>
            <a:endParaRPr sz="400" b="1"/>
          </a:p>
          <a:p>
            <a:pPr marL="0" lvl="0" indent="0" algn="l" rtl="0">
              <a:spcBef>
                <a:spcPts val="1100"/>
              </a:spcBef>
              <a:spcAft>
                <a:spcPts val="0"/>
              </a:spcAft>
              <a:buNone/>
            </a:pPr>
            <a:endParaRPr/>
          </a:p>
        </p:txBody>
      </p:sp>
      <p:pic>
        <p:nvPicPr>
          <p:cNvPr id="1766" name="Google Shape;1766;g343d2673bcf_0_2944"/>
          <p:cNvPicPr preferRelativeResize="0"/>
          <p:nvPr/>
        </p:nvPicPr>
        <p:blipFill>
          <a:blip r:embed="rId3">
            <a:alphaModFix/>
          </a:blip>
          <a:stretch>
            <a:fillRect/>
          </a:stretch>
        </p:blipFill>
        <p:spPr>
          <a:xfrm>
            <a:off x="605997" y="3027246"/>
            <a:ext cx="795303" cy="795306"/>
          </a:xfrm>
          <a:prstGeom prst="rect">
            <a:avLst/>
          </a:prstGeom>
          <a:noFill/>
          <a:ln>
            <a:noFill/>
          </a:ln>
        </p:spPr>
      </p:pic>
      <p:pic>
        <p:nvPicPr>
          <p:cNvPr id="1767" name="Google Shape;1767;g343d2673bcf_0_2944"/>
          <p:cNvPicPr preferRelativeResize="0"/>
          <p:nvPr/>
        </p:nvPicPr>
        <p:blipFill>
          <a:blip r:embed="rId4">
            <a:alphaModFix/>
          </a:blip>
          <a:stretch>
            <a:fillRect/>
          </a:stretch>
        </p:blipFill>
        <p:spPr>
          <a:xfrm>
            <a:off x="606000" y="5179459"/>
            <a:ext cx="795303" cy="792316"/>
          </a:xfrm>
          <a:prstGeom prst="rect">
            <a:avLst/>
          </a:prstGeom>
          <a:noFill/>
          <a:ln>
            <a:noFill/>
          </a:ln>
        </p:spPr>
      </p:pic>
      <p:pic>
        <p:nvPicPr>
          <p:cNvPr id="1768" name="Google Shape;1768;g343d2673bcf_0_2944"/>
          <p:cNvPicPr preferRelativeResize="0"/>
          <p:nvPr/>
        </p:nvPicPr>
        <p:blipFill>
          <a:blip r:embed="rId5">
            <a:alphaModFix/>
          </a:blip>
          <a:stretch>
            <a:fillRect/>
          </a:stretch>
        </p:blipFill>
        <p:spPr>
          <a:xfrm>
            <a:off x="606000" y="1949650"/>
            <a:ext cx="795303" cy="795306"/>
          </a:xfrm>
          <a:prstGeom prst="rect">
            <a:avLst/>
          </a:prstGeom>
          <a:noFill/>
          <a:ln>
            <a:noFill/>
          </a:ln>
        </p:spPr>
      </p:pic>
      <p:pic>
        <p:nvPicPr>
          <p:cNvPr id="1769" name="Google Shape;1769;g343d2673bcf_0_2944"/>
          <p:cNvPicPr preferRelativeResize="0"/>
          <p:nvPr/>
        </p:nvPicPr>
        <p:blipFill>
          <a:blip r:embed="rId6">
            <a:alphaModFix/>
          </a:blip>
          <a:stretch>
            <a:fillRect/>
          </a:stretch>
        </p:blipFill>
        <p:spPr>
          <a:xfrm>
            <a:off x="606008" y="4104845"/>
            <a:ext cx="795303" cy="792316"/>
          </a:xfrm>
          <a:prstGeom prst="rect">
            <a:avLst/>
          </a:prstGeom>
          <a:noFill/>
          <a:ln>
            <a:noFill/>
          </a:ln>
        </p:spPr>
      </p:pic>
      <p:sp>
        <p:nvSpPr>
          <p:cNvPr id="1770" name="Google Shape;1770;g343d2673bcf_0_2944"/>
          <p:cNvSpPr txBox="1">
            <a:spLocks noGrp="1"/>
          </p:cNvSpPr>
          <p:nvPr>
            <p:ph type="body" idx="2"/>
          </p:nvPr>
        </p:nvSpPr>
        <p:spPr>
          <a:xfrm>
            <a:off x="1550475" y="2034300"/>
            <a:ext cx="7487100" cy="38793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b="1"/>
              <a:t>Annual Recurring Revenue: </a:t>
            </a:r>
            <a:r>
              <a:rPr lang="en-US"/>
              <a:t>Grow steady revenue with Square 9’s AI-powered platform.</a:t>
            </a:r>
            <a:endParaRPr/>
          </a:p>
          <a:p>
            <a:pPr marL="0" lvl="0" indent="0" algn="l" rtl="0">
              <a:spcBef>
                <a:spcPts val="1100"/>
              </a:spcBef>
              <a:spcAft>
                <a:spcPts val="0"/>
              </a:spcAft>
              <a:buNone/>
            </a:pPr>
            <a:endParaRPr sz="1800"/>
          </a:p>
          <a:p>
            <a:pPr marL="0" lvl="0" indent="0" algn="l" rtl="0">
              <a:spcBef>
                <a:spcPts val="1100"/>
              </a:spcBef>
              <a:spcAft>
                <a:spcPts val="0"/>
              </a:spcAft>
              <a:buNone/>
            </a:pPr>
            <a:r>
              <a:rPr lang="en-US" b="1"/>
              <a:t>Sales Team Extension: </a:t>
            </a:r>
            <a:r>
              <a:rPr lang="en-US"/>
              <a:t>Leverage our experts across products, industries &amp; departments to drive growth.</a:t>
            </a:r>
            <a:endParaRPr/>
          </a:p>
          <a:p>
            <a:pPr marL="0" lvl="0" indent="0" algn="l" rtl="0">
              <a:spcBef>
                <a:spcPts val="1100"/>
              </a:spcBef>
              <a:spcAft>
                <a:spcPts val="0"/>
              </a:spcAft>
              <a:buNone/>
            </a:pPr>
            <a:endParaRPr sz="1800"/>
          </a:p>
          <a:p>
            <a:pPr marL="0" lvl="0" indent="0" algn="l" rtl="0">
              <a:spcBef>
                <a:spcPts val="1100"/>
              </a:spcBef>
              <a:spcAft>
                <a:spcPts val="0"/>
              </a:spcAft>
              <a:buNone/>
            </a:pPr>
            <a:r>
              <a:rPr lang="en-US" b="1"/>
              <a:t>In-House Services:</a:t>
            </a:r>
            <a:r>
              <a:rPr lang="en-US"/>
              <a:t> Deliver expert setup, support &amp; customization for faster ROI.</a:t>
            </a:r>
            <a:endParaRPr/>
          </a:p>
          <a:p>
            <a:pPr marL="0" lvl="0" indent="0" algn="l" rtl="0">
              <a:spcBef>
                <a:spcPts val="1100"/>
              </a:spcBef>
              <a:spcAft>
                <a:spcPts val="0"/>
              </a:spcAft>
              <a:buNone/>
            </a:pPr>
            <a:endParaRPr sz="1800"/>
          </a:p>
          <a:p>
            <a:pPr marL="0" lvl="0" indent="0" algn="l" rtl="0">
              <a:spcBef>
                <a:spcPts val="1100"/>
              </a:spcBef>
              <a:spcAft>
                <a:spcPts val="0"/>
              </a:spcAft>
              <a:buNone/>
            </a:pPr>
            <a:r>
              <a:rPr lang="en-US" b="1"/>
              <a:t>Seamless Integration:</a:t>
            </a:r>
            <a:r>
              <a:rPr lang="en-US"/>
              <a:t> Connect clients’ systems effortlessly with our iPaaS platform.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sp>
        <p:nvSpPr>
          <p:cNvPr id="1776" name="Google Shape;1776;p14"/>
          <p:cNvSpPr txBox="1">
            <a:spLocks noGrp="1"/>
          </p:cNvSpPr>
          <p:nvPr>
            <p:ph type="body" idx="1"/>
          </p:nvPr>
        </p:nvSpPr>
        <p:spPr>
          <a:xfrm>
            <a:off x="703629" y="2933723"/>
            <a:ext cx="3070500" cy="1927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400"/>
              <a:buNone/>
            </a:pPr>
            <a:r>
              <a:rPr lang="en-US" sz="3200" b="1"/>
              <a:t>1. </a:t>
            </a:r>
            <a:endParaRPr/>
          </a:p>
          <a:p>
            <a:pPr marL="0" lvl="0" indent="0" algn="ctr" rtl="0">
              <a:lnSpc>
                <a:spcPct val="90000"/>
              </a:lnSpc>
              <a:spcBef>
                <a:spcPts val="1000"/>
              </a:spcBef>
              <a:spcAft>
                <a:spcPts val="0"/>
              </a:spcAft>
              <a:buSzPts val="1400"/>
              <a:buNone/>
            </a:pPr>
            <a:endParaRPr sz="100" b="1"/>
          </a:p>
          <a:p>
            <a:pPr marL="0" lvl="0" indent="0" algn="ctr" rtl="0">
              <a:lnSpc>
                <a:spcPct val="90000"/>
              </a:lnSpc>
              <a:spcBef>
                <a:spcPts val="1000"/>
              </a:spcBef>
              <a:spcAft>
                <a:spcPts val="0"/>
              </a:spcAft>
              <a:buSzPts val="1400"/>
              <a:buNone/>
            </a:pPr>
            <a:r>
              <a:rPr lang="en-US" sz="2000" b="1"/>
              <a:t>Business Partner</a:t>
            </a:r>
            <a:endParaRPr/>
          </a:p>
        </p:txBody>
      </p:sp>
      <p:sp>
        <p:nvSpPr>
          <p:cNvPr id="1777" name="Google Shape;1777;p14"/>
          <p:cNvSpPr txBox="1">
            <a:spLocks noGrp="1"/>
          </p:cNvSpPr>
          <p:nvPr>
            <p:ph type="body" idx="2"/>
          </p:nvPr>
        </p:nvSpPr>
        <p:spPr>
          <a:xfrm>
            <a:off x="4459901" y="2933723"/>
            <a:ext cx="3070500" cy="1927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400"/>
              <a:buNone/>
            </a:pPr>
            <a:r>
              <a:rPr lang="en-US" sz="3200" b="1"/>
              <a:t>2. </a:t>
            </a:r>
            <a:endParaRPr/>
          </a:p>
          <a:p>
            <a:pPr marL="0" lvl="0" indent="0" algn="ctr" rtl="0">
              <a:lnSpc>
                <a:spcPct val="90000"/>
              </a:lnSpc>
              <a:spcBef>
                <a:spcPts val="1000"/>
              </a:spcBef>
              <a:spcAft>
                <a:spcPts val="0"/>
              </a:spcAft>
              <a:buSzPts val="1400"/>
              <a:buNone/>
            </a:pPr>
            <a:endParaRPr sz="100" b="1"/>
          </a:p>
          <a:p>
            <a:pPr marL="0" lvl="0" indent="0" algn="ctr" rtl="0">
              <a:lnSpc>
                <a:spcPct val="90000"/>
              </a:lnSpc>
              <a:spcBef>
                <a:spcPts val="1000"/>
              </a:spcBef>
              <a:spcAft>
                <a:spcPts val="0"/>
              </a:spcAft>
              <a:buSzPts val="1400"/>
              <a:buNone/>
            </a:pPr>
            <a:r>
              <a:rPr lang="en-US" sz="2000" b="1"/>
              <a:t>Authorized Partner</a:t>
            </a:r>
            <a:endParaRPr/>
          </a:p>
        </p:txBody>
      </p:sp>
      <p:sp>
        <p:nvSpPr>
          <p:cNvPr id="1778" name="Google Shape;1778;p14"/>
          <p:cNvSpPr txBox="1">
            <a:spLocks noGrp="1"/>
          </p:cNvSpPr>
          <p:nvPr>
            <p:ph type="body" idx="3"/>
          </p:nvPr>
        </p:nvSpPr>
        <p:spPr>
          <a:xfrm>
            <a:off x="8216172" y="2933723"/>
            <a:ext cx="3070500" cy="1927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400"/>
              <a:buNone/>
            </a:pPr>
            <a:r>
              <a:rPr lang="en-US" sz="3200" b="1"/>
              <a:t>3.</a:t>
            </a:r>
            <a:endParaRPr/>
          </a:p>
          <a:p>
            <a:pPr marL="0" lvl="0" indent="0" algn="ctr" rtl="0">
              <a:lnSpc>
                <a:spcPct val="90000"/>
              </a:lnSpc>
              <a:spcBef>
                <a:spcPts val="1000"/>
              </a:spcBef>
              <a:spcAft>
                <a:spcPts val="0"/>
              </a:spcAft>
              <a:buSzPts val="1400"/>
              <a:buNone/>
            </a:pPr>
            <a:endParaRPr sz="100" b="1"/>
          </a:p>
          <a:p>
            <a:pPr marL="0" lvl="0" indent="0" algn="ctr" rtl="0">
              <a:lnSpc>
                <a:spcPct val="90000"/>
              </a:lnSpc>
              <a:spcBef>
                <a:spcPts val="1000"/>
              </a:spcBef>
              <a:spcAft>
                <a:spcPts val="0"/>
              </a:spcAft>
              <a:buSzPts val="1400"/>
              <a:buNone/>
            </a:pPr>
            <a:r>
              <a:rPr lang="en-US" sz="2000" b="1"/>
              <a:t>Elite Partner</a:t>
            </a:r>
            <a:endParaRPr/>
          </a:p>
        </p:txBody>
      </p:sp>
      <p:sp>
        <p:nvSpPr>
          <p:cNvPr id="1779" name="Google Shape;1779;p14"/>
          <p:cNvSpPr txBox="1">
            <a:spLocks noGrp="1"/>
          </p:cNvSpPr>
          <p:nvPr>
            <p:ph type="body" idx="4"/>
          </p:nvPr>
        </p:nvSpPr>
        <p:spPr>
          <a:xfrm>
            <a:off x="539188" y="415906"/>
            <a:ext cx="11113500" cy="58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a:latin typeface="Montserrat"/>
                <a:ea typeface="Montserrat"/>
                <a:cs typeface="Montserrat"/>
                <a:sym typeface="Montserrat"/>
              </a:rPr>
              <a:t>The 2025 Reseller Program</a:t>
            </a:r>
            <a:endParaRPr/>
          </a:p>
          <a:p>
            <a:pPr marL="0" lvl="0" indent="0" algn="l" rtl="0">
              <a:lnSpc>
                <a:spcPct val="90000"/>
              </a:lnSpc>
              <a:spcBef>
                <a:spcPts val="1000"/>
              </a:spcBef>
              <a:spcAft>
                <a:spcPts val="0"/>
              </a:spcAft>
              <a:buSzPts val="3600"/>
              <a:buNone/>
            </a:pPr>
            <a:endParaRPr/>
          </a:p>
        </p:txBody>
      </p:sp>
      <p:sp>
        <p:nvSpPr>
          <p:cNvPr id="1780" name="Google Shape;1780;p14"/>
          <p:cNvSpPr txBox="1"/>
          <p:nvPr/>
        </p:nvSpPr>
        <p:spPr>
          <a:xfrm>
            <a:off x="2836738" y="1630610"/>
            <a:ext cx="6518400" cy="14963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1" i="0" u="none" strike="noStrike" cap="none">
                <a:solidFill>
                  <a:srgbClr val="000000"/>
                </a:solidFill>
                <a:latin typeface="Montserrat"/>
                <a:ea typeface="Montserrat"/>
                <a:cs typeface="Montserrat"/>
                <a:sym typeface="Montserrat"/>
              </a:rPr>
              <a:t>Three Benefit Levels</a:t>
            </a:r>
            <a:endParaRPr/>
          </a:p>
          <a:p>
            <a:pPr marL="0" marR="0" lvl="0" indent="0" algn="ctr" rtl="0">
              <a:lnSpc>
                <a:spcPct val="100000"/>
              </a:lnSpc>
              <a:spcBef>
                <a:spcPts val="0"/>
              </a:spcBef>
              <a:spcAft>
                <a:spcPts val="0"/>
              </a:spcAft>
              <a:buNone/>
            </a:pPr>
            <a:endParaRPr sz="1600" b="0" i="0" u="none" strike="noStrike" cap="none">
              <a:solidFill>
                <a:srgbClr val="000000"/>
              </a:solidFill>
              <a:latin typeface="Montserrat"/>
              <a:ea typeface="Montserrat"/>
              <a:cs typeface="Montserrat"/>
              <a:sym typeface="Montserrat"/>
            </a:endParaRPr>
          </a:p>
          <a:p>
            <a:pPr marL="0" marR="0" lvl="0" indent="0" algn="ctr" rtl="0">
              <a:lnSpc>
                <a:spcPct val="100000"/>
              </a:lnSpc>
              <a:spcBef>
                <a:spcPts val="0"/>
              </a:spcBef>
              <a:spcAft>
                <a:spcPts val="0"/>
              </a:spcAft>
              <a:buNone/>
            </a:pPr>
            <a:r>
              <a:rPr lang="en-US" sz="1600" b="0" i="0" u="none" strike="noStrike" cap="none">
                <a:solidFill>
                  <a:srgbClr val="000000"/>
                </a:solidFill>
                <a:latin typeface="Montserrat"/>
                <a:ea typeface="Montserrat"/>
                <a:cs typeface="Montserrat"/>
                <a:sym typeface="Montserrat"/>
              </a:rPr>
              <a:t>Ranging from Limited Commitment to Maximum Return</a:t>
            </a:r>
            <a:endParaRPr/>
          </a:p>
          <a:p>
            <a:pPr marL="0" marR="0" lvl="0" indent="0" algn="ctr" rtl="0">
              <a:lnSpc>
                <a:spcPct val="100000"/>
              </a:lnSpc>
              <a:spcBef>
                <a:spcPts val="0"/>
              </a:spcBef>
              <a:spcAft>
                <a:spcPts val="0"/>
              </a:spcAft>
              <a:buNone/>
            </a:pPr>
            <a:endParaRPr sz="16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sp>
        <p:nvSpPr>
          <p:cNvPr id="1785" name="Google Shape;1785;p15"/>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100"/>
              </a:spcBef>
              <a:spcAft>
                <a:spcPts val="0"/>
              </a:spcAft>
              <a:buSzPts val="3600"/>
              <a:buNone/>
            </a:pPr>
            <a:r>
              <a:rPr lang="en-US"/>
              <a:t>Objectives</a:t>
            </a:r>
            <a:endParaRPr/>
          </a:p>
        </p:txBody>
      </p:sp>
      <p:sp>
        <p:nvSpPr>
          <p:cNvPr id="1786" name="Google Shape;1786;p15"/>
          <p:cNvSpPr txBox="1">
            <a:spLocks noGrp="1"/>
          </p:cNvSpPr>
          <p:nvPr>
            <p:ph type="body" idx="2"/>
          </p:nvPr>
        </p:nvSpPr>
        <p:spPr>
          <a:xfrm>
            <a:off x="539193" y="1739275"/>
            <a:ext cx="8007277" cy="3879300"/>
          </a:xfrm>
          <a:prstGeom prst="rect">
            <a:avLst/>
          </a:prstGeom>
          <a:noFill/>
          <a:ln>
            <a:noFill/>
          </a:ln>
        </p:spPr>
        <p:txBody>
          <a:bodyPr spcFirstLastPara="1" wrap="square" lIns="91425" tIns="45700" rIns="91425" bIns="45700" anchor="t" anchorCtr="0">
            <a:noAutofit/>
          </a:bodyPr>
          <a:lstStyle/>
          <a:p>
            <a:pPr marL="374650" lvl="0" indent="-285750" algn="l" rtl="0">
              <a:lnSpc>
                <a:spcPct val="115000"/>
              </a:lnSpc>
              <a:spcBef>
                <a:spcPts val="0"/>
              </a:spcBef>
              <a:spcAft>
                <a:spcPts val="0"/>
              </a:spcAft>
              <a:buClr>
                <a:schemeClr val="dk1"/>
              </a:buClr>
              <a:buSzPts val="2200"/>
              <a:buFont typeface="Arial"/>
              <a:buChar char="•"/>
            </a:pPr>
            <a:r>
              <a:rPr lang="en-US" sz="1600">
                <a:solidFill>
                  <a:schemeClr val="dk1"/>
                </a:solidFill>
              </a:rPr>
              <a:t>Provide full participation in ARR for all Resellers regardless of their level of commitment</a:t>
            </a:r>
            <a:endParaRPr/>
          </a:p>
          <a:p>
            <a:pPr marL="374650" lvl="0" indent="-285750" algn="l" rtl="0">
              <a:lnSpc>
                <a:spcPct val="115000"/>
              </a:lnSpc>
              <a:spcBef>
                <a:spcPts val="1000"/>
              </a:spcBef>
              <a:spcAft>
                <a:spcPts val="0"/>
              </a:spcAft>
              <a:buClr>
                <a:schemeClr val="dk1"/>
              </a:buClr>
              <a:buSzPts val="2200"/>
              <a:buFont typeface="Arial"/>
              <a:buChar char="•"/>
            </a:pPr>
            <a:r>
              <a:rPr lang="en-US" sz="1600">
                <a:solidFill>
                  <a:schemeClr val="dk1"/>
                </a:solidFill>
              </a:rPr>
              <a:t>Allow Smaller Resellers to Grow Their ECM Practice Over Time</a:t>
            </a:r>
            <a:endParaRPr/>
          </a:p>
          <a:p>
            <a:pPr marL="374650" lvl="0" indent="-285750" algn="l" rtl="0">
              <a:lnSpc>
                <a:spcPct val="115000"/>
              </a:lnSpc>
              <a:spcBef>
                <a:spcPts val="1000"/>
              </a:spcBef>
              <a:spcAft>
                <a:spcPts val="0"/>
              </a:spcAft>
              <a:buClr>
                <a:schemeClr val="dk1"/>
              </a:buClr>
              <a:buSzPts val="2200"/>
              <a:buFont typeface="Arial"/>
              <a:buChar char="•"/>
            </a:pPr>
            <a:r>
              <a:rPr lang="en-US" sz="1600">
                <a:solidFill>
                  <a:schemeClr val="dk1"/>
                </a:solidFill>
              </a:rPr>
              <a:t>Eliminate the cost of staffing a support desk for our Resellers by Offering a Direct Support Model</a:t>
            </a:r>
            <a:endParaRPr/>
          </a:p>
          <a:p>
            <a:pPr marL="374650" lvl="0" indent="-285750" algn="l" rtl="0">
              <a:lnSpc>
                <a:spcPct val="115000"/>
              </a:lnSpc>
              <a:spcBef>
                <a:spcPts val="1000"/>
              </a:spcBef>
              <a:spcAft>
                <a:spcPts val="0"/>
              </a:spcAft>
              <a:buClr>
                <a:schemeClr val="dk1"/>
              </a:buClr>
              <a:buSzPts val="2200"/>
              <a:buFont typeface="Arial"/>
              <a:buChar char="•"/>
            </a:pPr>
            <a:r>
              <a:rPr lang="en-US" sz="1600">
                <a:solidFill>
                  <a:schemeClr val="dk1"/>
                </a:solidFill>
              </a:rPr>
              <a:t>Give Resellers the Opportunity to use Square 9 Products in the Cloud at little or no cost</a:t>
            </a:r>
            <a:endParaRPr/>
          </a:p>
          <a:p>
            <a:pPr marL="374650" lvl="0" indent="-285750" algn="l" rtl="0">
              <a:lnSpc>
                <a:spcPct val="115000"/>
              </a:lnSpc>
              <a:spcBef>
                <a:spcPts val="1000"/>
              </a:spcBef>
              <a:spcAft>
                <a:spcPts val="0"/>
              </a:spcAft>
              <a:buClr>
                <a:schemeClr val="dk1"/>
              </a:buClr>
              <a:buSzPts val="2200"/>
              <a:buFont typeface="Arial"/>
              <a:buChar char="•"/>
            </a:pPr>
            <a:r>
              <a:rPr lang="en-US" sz="1600">
                <a:solidFill>
                  <a:schemeClr val="dk1"/>
                </a:solidFill>
              </a:rPr>
              <a:t>Empower fully committed resellers with the opportunity to maximize their margins</a:t>
            </a:r>
            <a:endParaRPr/>
          </a:p>
          <a:p>
            <a:pPr marL="285750" lvl="0" indent="-215900" algn="l" rtl="0">
              <a:lnSpc>
                <a:spcPct val="90000"/>
              </a:lnSpc>
              <a:spcBef>
                <a:spcPts val="1000"/>
              </a:spcBef>
              <a:spcAft>
                <a:spcPts val="0"/>
              </a:spcAft>
              <a:buClr>
                <a:schemeClr val="dk1"/>
              </a:buClr>
              <a:buSzPts val="1100"/>
              <a:buFont typeface="Arial"/>
              <a:buNone/>
            </a:pPr>
            <a:endParaRPr sz="1600">
              <a:solidFill>
                <a:schemeClr val="dk1"/>
              </a:solidFill>
            </a:endParaRPr>
          </a:p>
          <a:p>
            <a:pPr marL="285750" lvl="0" indent="-203200" algn="l" rtl="0">
              <a:lnSpc>
                <a:spcPct val="90000"/>
              </a:lnSpc>
              <a:spcBef>
                <a:spcPts val="0"/>
              </a:spcBef>
              <a:spcAft>
                <a:spcPts val="0"/>
              </a:spcAft>
              <a:buSzPts val="1300"/>
              <a:buFont typeface="Arial"/>
              <a:buNone/>
            </a:pPr>
            <a:endParaRPr sz="1600" b="1"/>
          </a:p>
          <a:p>
            <a:pPr marL="514350" lvl="0" indent="-203200" algn="l" rtl="0">
              <a:lnSpc>
                <a:spcPct val="90000"/>
              </a:lnSpc>
              <a:spcBef>
                <a:spcPts val="1100"/>
              </a:spcBef>
              <a:spcAft>
                <a:spcPts val="0"/>
              </a:spcAft>
              <a:buSzPts val="1300"/>
              <a:buFont typeface="Arial"/>
              <a:buNone/>
            </a:pP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16"/>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100"/>
              </a:spcBef>
              <a:spcAft>
                <a:spcPts val="0"/>
              </a:spcAft>
              <a:buSzPts val="3600"/>
              <a:buNone/>
            </a:pPr>
            <a:r>
              <a:rPr lang="en-US"/>
              <a:t>Business Partner Level</a:t>
            </a:r>
            <a:endParaRPr/>
          </a:p>
        </p:txBody>
      </p:sp>
      <p:sp>
        <p:nvSpPr>
          <p:cNvPr id="1792" name="Google Shape;1792;p16"/>
          <p:cNvSpPr txBox="1">
            <a:spLocks noGrp="1"/>
          </p:cNvSpPr>
          <p:nvPr>
            <p:ph type="body" idx="2"/>
          </p:nvPr>
        </p:nvSpPr>
        <p:spPr>
          <a:xfrm>
            <a:off x="466767" y="1893184"/>
            <a:ext cx="3591016" cy="3879300"/>
          </a:xfrm>
          <a:prstGeom prst="rect">
            <a:avLst/>
          </a:prstGeom>
          <a:noFill/>
          <a:ln>
            <a:noFill/>
          </a:ln>
        </p:spPr>
        <p:txBody>
          <a:bodyPr spcFirstLastPara="1" wrap="square" lIns="91425" tIns="45700" rIns="91425" bIns="45700" anchor="t" anchorCtr="0">
            <a:noAutofit/>
          </a:bodyPr>
          <a:lstStyle/>
          <a:p>
            <a:pPr marL="336550" lvl="0" indent="-285750" algn="l" rtl="0">
              <a:lnSpc>
                <a:spcPct val="115000"/>
              </a:lnSpc>
              <a:spcBef>
                <a:spcPts val="0"/>
              </a:spcBef>
              <a:spcAft>
                <a:spcPts val="0"/>
              </a:spcAft>
              <a:buSzPts val="2800"/>
              <a:buFont typeface="Arial"/>
              <a:buChar char="•"/>
            </a:pPr>
            <a:r>
              <a:rPr lang="en-US" sz="1600"/>
              <a:t>No commitment</a:t>
            </a:r>
            <a:endParaRPr/>
          </a:p>
          <a:p>
            <a:pPr marL="336550" lvl="0" indent="-285750" algn="l" rtl="0">
              <a:lnSpc>
                <a:spcPct val="115000"/>
              </a:lnSpc>
              <a:spcBef>
                <a:spcPts val="1000"/>
              </a:spcBef>
              <a:spcAft>
                <a:spcPts val="0"/>
              </a:spcAft>
              <a:buSzPts val="2800"/>
              <a:buFont typeface="Arial"/>
              <a:buChar char="•"/>
            </a:pPr>
            <a:r>
              <a:rPr lang="en-US" sz="1600"/>
              <a:t>No reseller fee</a:t>
            </a:r>
            <a:endParaRPr/>
          </a:p>
          <a:p>
            <a:pPr marL="336550" lvl="0" indent="-285750" algn="l" rtl="0">
              <a:lnSpc>
                <a:spcPct val="115000"/>
              </a:lnSpc>
              <a:spcBef>
                <a:spcPts val="1000"/>
              </a:spcBef>
              <a:spcAft>
                <a:spcPts val="0"/>
              </a:spcAft>
              <a:buSzPts val="2800"/>
              <a:buFont typeface="Arial"/>
              <a:buChar char="•"/>
            </a:pPr>
            <a:r>
              <a:rPr lang="en-US" sz="1600"/>
              <a:t>No Minimum Activity Requirement</a:t>
            </a:r>
            <a:endParaRPr/>
          </a:p>
          <a:p>
            <a:pPr marL="336550" lvl="0" indent="-285750" algn="l" rtl="0">
              <a:lnSpc>
                <a:spcPct val="115000"/>
              </a:lnSpc>
              <a:spcBef>
                <a:spcPts val="1000"/>
              </a:spcBef>
              <a:spcAft>
                <a:spcPts val="0"/>
              </a:spcAft>
              <a:buSzPts val="2800"/>
              <a:buFont typeface="Arial"/>
              <a:buChar char="•"/>
            </a:pPr>
            <a:r>
              <a:rPr lang="en-US" sz="1600"/>
              <a:t>No Revenue Targets</a:t>
            </a:r>
            <a:endParaRPr/>
          </a:p>
          <a:p>
            <a:pPr marL="336550" lvl="0" indent="-285750" algn="l" rtl="0">
              <a:lnSpc>
                <a:spcPct val="115000"/>
              </a:lnSpc>
              <a:spcBef>
                <a:spcPts val="1000"/>
              </a:spcBef>
              <a:spcAft>
                <a:spcPts val="0"/>
              </a:spcAft>
              <a:buSzPts val="2800"/>
              <a:buFont typeface="Arial"/>
              <a:buChar char="•"/>
            </a:pPr>
            <a:r>
              <a:rPr lang="en-US" sz="1600"/>
              <a:t>No Training Requirements</a:t>
            </a:r>
            <a:endParaRPr/>
          </a:p>
          <a:p>
            <a:pPr marL="285750" lvl="0" indent="-203200" algn="l" rtl="0">
              <a:lnSpc>
                <a:spcPct val="90000"/>
              </a:lnSpc>
              <a:spcBef>
                <a:spcPts val="1000"/>
              </a:spcBef>
              <a:spcAft>
                <a:spcPts val="0"/>
              </a:spcAft>
              <a:buSzPts val="1300"/>
              <a:buFont typeface="Arial"/>
              <a:buNone/>
            </a:pPr>
            <a:endParaRPr sz="1600"/>
          </a:p>
          <a:p>
            <a:pPr marL="514350" lvl="0" indent="-203200" algn="l" rtl="0">
              <a:lnSpc>
                <a:spcPct val="90000"/>
              </a:lnSpc>
              <a:spcBef>
                <a:spcPts val="1100"/>
              </a:spcBef>
              <a:spcAft>
                <a:spcPts val="0"/>
              </a:spcAft>
              <a:buSzPts val="1300"/>
              <a:buFont typeface="Arial"/>
              <a:buNone/>
            </a:pPr>
            <a:endParaRPr sz="1600"/>
          </a:p>
        </p:txBody>
      </p:sp>
      <p:sp>
        <p:nvSpPr>
          <p:cNvPr id="1793" name="Google Shape;1793;p16"/>
          <p:cNvSpPr txBox="1">
            <a:spLocks noGrp="1"/>
          </p:cNvSpPr>
          <p:nvPr>
            <p:ph type="body" idx="3"/>
          </p:nvPr>
        </p:nvSpPr>
        <p:spPr>
          <a:xfrm>
            <a:off x="4057783" y="1893184"/>
            <a:ext cx="5395500" cy="3879300"/>
          </a:xfrm>
          <a:prstGeom prst="rect">
            <a:avLst/>
          </a:prstGeom>
          <a:noFill/>
          <a:ln>
            <a:noFill/>
          </a:ln>
        </p:spPr>
        <p:txBody>
          <a:bodyPr spcFirstLastPara="1" wrap="square" lIns="91425" tIns="45700" rIns="91425" bIns="45700" anchor="t" anchorCtr="0">
            <a:noAutofit/>
          </a:bodyPr>
          <a:lstStyle/>
          <a:p>
            <a:pPr marL="336550" lvl="0" indent="-285750" algn="l" rtl="0">
              <a:lnSpc>
                <a:spcPct val="115000"/>
              </a:lnSpc>
              <a:spcBef>
                <a:spcPts val="0"/>
              </a:spcBef>
              <a:spcAft>
                <a:spcPts val="0"/>
              </a:spcAft>
              <a:buSzPts val="2800"/>
              <a:buFont typeface="Arial"/>
              <a:buChar char="•"/>
            </a:pPr>
            <a:r>
              <a:rPr lang="en-US" sz="1600"/>
              <a:t>20% On Software and Subscriptions</a:t>
            </a:r>
            <a:endParaRPr/>
          </a:p>
          <a:p>
            <a:pPr marL="336550" lvl="0" indent="-285750" algn="l" rtl="0">
              <a:lnSpc>
                <a:spcPct val="115000"/>
              </a:lnSpc>
              <a:spcBef>
                <a:spcPts val="1000"/>
              </a:spcBef>
              <a:spcAft>
                <a:spcPts val="0"/>
              </a:spcAft>
              <a:buSzPts val="2800"/>
              <a:buFont typeface="Arial"/>
              <a:buChar char="•"/>
            </a:pPr>
            <a:r>
              <a:rPr lang="en-US" sz="1600"/>
              <a:t>20% On Professional Services</a:t>
            </a:r>
            <a:endParaRPr/>
          </a:p>
          <a:p>
            <a:pPr marL="336550" lvl="0" indent="-285750" algn="l" rtl="0">
              <a:lnSpc>
                <a:spcPct val="115000"/>
              </a:lnSpc>
              <a:spcBef>
                <a:spcPts val="1000"/>
              </a:spcBef>
              <a:spcAft>
                <a:spcPts val="0"/>
              </a:spcAft>
              <a:buSzPts val="2800"/>
              <a:buFont typeface="Arial"/>
              <a:buChar char="•"/>
            </a:pPr>
            <a:r>
              <a:rPr lang="en-US" sz="1600"/>
              <a:t>20% On Subscription Renewals</a:t>
            </a:r>
            <a:endParaRPr/>
          </a:p>
          <a:p>
            <a:pPr marL="336550" lvl="0" indent="-285750" algn="l" rtl="0">
              <a:lnSpc>
                <a:spcPct val="115000"/>
              </a:lnSpc>
              <a:spcBef>
                <a:spcPts val="1000"/>
              </a:spcBef>
              <a:spcAft>
                <a:spcPts val="0"/>
              </a:spcAft>
              <a:buSzPts val="2800"/>
              <a:buFont typeface="Arial"/>
              <a:buChar char="•"/>
            </a:pPr>
            <a:r>
              <a:rPr lang="en-US" sz="1600"/>
              <a:t>No Help Desk Responsibilities</a:t>
            </a:r>
            <a:endParaRPr/>
          </a:p>
          <a:p>
            <a:pPr marL="336550" lvl="0" indent="-285750" algn="l" rtl="0">
              <a:lnSpc>
                <a:spcPct val="115000"/>
              </a:lnSpc>
              <a:spcBef>
                <a:spcPts val="1000"/>
              </a:spcBef>
              <a:spcAft>
                <a:spcPts val="0"/>
              </a:spcAft>
              <a:buSzPts val="2800"/>
              <a:buFont typeface="Arial"/>
              <a:buChar char="•"/>
            </a:pPr>
            <a:r>
              <a:rPr lang="en-US" sz="1600"/>
              <a:t>All Support Provided by Square 9</a:t>
            </a:r>
            <a:endParaRPr/>
          </a:p>
          <a:p>
            <a:pPr marL="336550" lvl="0" indent="-285750" algn="l" rtl="0">
              <a:lnSpc>
                <a:spcPct val="115000"/>
              </a:lnSpc>
              <a:spcBef>
                <a:spcPts val="1000"/>
              </a:spcBef>
              <a:spcAft>
                <a:spcPts val="0"/>
              </a:spcAft>
              <a:buSzPts val="2800"/>
              <a:buFont typeface="Arial"/>
              <a:buChar char="•"/>
            </a:pPr>
            <a:r>
              <a:rPr lang="en-US" sz="1600"/>
              <a:t>Unlimited Access to Demonstration Software</a:t>
            </a:r>
            <a:endParaRPr/>
          </a:p>
          <a:p>
            <a:pPr marL="342900" lvl="0" indent="-260350" algn="l" rtl="0">
              <a:lnSpc>
                <a:spcPct val="90000"/>
              </a:lnSpc>
              <a:spcBef>
                <a:spcPts val="1000"/>
              </a:spcBef>
              <a:spcAft>
                <a:spcPts val="0"/>
              </a:spcAft>
              <a:buSzPts val="1300"/>
              <a:buFont typeface="Arial"/>
              <a:buNone/>
            </a:pPr>
            <a:endParaRPr sz="2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97"/>
        <p:cNvGrpSpPr/>
        <p:nvPr/>
      </p:nvGrpSpPr>
      <p:grpSpPr>
        <a:xfrm>
          <a:off x="0" y="0"/>
          <a:ext cx="0" cy="0"/>
          <a:chOff x="0" y="0"/>
          <a:chExt cx="0" cy="0"/>
        </a:xfrm>
      </p:grpSpPr>
      <p:sp>
        <p:nvSpPr>
          <p:cNvPr id="1798" name="Google Shape;1798;p17"/>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100"/>
              </a:spcBef>
              <a:spcAft>
                <a:spcPts val="0"/>
              </a:spcAft>
              <a:buSzPts val="3600"/>
              <a:buNone/>
            </a:pPr>
            <a:r>
              <a:rPr lang="en-US"/>
              <a:t>Authorized Partner Level</a:t>
            </a:r>
            <a:endParaRPr/>
          </a:p>
        </p:txBody>
      </p:sp>
      <p:sp>
        <p:nvSpPr>
          <p:cNvPr id="1799" name="Google Shape;1799;p17"/>
          <p:cNvSpPr txBox="1">
            <a:spLocks noGrp="1"/>
          </p:cNvSpPr>
          <p:nvPr>
            <p:ph type="body" idx="2"/>
          </p:nvPr>
        </p:nvSpPr>
        <p:spPr>
          <a:xfrm>
            <a:off x="539201" y="1489350"/>
            <a:ext cx="4414800" cy="38793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SzPts val="1600"/>
              <a:buChar char="●"/>
            </a:pPr>
            <a:r>
              <a:rPr lang="en-US" sz="1600"/>
              <a:t>$3,500 Annual Fee</a:t>
            </a:r>
            <a:endParaRPr/>
          </a:p>
          <a:p>
            <a:pPr marL="457200" lvl="0" indent="-330200" algn="l" rtl="0">
              <a:lnSpc>
                <a:spcPct val="100000"/>
              </a:lnSpc>
              <a:spcBef>
                <a:spcPts val="1000"/>
              </a:spcBef>
              <a:spcAft>
                <a:spcPts val="0"/>
              </a:spcAft>
              <a:buSzPts val="1600"/>
              <a:buChar char="●"/>
            </a:pPr>
            <a:r>
              <a:rPr lang="en-US" sz="1600"/>
              <a:t>Earn back 50% of the Annual Fee with 25K in Sales</a:t>
            </a:r>
            <a:endParaRPr/>
          </a:p>
          <a:p>
            <a:pPr marL="457200" lvl="0" indent="-330200" algn="l" rtl="0">
              <a:lnSpc>
                <a:spcPct val="100000"/>
              </a:lnSpc>
              <a:spcBef>
                <a:spcPts val="1000"/>
              </a:spcBef>
              <a:spcAft>
                <a:spcPts val="0"/>
              </a:spcAft>
              <a:buSzPts val="1600"/>
              <a:buChar char="●"/>
            </a:pPr>
            <a:r>
              <a:rPr lang="en-US" sz="1600"/>
              <a:t>Earn back 100% of the Annual Fee with 50K in Sales</a:t>
            </a:r>
            <a:endParaRPr/>
          </a:p>
          <a:p>
            <a:pPr marL="457200" lvl="0" indent="-330200" algn="l" rtl="0">
              <a:lnSpc>
                <a:spcPct val="100000"/>
              </a:lnSpc>
              <a:spcBef>
                <a:spcPts val="1000"/>
              </a:spcBef>
              <a:spcAft>
                <a:spcPts val="0"/>
              </a:spcAft>
              <a:buSzPts val="1600"/>
              <a:buChar char="●"/>
            </a:pPr>
            <a:r>
              <a:rPr lang="en-US" sz="1600" b="1"/>
              <a:t>New Opportunity Minimum of 25 per year</a:t>
            </a:r>
            <a:endParaRPr b="1"/>
          </a:p>
          <a:p>
            <a:pPr marL="457200" lvl="0" indent="-330200" algn="l" rtl="0">
              <a:lnSpc>
                <a:spcPct val="100000"/>
              </a:lnSpc>
              <a:spcBef>
                <a:spcPts val="1000"/>
              </a:spcBef>
              <a:spcAft>
                <a:spcPts val="0"/>
              </a:spcAft>
              <a:buSzPts val="1600"/>
              <a:buChar char="●"/>
            </a:pPr>
            <a:r>
              <a:rPr lang="en-US" sz="1600"/>
              <a:t>Sales Level I Training Required</a:t>
            </a:r>
            <a:endParaRPr/>
          </a:p>
          <a:p>
            <a:pPr marL="457200" lvl="0" indent="-330200" algn="l" rtl="0">
              <a:lnSpc>
                <a:spcPct val="100000"/>
              </a:lnSpc>
              <a:spcBef>
                <a:spcPts val="1000"/>
              </a:spcBef>
              <a:spcAft>
                <a:spcPts val="0"/>
              </a:spcAft>
              <a:buSzPts val="1600"/>
              <a:buChar char="●"/>
            </a:pPr>
            <a:r>
              <a:rPr lang="en-US" sz="1600"/>
              <a:t>No Technical Certification Required</a:t>
            </a:r>
            <a:endParaRPr sz="1600"/>
          </a:p>
          <a:p>
            <a:pPr marL="457200" lvl="0" indent="-330200" algn="l" rtl="0">
              <a:lnSpc>
                <a:spcPct val="100000"/>
              </a:lnSpc>
              <a:spcBef>
                <a:spcPts val="1000"/>
              </a:spcBef>
              <a:spcAft>
                <a:spcPts val="0"/>
              </a:spcAft>
              <a:buClr>
                <a:schemeClr val="dk1"/>
              </a:buClr>
              <a:buSzPts val="1600"/>
              <a:buChar char="●"/>
            </a:pPr>
            <a:r>
              <a:rPr lang="en-US" sz="1600">
                <a:solidFill>
                  <a:schemeClr val="dk1"/>
                </a:solidFill>
              </a:rPr>
              <a:t>40% on Software and Subscriptions</a:t>
            </a:r>
            <a:endParaRPr>
              <a:solidFill>
                <a:schemeClr val="dk1"/>
              </a:solidFill>
            </a:endParaRPr>
          </a:p>
          <a:p>
            <a:pPr marL="457200" lvl="0" indent="-330200" algn="l" rtl="0">
              <a:lnSpc>
                <a:spcPct val="100000"/>
              </a:lnSpc>
              <a:spcBef>
                <a:spcPts val="1000"/>
              </a:spcBef>
              <a:spcAft>
                <a:spcPts val="0"/>
              </a:spcAft>
              <a:buClr>
                <a:schemeClr val="dk1"/>
              </a:buClr>
              <a:buSzPts val="1600"/>
              <a:buChar char="●"/>
            </a:pPr>
            <a:r>
              <a:rPr lang="en-US" sz="1600">
                <a:solidFill>
                  <a:schemeClr val="dk1"/>
                </a:solidFill>
              </a:rPr>
              <a:t>20% on Professional Services</a:t>
            </a:r>
            <a:endParaRPr sz="1600"/>
          </a:p>
          <a:p>
            <a:pPr marL="457200" lvl="0" indent="-330200" algn="l" rtl="0">
              <a:lnSpc>
                <a:spcPct val="100000"/>
              </a:lnSpc>
              <a:spcBef>
                <a:spcPts val="1000"/>
              </a:spcBef>
              <a:spcAft>
                <a:spcPts val="1000"/>
              </a:spcAft>
              <a:buSzPts val="1600"/>
              <a:buChar char="●"/>
            </a:pPr>
            <a:r>
              <a:rPr lang="en-US" sz="1600"/>
              <a:t>20% On Subscription Renewals</a:t>
            </a:r>
            <a:endParaRPr sz="1600"/>
          </a:p>
        </p:txBody>
      </p:sp>
      <p:sp>
        <p:nvSpPr>
          <p:cNvPr id="1800" name="Google Shape;1800;p17"/>
          <p:cNvSpPr txBox="1">
            <a:spLocks noGrp="1"/>
          </p:cNvSpPr>
          <p:nvPr>
            <p:ph type="body" idx="3"/>
          </p:nvPr>
        </p:nvSpPr>
        <p:spPr>
          <a:xfrm>
            <a:off x="4954000" y="1489350"/>
            <a:ext cx="4964400" cy="48138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SzPts val="1600"/>
              <a:buChar char="●"/>
            </a:pPr>
            <a:r>
              <a:rPr lang="en-US" sz="1600"/>
              <a:t>All Support Provided by Square 9</a:t>
            </a:r>
            <a:endParaRPr sz="1600"/>
          </a:p>
          <a:p>
            <a:pPr marL="457200" lvl="0" indent="-330200" algn="l" rtl="0">
              <a:lnSpc>
                <a:spcPct val="100000"/>
              </a:lnSpc>
              <a:spcBef>
                <a:spcPts val="1000"/>
              </a:spcBef>
              <a:spcAft>
                <a:spcPts val="0"/>
              </a:spcAft>
              <a:buSzPts val="1600"/>
              <a:buChar char="●"/>
            </a:pPr>
            <a:r>
              <a:rPr lang="en-US" sz="1600"/>
              <a:t>Access Square 9’s entire suite of products at no cost for their internal use.</a:t>
            </a:r>
            <a:endParaRPr sz="1600"/>
          </a:p>
          <a:p>
            <a:pPr marL="914400" lvl="1" indent="-330200" algn="l" rtl="0">
              <a:lnSpc>
                <a:spcPct val="100000"/>
              </a:lnSpc>
              <a:spcBef>
                <a:spcPts val="1000"/>
              </a:spcBef>
              <a:spcAft>
                <a:spcPts val="0"/>
              </a:spcAft>
              <a:buSzPts val="1600"/>
              <a:buChar char="○"/>
            </a:pPr>
            <a:r>
              <a:rPr lang="en-US" sz="1600"/>
              <a:t>GlobalSearch Cloud Enterprise Essentials with 15 Named Users</a:t>
            </a:r>
            <a:endParaRPr sz="1600"/>
          </a:p>
          <a:p>
            <a:pPr marL="914400" lvl="1" indent="-330200" algn="l" rtl="0">
              <a:lnSpc>
                <a:spcPct val="100000"/>
              </a:lnSpc>
              <a:spcBef>
                <a:spcPts val="1000"/>
              </a:spcBef>
              <a:spcAft>
                <a:spcPts val="0"/>
              </a:spcAft>
              <a:buSzPts val="1600"/>
              <a:buChar char="○"/>
            </a:pPr>
            <a:r>
              <a:rPr lang="en-US" sz="1600"/>
              <a:t>InquireAI (Up to 500 pages per month, volumes over 500 the dealer is required to purchase Production InquireAI)</a:t>
            </a:r>
            <a:endParaRPr sz="1600"/>
          </a:p>
          <a:p>
            <a:pPr marL="914400" lvl="1" indent="-330200" algn="l" rtl="0">
              <a:lnSpc>
                <a:spcPct val="100000"/>
              </a:lnSpc>
              <a:spcBef>
                <a:spcPts val="1000"/>
              </a:spcBef>
              <a:spcAft>
                <a:spcPts val="0"/>
              </a:spcAft>
              <a:buSzPts val="1600"/>
              <a:buChar char="○"/>
            </a:pPr>
            <a:r>
              <a:rPr lang="en-US" sz="1600"/>
              <a:t>Unlimited GlobalCapture Volumes</a:t>
            </a:r>
            <a:endParaRPr sz="1600"/>
          </a:p>
          <a:p>
            <a:pPr marL="914400" lvl="1" indent="-330200" algn="l" rtl="0">
              <a:lnSpc>
                <a:spcPct val="100000"/>
              </a:lnSpc>
              <a:spcBef>
                <a:spcPts val="1000"/>
              </a:spcBef>
              <a:spcAft>
                <a:spcPts val="0"/>
              </a:spcAft>
              <a:buSzPts val="1600"/>
              <a:buChar char="○"/>
            </a:pPr>
            <a:r>
              <a:rPr lang="en-US" sz="1600"/>
              <a:t>Unlimited GlobalAction Workflows</a:t>
            </a:r>
            <a:endParaRPr sz="1600"/>
          </a:p>
          <a:p>
            <a:pPr marL="914400" lvl="1" indent="-330200" algn="l" rtl="0">
              <a:lnSpc>
                <a:spcPct val="100000"/>
              </a:lnSpc>
              <a:spcBef>
                <a:spcPts val="1000"/>
              </a:spcBef>
              <a:spcAft>
                <a:spcPts val="0"/>
              </a:spcAft>
              <a:buSzPts val="1600"/>
              <a:buChar char="○"/>
            </a:pPr>
            <a:r>
              <a:rPr lang="en-US" sz="1600"/>
              <a:t>Unlimited GlobalForms Workflow Licenses</a:t>
            </a:r>
            <a:endParaRPr sz="1600"/>
          </a:p>
          <a:p>
            <a:pPr marL="914400" lvl="1" indent="-330200" algn="l" rtl="0">
              <a:lnSpc>
                <a:spcPct val="100000"/>
              </a:lnSpc>
              <a:spcBef>
                <a:spcPts val="1000"/>
              </a:spcBef>
              <a:spcAft>
                <a:spcPts val="1000"/>
              </a:spcAft>
              <a:buSzPts val="1600"/>
              <a:buChar char="○"/>
            </a:pPr>
            <a:r>
              <a:rPr lang="en-US" sz="1600"/>
              <a:t>Valued at $15,000/Year</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18"/>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100"/>
              </a:spcBef>
              <a:spcAft>
                <a:spcPts val="0"/>
              </a:spcAft>
              <a:buSzPts val="3600"/>
              <a:buNone/>
            </a:pPr>
            <a:r>
              <a:rPr lang="en-US"/>
              <a:t>Elite Partner Level</a:t>
            </a:r>
            <a:endParaRPr/>
          </a:p>
        </p:txBody>
      </p:sp>
      <p:sp>
        <p:nvSpPr>
          <p:cNvPr id="1806" name="Google Shape;1806;p18"/>
          <p:cNvSpPr txBox="1">
            <a:spLocks noGrp="1"/>
          </p:cNvSpPr>
          <p:nvPr>
            <p:ph type="body" idx="2"/>
          </p:nvPr>
        </p:nvSpPr>
        <p:spPr>
          <a:xfrm>
            <a:off x="539201" y="1489350"/>
            <a:ext cx="4414800" cy="38793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SzPts val="1600"/>
              <a:buChar char="●"/>
            </a:pPr>
            <a:r>
              <a:rPr lang="en-US" sz="1600"/>
              <a:t>Annual Renewal Fee Waived</a:t>
            </a:r>
            <a:endParaRPr sz="1600"/>
          </a:p>
          <a:p>
            <a:pPr marL="457200" lvl="0" indent="-330200" algn="l" rtl="0">
              <a:lnSpc>
                <a:spcPct val="100000"/>
              </a:lnSpc>
              <a:spcBef>
                <a:spcPts val="1000"/>
              </a:spcBef>
              <a:spcAft>
                <a:spcPts val="0"/>
              </a:spcAft>
              <a:buClr>
                <a:schemeClr val="dk1"/>
              </a:buClr>
              <a:buSzPts val="1600"/>
              <a:buChar char="●"/>
            </a:pPr>
            <a:r>
              <a:rPr lang="en-US" sz="1600">
                <a:solidFill>
                  <a:schemeClr val="dk1"/>
                </a:solidFill>
              </a:rPr>
              <a:t>Revenue Requirement of $100K per year</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US" sz="1600">
                <a:solidFill>
                  <a:schemeClr val="dk1"/>
                </a:solidFill>
              </a:rPr>
              <a:t>New Opportunity Minimum of 40 per year</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US" sz="1600">
                <a:solidFill>
                  <a:schemeClr val="dk1"/>
                </a:solidFill>
              </a:rPr>
              <a:t>Minimum Support Deck of 20 Customers</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US" sz="1600">
                <a:solidFill>
                  <a:schemeClr val="dk1"/>
                </a:solidFill>
              </a:rPr>
              <a:t>Sales and Technical Training Requirements</a:t>
            </a:r>
            <a:endParaRPr sz="1600">
              <a:solidFill>
                <a:schemeClr val="dk1"/>
              </a:solidFill>
            </a:endParaRPr>
          </a:p>
          <a:p>
            <a:pPr marL="457200" lvl="0" indent="-330200" algn="l" rtl="0">
              <a:lnSpc>
                <a:spcPct val="100000"/>
              </a:lnSpc>
              <a:spcBef>
                <a:spcPts val="1100"/>
              </a:spcBef>
              <a:spcAft>
                <a:spcPts val="0"/>
              </a:spcAft>
              <a:buClr>
                <a:schemeClr val="dk1"/>
              </a:buClr>
              <a:buSzPts val="1600"/>
              <a:buChar char="●"/>
            </a:pPr>
            <a:r>
              <a:rPr lang="en-US" sz="1600">
                <a:solidFill>
                  <a:schemeClr val="dk1"/>
                </a:solidFill>
              </a:rPr>
              <a:t>Annual Recertification Required</a:t>
            </a:r>
            <a:endParaRPr sz="1600">
              <a:solidFill>
                <a:schemeClr val="dk1"/>
              </a:solidFill>
            </a:endParaRPr>
          </a:p>
          <a:p>
            <a:pPr marL="457200" lvl="0" indent="-330200" algn="l" rtl="0">
              <a:lnSpc>
                <a:spcPct val="115000"/>
              </a:lnSpc>
              <a:spcBef>
                <a:spcPts val="1000"/>
              </a:spcBef>
              <a:spcAft>
                <a:spcPts val="0"/>
              </a:spcAft>
              <a:buClr>
                <a:schemeClr val="dk1"/>
              </a:buClr>
              <a:buSzPts val="1600"/>
              <a:buChar char="●"/>
            </a:pPr>
            <a:r>
              <a:rPr lang="en-US" sz="1600">
                <a:solidFill>
                  <a:schemeClr val="dk1"/>
                </a:solidFill>
              </a:rPr>
              <a:t>40% on Software and Subscriptions</a:t>
            </a:r>
            <a:endParaRPr sz="1600">
              <a:solidFill>
                <a:schemeClr val="dk1"/>
              </a:solidFill>
            </a:endParaRPr>
          </a:p>
          <a:p>
            <a:pPr marL="457200" lvl="0" indent="-330200" algn="l" rtl="0">
              <a:lnSpc>
                <a:spcPct val="115000"/>
              </a:lnSpc>
              <a:spcBef>
                <a:spcPts val="1000"/>
              </a:spcBef>
              <a:spcAft>
                <a:spcPts val="0"/>
              </a:spcAft>
              <a:buClr>
                <a:schemeClr val="dk1"/>
              </a:buClr>
              <a:buSzPts val="1600"/>
              <a:buChar char="●"/>
            </a:pPr>
            <a:r>
              <a:rPr lang="en-US" sz="1600">
                <a:solidFill>
                  <a:schemeClr val="dk1"/>
                </a:solidFill>
              </a:rPr>
              <a:t>20% on Professional Services</a:t>
            </a:r>
            <a:endParaRPr sz="1600">
              <a:solidFill>
                <a:schemeClr val="dk1"/>
              </a:solidFill>
            </a:endParaRPr>
          </a:p>
          <a:p>
            <a:pPr marL="457200" lvl="0" indent="-330200" algn="l" rtl="0">
              <a:lnSpc>
                <a:spcPct val="115000"/>
              </a:lnSpc>
              <a:spcBef>
                <a:spcPts val="1000"/>
              </a:spcBef>
              <a:spcAft>
                <a:spcPts val="0"/>
              </a:spcAft>
              <a:buClr>
                <a:schemeClr val="dk1"/>
              </a:buClr>
              <a:buSzPts val="1600"/>
              <a:buChar char="●"/>
            </a:pPr>
            <a:r>
              <a:rPr lang="en-US" sz="1600">
                <a:solidFill>
                  <a:schemeClr val="dk1"/>
                </a:solidFill>
              </a:rPr>
              <a:t>40% On Subscription Renewals</a:t>
            </a:r>
            <a:endParaRPr sz="1600">
              <a:solidFill>
                <a:schemeClr val="dk1"/>
              </a:solidFill>
            </a:endParaRPr>
          </a:p>
        </p:txBody>
      </p:sp>
      <p:sp>
        <p:nvSpPr>
          <p:cNvPr id="1807" name="Google Shape;1807;p18"/>
          <p:cNvSpPr txBox="1">
            <a:spLocks noGrp="1"/>
          </p:cNvSpPr>
          <p:nvPr>
            <p:ph type="body" idx="3"/>
          </p:nvPr>
        </p:nvSpPr>
        <p:spPr>
          <a:xfrm>
            <a:off x="4954000" y="1489350"/>
            <a:ext cx="4964400" cy="48138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1000"/>
              </a:spcBef>
              <a:spcAft>
                <a:spcPts val="0"/>
              </a:spcAft>
              <a:buClr>
                <a:schemeClr val="dk1"/>
              </a:buClr>
              <a:buSzPts val="1600"/>
              <a:buChar char="●"/>
            </a:pPr>
            <a:r>
              <a:rPr lang="en-US" sz="1600">
                <a:solidFill>
                  <a:schemeClr val="dk1"/>
                </a:solidFill>
              </a:rPr>
              <a:t>Partner Provides Level 1 Support</a:t>
            </a:r>
            <a:endParaRPr sz="1600"/>
          </a:p>
          <a:p>
            <a:pPr marL="457200" lvl="0" indent="-330200" algn="l" rtl="0">
              <a:lnSpc>
                <a:spcPct val="100000"/>
              </a:lnSpc>
              <a:spcBef>
                <a:spcPts val="1000"/>
              </a:spcBef>
              <a:spcAft>
                <a:spcPts val="0"/>
              </a:spcAft>
              <a:buSzPts val="1600"/>
              <a:buChar char="●"/>
            </a:pPr>
            <a:r>
              <a:rPr lang="en-US" sz="1600"/>
              <a:t>Access Square 9’s entire suite of products at no cost for their internal use.</a:t>
            </a:r>
            <a:endParaRPr sz="1600"/>
          </a:p>
          <a:p>
            <a:pPr marL="914400" lvl="1" indent="-330200" algn="l" rtl="0">
              <a:lnSpc>
                <a:spcPct val="100000"/>
              </a:lnSpc>
              <a:spcBef>
                <a:spcPts val="1000"/>
              </a:spcBef>
              <a:spcAft>
                <a:spcPts val="0"/>
              </a:spcAft>
              <a:buSzPts val="1600"/>
              <a:buChar char="○"/>
            </a:pPr>
            <a:r>
              <a:rPr lang="en-US" sz="1600"/>
              <a:t>GlobalSearch Cloud Enterprise Essentials with 15 Named Users</a:t>
            </a:r>
            <a:endParaRPr sz="1600"/>
          </a:p>
          <a:p>
            <a:pPr marL="914400" lvl="1" indent="-330200" algn="l" rtl="0">
              <a:lnSpc>
                <a:spcPct val="100000"/>
              </a:lnSpc>
              <a:spcBef>
                <a:spcPts val="1000"/>
              </a:spcBef>
              <a:spcAft>
                <a:spcPts val="0"/>
              </a:spcAft>
              <a:buSzPts val="1600"/>
              <a:buChar char="○"/>
            </a:pPr>
            <a:r>
              <a:rPr lang="en-US" sz="1600"/>
              <a:t>InquireAI (Up to 500 pages per month, volumes over 500 the dealer is required to purchase Production InquireAI)</a:t>
            </a:r>
            <a:endParaRPr sz="1600"/>
          </a:p>
          <a:p>
            <a:pPr marL="914400" lvl="1" indent="-330200" algn="l" rtl="0">
              <a:lnSpc>
                <a:spcPct val="100000"/>
              </a:lnSpc>
              <a:spcBef>
                <a:spcPts val="1000"/>
              </a:spcBef>
              <a:spcAft>
                <a:spcPts val="0"/>
              </a:spcAft>
              <a:buSzPts val="1600"/>
              <a:buChar char="○"/>
            </a:pPr>
            <a:r>
              <a:rPr lang="en-US" sz="1600"/>
              <a:t>Unlimited GlobalCapture Volumes</a:t>
            </a:r>
            <a:endParaRPr sz="1600"/>
          </a:p>
          <a:p>
            <a:pPr marL="914400" lvl="1" indent="-330200" algn="l" rtl="0">
              <a:lnSpc>
                <a:spcPct val="100000"/>
              </a:lnSpc>
              <a:spcBef>
                <a:spcPts val="1000"/>
              </a:spcBef>
              <a:spcAft>
                <a:spcPts val="0"/>
              </a:spcAft>
              <a:buSzPts val="1600"/>
              <a:buChar char="○"/>
            </a:pPr>
            <a:r>
              <a:rPr lang="en-US" sz="1600"/>
              <a:t>Unlimited GlobalAction Workflows</a:t>
            </a:r>
            <a:endParaRPr sz="1600"/>
          </a:p>
          <a:p>
            <a:pPr marL="914400" lvl="1" indent="-330200" algn="l" rtl="0">
              <a:lnSpc>
                <a:spcPct val="100000"/>
              </a:lnSpc>
              <a:spcBef>
                <a:spcPts val="1000"/>
              </a:spcBef>
              <a:spcAft>
                <a:spcPts val="0"/>
              </a:spcAft>
              <a:buSzPts val="1600"/>
              <a:buChar char="○"/>
            </a:pPr>
            <a:r>
              <a:rPr lang="en-US" sz="1600"/>
              <a:t>Unlimited GlobalForms Workflow Licenses</a:t>
            </a:r>
            <a:endParaRPr sz="1600"/>
          </a:p>
          <a:p>
            <a:pPr marL="914400" lvl="1" indent="-330200" algn="l" rtl="0">
              <a:lnSpc>
                <a:spcPct val="100000"/>
              </a:lnSpc>
              <a:spcBef>
                <a:spcPts val="1000"/>
              </a:spcBef>
              <a:spcAft>
                <a:spcPts val="1000"/>
              </a:spcAft>
              <a:buSzPts val="1600"/>
              <a:buChar char="○"/>
            </a:pPr>
            <a:r>
              <a:rPr lang="en-US" sz="1600"/>
              <a:t>Valued at $15,000/Year</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sp>
        <p:nvSpPr>
          <p:cNvPr id="1812" name="Google Shape;1812;p20"/>
          <p:cNvSpPr txBox="1">
            <a:spLocks noGrp="1"/>
          </p:cNvSpPr>
          <p:nvPr>
            <p:ph type="body" idx="1"/>
          </p:nvPr>
        </p:nvSpPr>
        <p:spPr>
          <a:xfrm>
            <a:off x="1293097" y="2701275"/>
            <a:ext cx="7823100" cy="1455600"/>
          </a:xfrm>
          <a:prstGeom prst="rect">
            <a:avLst/>
          </a:prstGeom>
          <a:noFill/>
          <a:ln>
            <a:noFill/>
          </a:ln>
        </p:spPr>
        <p:txBody>
          <a:bodyPr spcFirstLastPara="1" wrap="square" lIns="91425" tIns="45700" rIns="91425" bIns="45700" anchor="ctr" anchorCtr="0">
            <a:noAutofit/>
          </a:bodyPr>
          <a:lstStyle/>
          <a:p>
            <a:pPr marL="457200" marR="0" lvl="0" indent="-228600" algn="l" rtl="0">
              <a:lnSpc>
                <a:spcPct val="100000"/>
              </a:lnSpc>
              <a:spcBef>
                <a:spcPts val="1100"/>
              </a:spcBef>
              <a:spcAft>
                <a:spcPts val="0"/>
              </a:spcAft>
              <a:buClr>
                <a:schemeClr val="lt1"/>
              </a:buClr>
              <a:buSzPts val="4800"/>
              <a:buFont typeface="Arial"/>
              <a:buNone/>
            </a:pPr>
            <a:r>
              <a:rPr lang="en-US"/>
              <a:t>Q&amp;A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1602" name="Google Shape;1602;g343d2673bcf_0_1983"/>
          <p:cNvSpPr txBox="1">
            <a:spLocks noGrp="1"/>
          </p:cNvSpPr>
          <p:nvPr>
            <p:ph type="body" idx="1"/>
          </p:nvPr>
        </p:nvSpPr>
        <p:spPr>
          <a:xfrm>
            <a:off x="1293097" y="2701275"/>
            <a:ext cx="7823100" cy="1455600"/>
          </a:xfrm>
          <a:prstGeom prst="rect">
            <a:avLst/>
          </a:prstGeom>
        </p:spPr>
        <p:txBody>
          <a:bodyPr spcFirstLastPara="1" wrap="square" lIns="91425" tIns="45700" rIns="91425" bIns="45700" anchor="ctr" anchorCtr="0">
            <a:noAutofit/>
          </a:bodyPr>
          <a:lstStyle/>
          <a:p>
            <a:pPr marL="0" lvl="0" indent="0" algn="l" rtl="0">
              <a:spcBef>
                <a:spcPts val="1100"/>
              </a:spcBef>
              <a:spcAft>
                <a:spcPts val="0"/>
              </a:spcAft>
              <a:buNone/>
            </a:pPr>
            <a:r>
              <a:rPr lang="en-US"/>
              <a:t>What is Intelligent Information Management?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21"/>
          <p:cNvSpPr txBox="1">
            <a:spLocks noGrp="1"/>
          </p:cNvSpPr>
          <p:nvPr>
            <p:ph type="body" idx="2"/>
          </p:nvPr>
        </p:nvSpPr>
        <p:spPr>
          <a:xfrm>
            <a:off x="1835630" y="3861613"/>
            <a:ext cx="4197600" cy="256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100"/>
              </a:spcBef>
              <a:spcAft>
                <a:spcPts val="0"/>
              </a:spcAft>
              <a:buSzPts val="1500"/>
              <a:buNone/>
            </a:pPr>
            <a:r>
              <a:rPr lang="en-US"/>
              <a:t>(203) 789-0889</a:t>
            </a:r>
            <a:endParaRPr/>
          </a:p>
        </p:txBody>
      </p:sp>
      <p:sp>
        <p:nvSpPr>
          <p:cNvPr id="1819" name="Google Shape;1819;p21"/>
          <p:cNvSpPr txBox="1">
            <a:spLocks noGrp="1"/>
          </p:cNvSpPr>
          <p:nvPr>
            <p:ph type="body" idx="3"/>
          </p:nvPr>
        </p:nvSpPr>
        <p:spPr>
          <a:xfrm>
            <a:off x="1835630" y="4211023"/>
            <a:ext cx="4197600" cy="256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100"/>
              </a:spcBef>
              <a:spcAft>
                <a:spcPts val="0"/>
              </a:spcAft>
              <a:buSzPts val="1500"/>
              <a:buNone/>
            </a:pPr>
            <a:r>
              <a:rPr lang="en-US"/>
              <a:t>info@square-9.com</a:t>
            </a:r>
            <a:endParaRPr/>
          </a:p>
        </p:txBody>
      </p:sp>
      <p:sp>
        <p:nvSpPr>
          <p:cNvPr id="1820" name="Google Shape;1820;p21"/>
          <p:cNvSpPr txBox="1">
            <a:spLocks noGrp="1"/>
          </p:cNvSpPr>
          <p:nvPr>
            <p:ph type="body" idx="4"/>
          </p:nvPr>
        </p:nvSpPr>
        <p:spPr>
          <a:xfrm>
            <a:off x="1835630" y="4560433"/>
            <a:ext cx="4197600" cy="256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1100"/>
              </a:spcBef>
              <a:spcAft>
                <a:spcPts val="0"/>
              </a:spcAft>
              <a:buSzPts val="1500"/>
              <a:buNone/>
            </a:pPr>
            <a:r>
              <a:rPr lang="en-US"/>
              <a:t>square-9.com</a:t>
            </a:r>
            <a:endParaRPr/>
          </a:p>
        </p:txBody>
      </p:sp>
      <p:sp>
        <p:nvSpPr>
          <p:cNvPr id="1821" name="Google Shape;1821;p21"/>
          <p:cNvSpPr txBox="1">
            <a:spLocks noGrp="1"/>
          </p:cNvSpPr>
          <p:nvPr>
            <p:ph type="body" idx="5"/>
          </p:nvPr>
        </p:nvSpPr>
        <p:spPr>
          <a:xfrm>
            <a:off x="1417369" y="1471222"/>
            <a:ext cx="4604700" cy="54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100"/>
              </a:spcBef>
              <a:spcAft>
                <a:spcPts val="0"/>
              </a:spcAft>
              <a:buSzPts val="3600"/>
              <a:buNone/>
            </a:pPr>
            <a:r>
              <a:rPr lang="en-US"/>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sp>
        <p:nvSpPr>
          <p:cNvPr id="1607" name="Google Shape;1607;p3"/>
          <p:cNvSpPr txBox="1">
            <a:spLocks noGrp="1"/>
          </p:cNvSpPr>
          <p:nvPr>
            <p:ph type="body" idx="2"/>
          </p:nvPr>
        </p:nvSpPr>
        <p:spPr>
          <a:xfrm>
            <a:off x="1671200" y="2017775"/>
            <a:ext cx="6837000" cy="89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200"/>
              <a:buNone/>
            </a:pPr>
            <a:r>
              <a:rPr lang="en-US" sz="1600" b="1"/>
              <a:t>Transform</a:t>
            </a:r>
            <a:endParaRPr sz="1600" b="1"/>
          </a:p>
          <a:p>
            <a:pPr marL="0" lvl="0" indent="0" algn="l" rtl="0">
              <a:lnSpc>
                <a:spcPct val="90000"/>
              </a:lnSpc>
              <a:spcBef>
                <a:spcPts val="0"/>
              </a:spcBef>
              <a:spcAft>
                <a:spcPts val="0"/>
              </a:spcAft>
              <a:buSzPts val="1200"/>
              <a:buNone/>
            </a:pPr>
            <a:r>
              <a:rPr lang="en-US" sz="1600"/>
              <a:t>Identifying inefficient paper-based processes and digitizing them for greater downstream effectiveness</a:t>
            </a:r>
            <a:endParaRPr sz="1600"/>
          </a:p>
        </p:txBody>
      </p:sp>
      <p:sp>
        <p:nvSpPr>
          <p:cNvPr id="1608" name="Google Shape;1608;p3"/>
          <p:cNvSpPr txBox="1">
            <a:spLocks noGrp="1"/>
          </p:cNvSpPr>
          <p:nvPr>
            <p:ph type="body" idx="3"/>
          </p:nvPr>
        </p:nvSpPr>
        <p:spPr>
          <a:xfrm>
            <a:off x="1671200" y="3235612"/>
            <a:ext cx="6837000" cy="89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200"/>
              <a:buNone/>
            </a:pPr>
            <a:r>
              <a:rPr lang="en-US" sz="1600" b="1"/>
              <a:t>Secure &amp; Protect</a:t>
            </a:r>
            <a:endParaRPr sz="1600" b="1"/>
          </a:p>
          <a:p>
            <a:pPr marL="0" lvl="0" indent="0" algn="l" rtl="0">
              <a:lnSpc>
                <a:spcPct val="90000"/>
              </a:lnSpc>
              <a:spcBef>
                <a:spcPts val="0"/>
              </a:spcBef>
              <a:spcAft>
                <a:spcPts val="0"/>
              </a:spcAft>
              <a:buSzPts val="1200"/>
              <a:buNone/>
            </a:pPr>
            <a:r>
              <a:rPr lang="en-US" sz="1600"/>
              <a:t>Securing and encrypting information so it’s available only to the right people at anytime from anywhere regardless of location</a:t>
            </a:r>
            <a:endParaRPr sz="1600"/>
          </a:p>
        </p:txBody>
      </p:sp>
      <p:sp>
        <p:nvSpPr>
          <p:cNvPr id="1609" name="Google Shape;1609;p3"/>
          <p:cNvSpPr txBox="1">
            <a:spLocks noGrp="1"/>
          </p:cNvSpPr>
          <p:nvPr>
            <p:ph type="body" idx="4"/>
          </p:nvPr>
        </p:nvSpPr>
        <p:spPr>
          <a:xfrm>
            <a:off x="1671200" y="4453449"/>
            <a:ext cx="6837000" cy="89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200"/>
              <a:buNone/>
            </a:pPr>
            <a:r>
              <a:rPr lang="en-US" sz="1600" b="1"/>
              <a:t>Automate</a:t>
            </a:r>
            <a:endParaRPr sz="1600" b="1"/>
          </a:p>
          <a:p>
            <a:pPr marL="0" lvl="0" indent="0" algn="l" rtl="0">
              <a:lnSpc>
                <a:spcPct val="90000"/>
              </a:lnSpc>
              <a:spcBef>
                <a:spcPts val="0"/>
              </a:spcBef>
              <a:spcAft>
                <a:spcPts val="0"/>
              </a:spcAft>
              <a:buSzPts val="1200"/>
              <a:buNone/>
            </a:pPr>
            <a:r>
              <a:rPr lang="en-US" sz="1600"/>
              <a:t>Putting digitized information into motion while enforcing business rules for approvals, notifications, decision-making, and for sharing with other applications</a:t>
            </a:r>
            <a:endParaRPr sz="1600"/>
          </a:p>
        </p:txBody>
      </p:sp>
      <p:pic>
        <p:nvPicPr>
          <p:cNvPr id="1610" name="Google Shape;1610;p3"/>
          <p:cNvPicPr preferRelativeResize="0">
            <a:picLocks noGrp="1"/>
          </p:cNvPicPr>
          <p:nvPr>
            <p:ph type="pic" idx="5"/>
          </p:nvPr>
        </p:nvPicPr>
        <p:blipFill rotWithShape="1">
          <a:blip r:embed="rId3">
            <a:alphaModFix/>
          </a:blip>
          <a:srcRect/>
          <a:stretch/>
        </p:blipFill>
        <p:spPr>
          <a:xfrm>
            <a:off x="665019" y="2017785"/>
            <a:ext cx="893700" cy="893700"/>
          </a:xfrm>
          <a:prstGeom prst="ellipse">
            <a:avLst/>
          </a:prstGeom>
          <a:solidFill>
            <a:schemeClr val="accent1"/>
          </a:solidFill>
          <a:ln>
            <a:noFill/>
          </a:ln>
        </p:spPr>
      </p:pic>
      <p:pic>
        <p:nvPicPr>
          <p:cNvPr id="1611" name="Google Shape;1611;p3"/>
          <p:cNvPicPr preferRelativeResize="0">
            <a:picLocks noGrp="1"/>
          </p:cNvPicPr>
          <p:nvPr>
            <p:ph type="pic" idx="6"/>
          </p:nvPr>
        </p:nvPicPr>
        <p:blipFill rotWithShape="1">
          <a:blip r:embed="rId4">
            <a:alphaModFix/>
          </a:blip>
          <a:srcRect/>
          <a:stretch/>
        </p:blipFill>
        <p:spPr>
          <a:xfrm>
            <a:off x="665019" y="3235617"/>
            <a:ext cx="893700" cy="893700"/>
          </a:xfrm>
          <a:prstGeom prst="ellipse">
            <a:avLst/>
          </a:prstGeom>
          <a:solidFill>
            <a:schemeClr val="accent2"/>
          </a:solidFill>
          <a:ln>
            <a:noFill/>
          </a:ln>
        </p:spPr>
      </p:pic>
      <p:pic>
        <p:nvPicPr>
          <p:cNvPr id="1612" name="Google Shape;1612;p3"/>
          <p:cNvPicPr preferRelativeResize="0">
            <a:picLocks noGrp="1"/>
          </p:cNvPicPr>
          <p:nvPr>
            <p:ph type="pic" idx="7"/>
          </p:nvPr>
        </p:nvPicPr>
        <p:blipFill rotWithShape="1">
          <a:blip r:embed="rId5">
            <a:alphaModFix/>
          </a:blip>
          <a:srcRect/>
          <a:stretch/>
        </p:blipFill>
        <p:spPr>
          <a:xfrm>
            <a:off x="665019" y="4453448"/>
            <a:ext cx="893700" cy="893700"/>
          </a:xfrm>
          <a:prstGeom prst="ellipse">
            <a:avLst/>
          </a:prstGeom>
          <a:solidFill>
            <a:schemeClr val="accent3"/>
          </a:solidFill>
          <a:ln>
            <a:noFill/>
          </a:ln>
        </p:spPr>
      </p:pic>
      <p:sp>
        <p:nvSpPr>
          <p:cNvPr id="1613" name="Google Shape;1613;p3"/>
          <p:cNvSpPr txBox="1">
            <a:spLocks noGrp="1"/>
          </p:cNvSpPr>
          <p:nvPr>
            <p:ph type="body" idx="1"/>
          </p:nvPr>
        </p:nvSpPr>
        <p:spPr>
          <a:xfrm>
            <a:off x="539188" y="551701"/>
            <a:ext cx="11113500" cy="58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100"/>
              </a:spcBef>
              <a:spcAft>
                <a:spcPts val="0"/>
              </a:spcAft>
              <a:buSzPts val="3600"/>
              <a:buNone/>
            </a:pPr>
            <a:r>
              <a:rPr lang="en-US" sz="3500"/>
              <a:t>What is Intelligent Information Management?</a:t>
            </a:r>
            <a:endParaRPr sz="3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8"/>
        <p:cNvGrpSpPr/>
        <p:nvPr/>
      </p:nvGrpSpPr>
      <p:grpSpPr>
        <a:xfrm>
          <a:off x="0" y="0"/>
          <a:ext cx="0" cy="0"/>
          <a:chOff x="0" y="0"/>
          <a:chExt cx="0" cy="0"/>
        </a:xfrm>
      </p:grpSpPr>
      <p:sp>
        <p:nvSpPr>
          <p:cNvPr id="1619" name="Google Shape;1619;g343d2673bcf_0_1988"/>
          <p:cNvSpPr txBox="1">
            <a:spLocks noGrp="1"/>
          </p:cNvSpPr>
          <p:nvPr>
            <p:ph type="body" idx="1"/>
          </p:nvPr>
        </p:nvSpPr>
        <p:spPr>
          <a:xfrm>
            <a:off x="1293097" y="2701275"/>
            <a:ext cx="7823100" cy="1455600"/>
          </a:xfrm>
          <a:prstGeom prst="rect">
            <a:avLst/>
          </a:prstGeom>
        </p:spPr>
        <p:txBody>
          <a:bodyPr spcFirstLastPara="1" wrap="square" lIns="91425" tIns="45700" rIns="91425" bIns="45700" anchor="ctr" anchorCtr="0">
            <a:noAutofit/>
          </a:bodyPr>
          <a:lstStyle/>
          <a:p>
            <a:pPr marL="0" lvl="0" indent="0" algn="l" rtl="0">
              <a:spcBef>
                <a:spcPts val="1100"/>
              </a:spcBef>
              <a:spcAft>
                <a:spcPts val="0"/>
              </a:spcAft>
              <a:buNone/>
            </a:pPr>
            <a:r>
              <a:rPr lang="en-US"/>
              <a:t>Who We Are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g343d2673bcf_0_1031"/>
          <p:cNvSpPr txBox="1">
            <a:spLocks noGrp="1"/>
          </p:cNvSpPr>
          <p:nvPr>
            <p:ph type="body" idx="1"/>
          </p:nvPr>
        </p:nvSpPr>
        <p:spPr>
          <a:xfrm>
            <a:off x="539188" y="551701"/>
            <a:ext cx="11113500" cy="5844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a:t>Who We Are </a:t>
            </a:r>
            <a:endParaRPr/>
          </a:p>
        </p:txBody>
      </p:sp>
      <p:sp>
        <p:nvSpPr>
          <p:cNvPr id="1626" name="Google Shape;1626;g343d2673bcf_0_1031"/>
          <p:cNvSpPr txBox="1">
            <a:spLocks noGrp="1"/>
          </p:cNvSpPr>
          <p:nvPr>
            <p:ph type="body" idx="2"/>
          </p:nvPr>
        </p:nvSpPr>
        <p:spPr>
          <a:xfrm>
            <a:off x="539200" y="1596150"/>
            <a:ext cx="6521700" cy="3879300"/>
          </a:xfrm>
          <a:prstGeom prst="rect">
            <a:avLst/>
          </a:prstGeom>
        </p:spPr>
        <p:txBody>
          <a:bodyPr spcFirstLastPara="1" wrap="square" lIns="91425" tIns="45700" rIns="91425" bIns="45700" anchor="t" anchorCtr="0">
            <a:noAutofit/>
          </a:bodyPr>
          <a:lstStyle/>
          <a:p>
            <a:pPr marL="0" lvl="0" indent="0" algn="l" rtl="0">
              <a:lnSpc>
                <a:spcPct val="100000"/>
              </a:lnSpc>
              <a:spcBef>
                <a:spcPts val="1100"/>
              </a:spcBef>
              <a:spcAft>
                <a:spcPts val="0"/>
              </a:spcAft>
              <a:buNone/>
            </a:pPr>
            <a:r>
              <a:rPr lang="en-US" sz="1600"/>
              <a:t>Square 9’s AI-powered intelligent information management platform eliminates paper from your processes, automates workflows, and adapts to your unique needs to maximize your investment. </a:t>
            </a:r>
            <a:endParaRPr sz="1600"/>
          </a:p>
          <a:p>
            <a:pPr marL="0" lvl="0" indent="0" algn="l" rtl="0">
              <a:lnSpc>
                <a:spcPct val="100000"/>
              </a:lnSpc>
              <a:spcBef>
                <a:spcPts val="1100"/>
              </a:spcBef>
              <a:spcAft>
                <a:spcPts val="0"/>
              </a:spcAft>
              <a:buNone/>
            </a:pPr>
            <a:r>
              <a:rPr lang="en-US" sz="1600"/>
              <a:t>From Accounts Payable automation to HR automation, business process automation, and beyond, we work the way you do and make it effortless to:</a:t>
            </a:r>
            <a:endParaRPr sz="1600"/>
          </a:p>
          <a:p>
            <a:pPr marL="457200" lvl="0" indent="-330200" algn="l" rtl="0">
              <a:lnSpc>
                <a:spcPct val="100000"/>
              </a:lnSpc>
              <a:spcBef>
                <a:spcPts val="1100"/>
              </a:spcBef>
              <a:spcAft>
                <a:spcPts val="0"/>
              </a:spcAft>
              <a:buSzPts val="1600"/>
              <a:buChar char="●"/>
            </a:pPr>
            <a:r>
              <a:rPr lang="en-US" sz="1600"/>
              <a:t>Extract your information using generative AI</a:t>
            </a:r>
            <a:endParaRPr sz="1600"/>
          </a:p>
          <a:p>
            <a:pPr marL="457200" lvl="0" indent="-330200" algn="l" rtl="0">
              <a:lnSpc>
                <a:spcPct val="100000"/>
              </a:lnSpc>
              <a:spcBef>
                <a:spcPts val="0"/>
              </a:spcBef>
              <a:spcAft>
                <a:spcPts val="0"/>
              </a:spcAft>
              <a:buSzPts val="1600"/>
              <a:buChar char="●"/>
            </a:pPr>
            <a:r>
              <a:rPr lang="en-US" sz="1600"/>
              <a:t>Capture additional data through customizable web forms</a:t>
            </a:r>
            <a:endParaRPr sz="1600"/>
          </a:p>
          <a:p>
            <a:pPr marL="457200" lvl="0" indent="-330200" algn="l" rtl="0">
              <a:lnSpc>
                <a:spcPct val="100000"/>
              </a:lnSpc>
              <a:spcBef>
                <a:spcPts val="0"/>
              </a:spcBef>
              <a:spcAft>
                <a:spcPts val="0"/>
              </a:spcAft>
              <a:buSzPts val="1600"/>
              <a:buChar char="●"/>
            </a:pPr>
            <a:r>
              <a:rPr lang="en-US" sz="1600"/>
              <a:t>Integrate and share captured data with Dynamics 365 and other business applications</a:t>
            </a:r>
            <a:endParaRPr sz="1600"/>
          </a:p>
          <a:p>
            <a:pPr marL="457200" lvl="0" indent="-330200" algn="l" rtl="0">
              <a:lnSpc>
                <a:spcPct val="100000"/>
              </a:lnSpc>
              <a:spcBef>
                <a:spcPts val="0"/>
              </a:spcBef>
              <a:spcAft>
                <a:spcPts val="0"/>
              </a:spcAft>
              <a:buSzPts val="1600"/>
              <a:buChar char="●"/>
            </a:pPr>
            <a:r>
              <a:rPr lang="en-US" sz="1600"/>
              <a:t>Maintain secure, searchable digital records archives</a:t>
            </a:r>
            <a:endParaRPr sz="1600"/>
          </a:p>
          <a:p>
            <a:pPr marL="457200" lvl="0" indent="-330200" algn="l" rtl="0">
              <a:lnSpc>
                <a:spcPct val="100000"/>
              </a:lnSpc>
              <a:spcBef>
                <a:spcPts val="0"/>
              </a:spcBef>
              <a:spcAft>
                <a:spcPts val="0"/>
              </a:spcAft>
              <a:buSzPts val="1600"/>
              <a:buChar char="●"/>
            </a:pPr>
            <a:r>
              <a:rPr lang="en-US" sz="1600"/>
              <a:t>Automate processes with intuitive workflows</a:t>
            </a:r>
            <a:endParaRPr sz="1600"/>
          </a:p>
        </p:txBody>
      </p:sp>
      <p:pic>
        <p:nvPicPr>
          <p:cNvPr id="1627" name="Google Shape;1627;g343d2673bcf_0_1031"/>
          <p:cNvPicPr preferRelativeResize="0"/>
          <p:nvPr/>
        </p:nvPicPr>
        <p:blipFill>
          <a:blip r:embed="rId3">
            <a:alphaModFix/>
          </a:blip>
          <a:stretch>
            <a:fillRect/>
          </a:stretch>
        </p:blipFill>
        <p:spPr>
          <a:xfrm>
            <a:off x="7293000" y="1136112"/>
            <a:ext cx="4059100" cy="2991975"/>
          </a:xfrm>
          <a:prstGeom prst="rect">
            <a:avLst/>
          </a:prstGeom>
          <a:noFill/>
          <a:ln>
            <a:noFill/>
          </a:ln>
        </p:spPr>
      </p:pic>
      <p:pic>
        <p:nvPicPr>
          <p:cNvPr id="1628" name="Google Shape;1628;g343d2673bcf_0_1031"/>
          <p:cNvPicPr preferRelativeResize="0"/>
          <p:nvPr/>
        </p:nvPicPr>
        <p:blipFill>
          <a:blip r:embed="rId4">
            <a:alphaModFix/>
          </a:blip>
          <a:stretch>
            <a:fillRect/>
          </a:stretch>
        </p:blipFill>
        <p:spPr>
          <a:xfrm>
            <a:off x="7579464" y="4329475"/>
            <a:ext cx="995585" cy="1145874"/>
          </a:xfrm>
          <a:prstGeom prst="rect">
            <a:avLst/>
          </a:prstGeom>
          <a:noFill/>
          <a:ln>
            <a:noFill/>
          </a:ln>
        </p:spPr>
      </p:pic>
      <p:pic>
        <p:nvPicPr>
          <p:cNvPr id="1629" name="Google Shape;1629;g343d2673bcf_0_1031"/>
          <p:cNvPicPr preferRelativeResize="0"/>
          <p:nvPr/>
        </p:nvPicPr>
        <p:blipFill>
          <a:blip r:embed="rId5">
            <a:alphaModFix/>
          </a:blip>
          <a:stretch>
            <a:fillRect/>
          </a:stretch>
        </p:blipFill>
        <p:spPr>
          <a:xfrm>
            <a:off x="8867700" y="4329476"/>
            <a:ext cx="2218275" cy="1145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Google Shape;1635;g346cc4dc384_0_0"/>
          <p:cNvSpPr txBox="1">
            <a:spLocks noGrp="1"/>
          </p:cNvSpPr>
          <p:nvPr>
            <p:ph type="body" idx="1"/>
          </p:nvPr>
        </p:nvSpPr>
        <p:spPr>
          <a:xfrm>
            <a:off x="539238" y="90776"/>
            <a:ext cx="11113500" cy="5844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3700"/>
              <a:t>Unlocking Information: </a:t>
            </a:r>
            <a:br>
              <a:rPr lang="en-US" sz="3700"/>
            </a:br>
            <a:r>
              <a:rPr lang="en-US" sz="3700"/>
              <a:t>Access Before Management</a:t>
            </a:r>
            <a:endParaRPr sz="3700"/>
          </a:p>
        </p:txBody>
      </p:sp>
      <p:sp>
        <p:nvSpPr>
          <p:cNvPr id="1636" name="Google Shape;1636;g346cc4dc384_0_0"/>
          <p:cNvSpPr txBox="1">
            <a:spLocks noGrp="1"/>
          </p:cNvSpPr>
          <p:nvPr>
            <p:ph type="body" idx="2"/>
          </p:nvPr>
        </p:nvSpPr>
        <p:spPr>
          <a:xfrm>
            <a:off x="539250" y="2079325"/>
            <a:ext cx="6598500" cy="2095800"/>
          </a:xfrm>
          <a:prstGeom prst="rect">
            <a:avLst/>
          </a:prstGeom>
        </p:spPr>
        <p:txBody>
          <a:bodyPr spcFirstLastPara="1" wrap="square" lIns="91425" tIns="45700" rIns="91425" bIns="45700" anchor="t" anchorCtr="0">
            <a:noAutofit/>
          </a:bodyPr>
          <a:lstStyle/>
          <a:p>
            <a:pPr marL="0" lvl="0" indent="0" algn="l" rtl="0">
              <a:lnSpc>
                <a:spcPct val="115000"/>
              </a:lnSpc>
              <a:spcBef>
                <a:spcPts val="1100"/>
              </a:spcBef>
              <a:spcAft>
                <a:spcPts val="0"/>
              </a:spcAft>
              <a:buNone/>
            </a:pPr>
            <a:r>
              <a:rPr lang="en-US" sz="1600"/>
              <a:t>With our Generative AI, we take information and put it into motion extracting key data from any source: Documents, emails, invoices, contracts, and more.</a:t>
            </a:r>
            <a:endParaRPr sz="1600"/>
          </a:p>
          <a:p>
            <a:pPr marL="457200" lvl="0" indent="-330200" algn="l" rtl="0">
              <a:lnSpc>
                <a:spcPct val="115000"/>
              </a:lnSpc>
              <a:spcBef>
                <a:spcPts val="1100"/>
              </a:spcBef>
              <a:spcAft>
                <a:spcPts val="0"/>
              </a:spcAft>
              <a:buSzPts val="1600"/>
              <a:buChar char="●"/>
            </a:pPr>
            <a:r>
              <a:rPr lang="en-US" sz="1600"/>
              <a:t>AI-driven data access – Instantly extract and unlock critical business information </a:t>
            </a:r>
            <a:endParaRPr sz="1600"/>
          </a:p>
          <a:p>
            <a:pPr marL="457200" lvl="0" indent="-330200" algn="l" rtl="0">
              <a:lnSpc>
                <a:spcPct val="115000"/>
              </a:lnSpc>
              <a:spcBef>
                <a:spcPts val="0"/>
              </a:spcBef>
              <a:spcAft>
                <a:spcPts val="0"/>
              </a:spcAft>
              <a:buSzPts val="1600"/>
              <a:buChar char="●"/>
            </a:pPr>
            <a:r>
              <a:rPr lang="en-US" sz="1600"/>
              <a:t>Seamless integration – Ensure the right data flows into your workflows</a:t>
            </a:r>
            <a:endParaRPr sz="1600"/>
          </a:p>
        </p:txBody>
      </p:sp>
      <p:pic>
        <p:nvPicPr>
          <p:cNvPr id="1637" name="Google Shape;1637;g346cc4dc384_0_0" title="GenAI.png"/>
          <p:cNvPicPr preferRelativeResize="0"/>
          <p:nvPr/>
        </p:nvPicPr>
        <p:blipFill>
          <a:blip r:embed="rId3">
            <a:alphaModFix/>
          </a:blip>
          <a:stretch>
            <a:fillRect/>
          </a:stretch>
        </p:blipFill>
        <p:spPr>
          <a:xfrm>
            <a:off x="7813850" y="2079325"/>
            <a:ext cx="3673800" cy="2871950"/>
          </a:xfrm>
          <a:prstGeom prst="rect">
            <a:avLst/>
          </a:prstGeom>
          <a:noFill/>
          <a:ln>
            <a:noFill/>
          </a:ln>
        </p:spPr>
      </p:pic>
      <p:sp>
        <p:nvSpPr>
          <p:cNvPr id="1638" name="Google Shape;1638;g346cc4dc384_0_0"/>
          <p:cNvSpPr txBox="1"/>
          <p:nvPr/>
        </p:nvSpPr>
        <p:spPr>
          <a:xfrm>
            <a:off x="539250" y="1497700"/>
            <a:ext cx="8672400" cy="35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100"/>
              </a:spcBef>
              <a:spcAft>
                <a:spcPts val="0"/>
              </a:spcAft>
              <a:buClr>
                <a:schemeClr val="dk1"/>
              </a:buClr>
              <a:buSzPts val="1100"/>
              <a:buFont typeface="Arial"/>
              <a:buNone/>
            </a:pPr>
            <a:r>
              <a:rPr lang="en-US" sz="2100" b="1">
                <a:solidFill>
                  <a:schemeClr val="dk1"/>
                </a:solidFill>
                <a:latin typeface="Montserrat"/>
                <a:ea typeface="Montserrat"/>
                <a:cs typeface="Montserrat"/>
                <a:sym typeface="Montserrat"/>
              </a:rPr>
              <a:t>Before You Can Manage Information, You Need to Access It</a:t>
            </a:r>
            <a:endParaRPr sz="2100" b="1">
              <a:solidFill>
                <a:schemeClr val="dk1"/>
              </a:solidFill>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g343d2673bcf_0_1040"/>
          <p:cNvSpPr txBox="1">
            <a:spLocks noGrp="1"/>
          </p:cNvSpPr>
          <p:nvPr>
            <p:ph type="body" idx="1"/>
          </p:nvPr>
        </p:nvSpPr>
        <p:spPr>
          <a:xfrm>
            <a:off x="414950" y="107750"/>
            <a:ext cx="11113500" cy="938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3300" dirty="0">
                <a:latin typeface="Montserrat" panose="00000500000000000000" pitchFamily="50" charset="0"/>
              </a:rPr>
              <a:t>The Square 9 AI-Powered Intelligent Information Management Platform</a:t>
            </a:r>
            <a:endParaRPr sz="3300" dirty="0">
              <a:latin typeface="Montserrat" panose="00000500000000000000" pitchFamily="50" charset="0"/>
            </a:endParaRPr>
          </a:p>
        </p:txBody>
      </p:sp>
      <p:sp>
        <p:nvSpPr>
          <p:cNvPr id="1645" name="Google Shape;1645;g343d2673bcf_0_1040"/>
          <p:cNvSpPr txBox="1">
            <a:spLocks noGrp="1"/>
          </p:cNvSpPr>
          <p:nvPr>
            <p:ph type="body" idx="2"/>
          </p:nvPr>
        </p:nvSpPr>
        <p:spPr>
          <a:xfrm>
            <a:off x="8374651" y="2028500"/>
            <a:ext cx="3628500" cy="32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600"/>
              <a:t>Business Process Automation</a:t>
            </a:r>
            <a:endParaRPr sz="1600"/>
          </a:p>
        </p:txBody>
      </p:sp>
      <p:sp>
        <p:nvSpPr>
          <p:cNvPr id="1646" name="Google Shape;1646;g343d2673bcf_0_1040"/>
          <p:cNvSpPr txBox="1">
            <a:spLocks noGrp="1"/>
          </p:cNvSpPr>
          <p:nvPr>
            <p:ph type="body" idx="3"/>
          </p:nvPr>
        </p:nvSpPr>
        <p:spPr>
          <a:xfrm>
            <a:off x="8374651" y="2354875"/>
            <a:ext cx="3484500" cy="54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200"/>
              <a:t>Workflow automation to keep information moving throughout your organization</a:t>
            </a:r>
            <a:endParaRPr sz="1200"/>
          </a:p>
        </p:txBody>
      </p:sp>
      <p:sp>
        <p:nvSpPr>
          <p:cNvPr id="1647" name="Google Shape;1647;g343d2673bcf_0_1040"/>
          <p:cNvSpPr txBox="1">
            <a:spLocks noGrp="1"/>
          </p:cNvSpPr>
          <p:nvPr>
            <p:ph type="body" idx="4"/>
          </p:nvPr>
        </p:nvSpPr>
        <p:spPr>
          <a:xfrm>
            <a:off x="8374642" y="4561212"/>
            <a:ext cx="3239100" cy="32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600"/>
              <a:t>Web Forms Design</a:t>
            </a:r>
            <a:endParaRPr sz="1600"/>
          </a:p>
        </p:txBody>
      </p:sp>
      <p:sp>
        <p:nvSpPr>
          <p:cNvPr id="1648" name="Google Shape;1648;g343d2673bcf_0_1040"/>
          <p:cNvSpPr txBox="1">
            <a:spLocks noGrp="1"/>
          </p:cNvSpPr>
          <p:nvPr>
            <p:ph type="body" idx="5"/>
          </p:nvPr>
        </p:nvSpPr>
        <p:spPr>
          <a:xfrm>
            <a:off x="8374642" y="4887589"/>
            <a:ext cx="3239100" cy="543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200"/>
              <a:t>Dynamic web forms for easy capture and routing of information</a:t>
            </a:r>
            <a:endParaRPr sz="1200"/>
          </a:p>
        </p:txBody>
      </p:sp>
      <p:sp>
        <p:nvSpPr>
          <p:cNvPr id="1649" name="Google Shape;1649;g343d2673bcf_0_1040"/>
          <p:cNvSpPr txBox="1">
            <a:spLocks noGrp="1"/>
          </p:cNvSpPr>
          <p:nvPr>
            <p:ph type="body" idx="6"/>
          </p:nvPr>
        </p:nvSpPr>
        <p:spPr>
          <a:xfrm>
            <a:off x="114950" y="2028500"/>
            <a:ext cx="3628500" cy="3264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en-US" sz="1600"/>
              <a:t>AI Driven Data Extraction</a:t>
            </a:r>
            <a:endParaRPr sz="1600"/>
          </a:p>
        </p:txBody>
      </p:sp>
      <p:sp>
        <p:nvSpPr>
          <p:cNvPr id="1650" name="Google Shape;1650;g343d2673bcf_0_1040"/>
          <p:cNvSpPr txBox="1">
            <a:spLocks noGrp="1"/>
          </p:cNvSpPr>
          <p:nvPr>
            <p:ph type="body" idx="7"/>
          </p:nvPr>
        </p:nvSpPr>
        <p:spPr>
          <a:xfrm>
            <a:off x="259000" y="2354875"/>
            <a:ext cx="3484500" cy="5436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en-US" sz="1200"/>
              <a:t>Fast and accurate document capture and imaging to make locating information easy</a:t>
            </a:r>
            <a:endParaRPr sz="1200"/>
          </a:p>
        </p:txBody>
      </p:sp>
      <p:sp>
        <p:nvSpPr>
          <p:cNvPr id="1651" name="Google Shape;1651;g343d2673bcf_0_1040"/>
          <p:cNvSpPr txBox="1">
            <a:spLocks noGrp="1"/>
          </p:cNvSpPr>
          <p:nvPr>
            <p:ph type="body" idx="8"/>
          </p:nvPr>
        </p:nvSpPr>
        <p:spPr>
          <a:xfrm>
            <a:off x="578175" y="4561212"/>
            <a:ext cx="3165300" cy="3264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en-US" sz="1600"/>
              <a:t>Document Management</a:t>
            </a:r>
            <a:endParaRPr sz="1600"/>
          </a:p>
        </p:txBody>
      </p:sp>
      <p:sp>
        <p:nvSpPr>
          <p:cNvPr id="1652" name="Google Shape;1652;g343d2673bcf_0_1040"/>
          <p:cNvSpPr txBox="1">
            <a:spLocks noGrp="1"/>
          </p:cNvSpPr>
          <p:nvPr>
            <p:ph type="body" idx="9"/>
          </p:nvPr>
        </p:nvSpPr>
        <p:spPr>
          <a:xfrm>
            <a:off x="578175" y="4887589"/>
            <a:ext cx="3165300" cy="543600"/>
          </a:xfrm>
          <a:prstGeom prst="rect">
            <a:avLst/>
          </a:prstGeom>
        </p:spPr>
        <p:txBody>
          <a:bodyPr spcFirstLastPara="1" wrap="square" lIns="91425" tIns="45700" rIns="91425" bIns="45700" anchor="t" anchorCtr="0">
            <a:noAutofit/>
          </a:bodyPr>
          <a:lstStyle/>
          <a:p>
            <a:pPr marL="0" lvl="0" indent="0" algn="r" rtl="0">
              <a:spcBef>
                <a:spcPts val="1000"/>
              </a:spcBef>
              <a:spcAft>
                <a:spcPts val="0"/>
              </a:spcAft>
              <a:buNone/>
            </a:pPr>
            <a:r>
              <a:rPr lang="en-US" sz="1200"/>
              <a:t>Secure access, storage and retrieval of business-critical documents</a:t>
            </a:r>
            <a:endParaRPr sz="1200"/>
          </a:p>
        </p:txBody>
      </p:sp>
      <p:pic>
        <p:nvPicPr>
          <p:cNvPr id="1653" name="Google Shape;1653;g343d2673bcf_0_1040"/>
          <p:cNvPicPr preferRelativeResize="0">
            <a:picLocks noGrp="1"/>
          </p:cNvPicPr>
          <p:nvPr>
            <p:ph type="pic" idx="13"/>
          </p:nvPr>
        </p:nvPicPr>
        <p:blipFill rotWithShape="1">
          <a:blip r:embed="rId3">
            <a:alphaModFix/>
          </a:blip>
          <a:srcRect/>
          <a:stretch/>
        </p:blipFill>
        <p:spPr>
          <a:xfrm>
            <a:off x="3873621" y="2112944"/>
            <a:ext cx="693000" cy="693000"/>
          </a:xfrm>
          <a:prstGeom prst="ellipse">
            <a:avLst/>
          </a:prstGeom>
        </p:spPr>
      </p:pic>
      <p:pic>
        <p:nvPicPr>
          <p:cNvPr id="1654" name="Google Shape;1654;g343d2673bcf_0_1040"/>
          <p:cNvPicPr preferRelativeResize="0">
            <a:picLocks noGrp="1"/>
          </p:cNvPicPr>
          <p:nvPr>
            <p:ph type="pic" idx="14"/>
          </p:nvPr>
        </p:nvPicPr>
        <p:blipFill rotWithShape="1">
          <a:blip r:embed="rId4">
            <a:alphaModFix/>
          </a:blip>
          <a:srcRect/>
          <a:stretch/>
        </p:blipFill>
        <p:spPr>
          <a:xfrm>
            <a:off x="7560646" y="2112944"/>
            <a:ext cx="693000" cy="693000"/>
          </a:xfrm>
          <a:prstGeom prst="ellipse">
            <a:avLst/>
          </a:prstGeom>
        </p:spPr>
      </p:pic>
      <p:pic>
        <p:nvPicPr>
          <p:cNvPr id="1655" name="Google Shape;1655;g343d2673bcf_0_1040"/>
          <p:cNvPicPr preferRelativeResize="0">
            <a:picLocks noGrp="1"/>
          </p:cNvPicPr>
          <p:nvPr>
            <p:ph type="pic" idx="15"/>
          </p:nvPr>
        </p:nvPicPr>
        <p:blipFill rotWithShape="1">
          <a:blip r:embed="rId5">
            <a:alphaModFix/>
          </a:blip>
          <a:srcRect/>
          <a:stretch/>
        </p:blipFill>
        <p:spPr>
          <a:xfrm>
            <a:off x="3873621" y="4645280"/>
            <a:ext cx="693000" cy="693000"/>
          </a:xfrm>
          <a:prstGeom prst="ellipse">
            <a:avLst/>
          </a:prstGeom>
        </p:spPr>
      </p:pic>
      <p:pic>
        <p:nvPicPr>
          <p:cNvPr id="1656" name="Google Shape;1656;g343d2673bcf_0_1040"/>
          <p:cNvPicPr preferRelativeResize="0">
            <a:picLocks noGrp="1"/>
          </p:cNvPicPr>
          <p:nvPr>
            <p:ph type="pic" idx="16"/>
          </p:nvPr>
        </p:nvPicPr>
        <p:blipFill rotWithShape="1">
          <a:blip r:embed="rId6">
            <a:alphaModFix/>
          </a:blip>
          <a:srcRect/>
          <a:stretch/>
        </p:blipFill>
        <p:spPr>
          <a:xfrm>
            <a:off x="7560646" y="4645280"/>
            <a:ext cx="693000" cy="693000"/>
          </a:xfrm>
          <a:prstGeom prst="ellipse">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sp>
        <p:nvSpPr>
          <p:cNvPr id="1662" name="Google Shape;1662;g343d2673bcf_0_1057"/>
          <p:cNvSpPr txBox="1">
            <a:spLocks noGrp="1"/>
          </p:cNvSpPr>
          <p:nvPr>
            <p:ph type="body" idx="1"/>
          </p:nvPr>
        </p:nvSpPr>
        <p:spPr>
          <a:xfrm>
            <a:off x="539238" y="472251"/>
            <a:ext cx="11113500" cy="5844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a:t>Recognized As The Industry Leader</a:t>
            </a:r>
            <a:endParaRPr/>
          </a:p>
        </p:txBody>
      </p:sp>
      <p:pic>
        <p:nvPicPr>
          <p:cNvPr id="3" name="Picture 2">
            <a:extLst>
              <a:ext uri="{FF2B5EF4-FFF2-40B4-BE49-F238E27FC236}">
                <a16:creationId xmlns:a16="http://schemas.microsoft.com/office/drawing/2014/main" id="{0CA9A449-E30E-D4A6-C6CE-DA1F7E77B49A}"/>
              </a:ext>
            </a:extLst>
          </p:cNvPr>
          <p:cNvPicPr>
            <a:picLocks noChangeAspect="1"/>
          </p:cNvPicPr>
          <p:nvPr/>
        </p:nvPicPr>
        <p:blipFill>
          <a:blip r:embed="rId3"/>
          <a:stretch>
            <a:fillRect/>
          </a:stretch>
        </p:blipFill>
        <p:spPr>
          <a:xfrm>
            <a:off x="332993" y="1386193"/>
            <a:ext cx="11526013" cy="4649858"/>
          </a:xfrm>
          <a:prstGeom prst="rect">
            <a:avLst/>
          </a:prstGeom>
        </p:spPr>
      </p:pic>
    </p:spTree>
  </p:cSld>
  <p:clrMapOvr>
    <a:masterClrMapping/>
  </p:clrMapOvr>
</p:sld>
</file>

<file path=ppt/theme/theme1.xml><?xml version="1.0" encoding="utf-8"?>
<a:theme xmlns:a="http://schemas.openxmlformats.org/drawingml/2006/main" name="Square 9 PPT Theme 2024">
  <a:themeElements>
    <a:clrScheme name="#1069 • Square 9">
      <a:dk1>
        <a:srgbClr val="000000"/>
      </a:dk1>
      <a:lt1>
        <a:srgbClr val="FFFFFF"/>
      </a:lt1>
      <a:dk2>
        <a:srgbClr val="44546A"/>
      </a:dk2>
      <a:lt2>
        <a:srgbClr val="E7E6E6"/>
      </a:lt2>
      <a:accent1>
        <a:srgbClr val="E87722"/>
      </a:accent1>
      <a:accent2>
        <a:srgbClr val="13294B"/>
      </a:accent2>
      <a:accent3>
        <a:srgbClr val="1E4078"/>
      </a:accent3>
      <a:accent4>
        <a:srgbClr val="7F7F7F"/>
      </a:accent4>
      <a:accent5>
        <a:srgbClr val="595959"/>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24 Template">
  <a:themeElements>
    <a:clrScheme name="#1069 • Square 9">
      <a:dk1>
        <a:srgbClr val="000000"/>
      </a:dk1>
      <a:lt1>
        <a:srgbClr val="FFFFFF"/>
      </a:lt1>
      <a:dk2>
        <a:srgbClr val="44546A"/>
      </a:dk2>
      <a:lt2>
        <a:srgbClr val="E7E6E6"/>
      </a:lt2>
      <a:accent1>
        <a:srgbClr val="E87722"/>
      </a:accent1>
      <a:accent2>
        <a:srgbClr val="13294B"/>
      </a:accent2>
      <a:accent3>
        <a:srgbClr val="1E4078"/>
      </a:accent3>
      <a:accent4>
        <a:srgbClr val="7F7F7F"/>
      </a:accent4>
      <a:accent5>
        <a:srgbClr val="595959"/>
      </a:accent5>
      <a:accent6>
        <a:srgbClr val="0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2033</Words>
  <Application>Microsoft Office PowerPoint</Application>
  <PresentationFormat>Widescreen</PresentationFormat>
  <Paragraphs>234</Paragraphs>
  <Slides>30</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Montserrat Medium</vt:lpstr>
      <vt:lpstr>Montserrat</vt:lpstr>
      <vt:lpstr>Montserrat SemiBold</vt:lpstr>
      <vt:lpstr>Montserrat Light</vt:lpstr>
      <vt:lpstr>Square 9 PPT Theme 2024</vt:lpstr>
      <vt:lpstr>2024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Nick Fugaro</dc:creator>
  <cp:lastModifiedBy>Nick Fugaro</cp:lastModifiedBy>
  <cp:revision>1</cp:revision>
  <dcterms:created xsi:type="dcterms:W3CDTF">2024-08-13T16:56:42Z</dcterms:created>
  <dcterms:modified xsi:type="dcterms:W3CDTF">2025-09-29T20:25:10Z</dcterms:modified>
</cp:coreProperties>
</file>