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vnd.openxmlformats-officedocument.vmlDrawing" Extension="vml"/>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spreadsheetml.sheet" PartName="/ppt/embeddings/Microsoft_Excel_Sheet2.xlsx"/>
  <Override ContentType="application/vnd.openxmlformats-officedocument.spreadsheetml.sheet" PartName="/ppt/embeddings/Microsoft_Excel_Sheet1.xlsx"/>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6858000" cx="12192000"/>
  <p:notesSz cx="6858000" cy="9144000"/>
  <p:embeddedFontLst>
    <p:embeddedFont>
      <p:font typeface="Montserrat SemiBold"/>
      <p:regular r:id="rId19"/>
      <p:bold r:id="rId20"/>
      <p:italic r:id="rId21"/>
      <p:boldItalic r:id="rId22"/>
    </p:embeddedFont>
    <p:embeddedFont>
      <p:font typeface="Montserrat"/>
      <p:regular r:id="rId23"/>
      <p:bold r:id="rId24"/>
      <p:italic r:id="rId25"/>
      <p:boldItalic r:id="rId26"/>
    </p:embeddedFont>
    <p:embeddedFont>
      <p:font typeface="Montserrat Medium"/>
      <p:regular r:id="rId27"/>
      <p:bold r:id="rId28"/>
      <p:italic r:id="rId29"/>
      <p:boldItalic r:id="rId30"/>
    </p:embeddedFont>
    <p:embeddedFont>
      <p:font typeface="Montserrat Light"/>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5" roundtripDataSignature="AMtx7mht3DY+JTFTRAMQVEbymEmB4SdVK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BE57419-2CC8-4D06-80BD-FC10A8E2D3B6}">
  <a:tblStyle styleId="{9BE57419-2CC8-4D06-80BD-FC10A8E2D3B6}"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D65A0A48-4526-43B9-867F-55592D56AF03}" styleName="Table_1">
    <a:wholeTbl>
      <a:tcTxStyle b="off" i="off">
        <a:font>
          <a:latin typeface="Montserrat"/>
          <a:ea typeface="Montserrat"/>
          <a:cs typeface="Montserrat"/>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BEBE7"/>
          </a:solidFill>
        </a:fill>
      </a:tcStyle>
    </a:wholeTbl>
    <a:band1H>
      <a:tcTxStyle b="off" i="off"/>
      <a:tcStyle>
        <a:fill>
          <a:solidFill>
            <a:srgbClr val="F6D5CB"/>
          </a:solidFill>
        </a:fill>
      </a:tcStyle>
    </a:band1H>
    <a:band2H>
      <a:tcTxStyle b="off" i="off"/>
    </a:band2H>
    <a:band1V>
      <a:tcTxStyle b="off" i="off"/>
      <a:tcStyle>
        <a:fill>
          <a:solidFill>
            <a:srgbClr val="F6D5CB"/>
          </a:solidFill>
        </a:fill>
      </a:tcStyle>
    </a:band1V>
    <a:band2V>
      <a:tcTxStyle b="off" i="off"/>
    </a:band2V>
    <a:lastCol>
      <a:tcTxStyle b="on" i="off">
        <a:font>
          <a:latin typeface="Montserrat"/>
          <a:ea typeface="Montserrat"/>
          <a:cs typeface="Montserrat"/>
        </a:font>
        <a:schemeClr val="lt1"/>
      </a:tcTxStyle>
      <a:tcStyle>
        <a:fill>
          <a:solidFill>
            <a:schemeClr val="accent1"/>
          </a:solidFill>
        </a:fill>
      </a:tcStyle>
    </a:lastCol>
    <a:firstCol>
      <a:tcTxStyle b="on" i="off">
        <a:font>
          <a:latin typeface="Montserrat"/>
          <a:ea typeface="Montserrat"/>
          <a:cs typeface="Montserrat"/>
        </a:font>
        <a:schemeClr val="lt1"/>
      </a:tcTxStyle>
      <a:tcStyle>
        <a:fill>
          <a:solidFill>
            <a:schemeClr val="accent1"/>
          </a:solidFill>
        </a:fill>
      </a:tcStyle>
    </a:firstCol>
    <a:lastRow>
      <a:tcTxStyle b="on" i="off">
        <a:font>
          <a:latin typeface="Montserrat"/>
          <a:ea typeface="Montserrat"/>
          <a:cs typeface="Montserrat"/>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Montserrat"/>
          <a:ea typeface="Montserrat"/>
          <a:cs typeface="Montserrat"/>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ontserratLight-regular.fntdata"/><Relationship Id="rId30" Type="http://schemas.openxmlformats.org/officeDocument/2006/relationships/font" Target="fonts/MontserratMedium-boldItalic.fntdata"/><Relationship Id="rId33" Type="http://schemas.openxmlformats.org/officeDocument/2006/relationships/font" Target="fonts/MontserratLight-italic.fntdata"/><Relationship Id="rId32" Type="http://schemas.openxmlformats.org/officeDocument/2006/relationships/font" Target="fonts/MontserratLight-bold.fntdata"/><Relationship Id="rId35" Type="http://customschemas.google.com/relationships/presentationmetadata" Target="metadata"/><Relationship Id="rId34" Type="http://schemas.openxmlformats.org/officeDocument/2006/relationships/font" Target="fonts/MontserratLight-boldItalic.fntdata"/><Relationship Id="rId20" Type="http://schemas.openxmlformats.org/officeDocument/2006/relationships/font" Target="fonts/MontserratSemiBold-bold.fntdata"/><Relationship Id="rId22" Type="http://schemas.openxmlformats.org/officeDocument/2006/relationships/font" Target="fonts/MontserratSemiBold-boldItalic.fntdata"/><Relationship Id="rId21" Type="http://schemas.openxmlformats.org/officeDocument/2006/relationships/font" Target="fonts/MontserratSemiBold-italic.fntdata"/><Relationship Id="rId24" Type="http://schemas.openxmlformats.org/officeDocument/2006/relationships/font" Target="fonts/Montserrat-bold.fntdata"/><Relationship Id="rId23" Type="http://schemas.openxmlformats.org/officeDocument/2006/relationships/font" Target="fonts/Montserrat-regular.fntdata"/><Relationship Id="rId26" Type="http://schemas.openxmlformats.org/officeDocument/2006/relationships/font" Target="fonts/Montserrat-boldItalic.fntdata"/><Relationship Id="rId25" Type="http://schemas.openxmlformats.org/officeDocument/2006/relationships/font" Target="fonts/Montserrat-italic.fntdata"/><Relationship Id="rId28" Type="http://schemas.openxmlformats.org/officeDocument/2006/relationships/font" Target="fonts/MontserratMedium-bold.fntdata"/><Relationship Id="rId27" Type="http://schemas.openxmlformats.org/officeDocument/2006/relationships/font" Target="fonts/MontserratMedium-regular.fntdata"/><Relationship Id="rId29" Type="http://schemas.openxmlformats.org/officeDocument/2006/relationships/font" Target="fonts/MontserratMedium-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MontserratSemiBold-regular.fntdata"/><Relationship Id="rId18"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png"/><Relationship Id="rId2" Type="http://schemas.openxmlformats.org/officeDocument/2006/relationships/image" Target="../media/image4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9" name="Shape 1169"/>
        <p:cNvGrpSpPr/>
        <p:nvPr/>
      </p:nvGrpSpPr>
      <p:grpSpPr>
        <a:xfrm>
          <a:off x="0" y="0"/>
          <a:ext cx="0" cy="0"/>
          <a:chOff x="0" y="0"/>
          <a:chExt cx="0" cy="0"/>
        </a:xfrm>
      </p:grpSpPr>
      <p:sp>
        <p:nvSpPr>
          <p:cNvPr id="1170" name="Google Shape;117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71" name="Google Shape;117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6" name="Shape 1286"/>
        <p:cNvGrpSpPr/>
        <p:nvPr/>
      </p:nvGrpSpPr>
      <p:grpSpPr>
        <a:xfrm>
          <a:off x="0" y="0"/>
          <a:ext cx="0" cy="0"/>
          <a:chOff x="0" y="0"/>
          <a:chExt cx="0" cy="0"/>
        </a:xfrm>
      </p:grpSpPr>
      <p:sp>
        <p:nvSpPr>
          <p:cNvPr id="1287" name="Google Shape;1287;g348f093c0de_0_11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8" name="Google Shape;1288;g348f093c0de_0_115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b="1" lang="en-US">
                <a:solidFill>
                  <a:schemeClr val="dk1"/>
                </a:solidFill>
                <a:highlight>
                  <a:srgbClr val="FFF2CC"/>
                </a:highlight>
              </a:rPr>
              <a:t>Authenticity</a:t>
            </a:r>
            <a:endParaRPr b="1">
              <a:solidFill>
                <a:schemeClr val="dk1"/>
              </a:solidFill>
              <a:highlight>
                <a:srgbClr val="FFF2CC"/>
              </a:highlight>
            </a:endParaRPr>
          </a:p>
          <a:p>
            <a:pPr indent="0" lvl="0" marL="0" rtl="0" algn="l">
              <a:lnSpc>
                <a:spcPct val="100000"/>
              </a:lnSpc>
              <a:spcBef>
                <a:spcPts val="0"/>
              </a:spcBef>
              <a:spcAft>
                <a:spcPts val="0"/>
              </a:spcAft>
              <a:buClr>
                <a:schemeClr val="dk1"/>
              </a:buClr>
              <a:buSzPts val="1400"/>
              <a:buFont typeface="Arial"/>
              <a:buNone/>
            </a:pPr>
            <a:r>
              <a:t/>
            </a:r>
            <a:endParaRPr b="1">
              <a:solidFill>
                <a:schemeClr val="dk1"/>
              </a:solidFill>
              <a:highlight>
                <a:srgbClr val="FFF2CC"/>
              </a:highlight>
            </a:endParaRPr>
          </a:p>
          <a:p>
            <a:pPr indent="0" lvl="0" marL="0" rtl="0" algn="l">
              <a:lnSpc>
                <a:spcPct val="100000"/>
              </a:lnSpc>
              <a:spcBef>
                <a:spcPts val="0"/>
              </a:spcBef>
              <a:spcAft>
                <a:spcPts val="0"/>
              </a:spcAft>
              <a:buClr>
                <a:schemeClr val="dk1"/>
              </a:buClr>
              <a:buSzPts val="1400"/>
              <a:buFont typeface="Arial"/>
              <a:buNone/>
            </a:pPr>
            <a:r>
              <a:t/>
            </a:r>
            <a:endParaRPr>
              <a:solidFill>
                <a:schemeClr val="dk1"/>
              </a:solidFill>
              <a:highlight>
                <a:srgbClr val="FFF2CC"/>
              </a:highlight>
            </a:endParaRPr>
          </a:p>
          <a:p>
            <a:pPr indent="0" lvl="0" marL="0" rtl="0" algn="l">
              <a:lnSpc>
                <a:spcPct val="100000"/>
              </a:lnSpc>
              <a:spcBef>
                <a:spcPts val="0"/>
              </a:spcBef>
              <a:spcAft>
                <a:spcPts val="0"/>
              </a:spcAft>
              <a:buClr>
                <a:schemeClr val="dk1"/>
              </a:buClr>
              <a:buSzPts val="1400"/>
              <a:buFont typeface="Arial"/>
              <a:buNone/>
            </a:pPr>
            <a:r>
              <a:rPr lang="en-US">
                <a:solidFill>
                  <a:schemeClr val="dk1"/>
                </a:solidFill>
              </a:rPr>
              <a:t>At Square 9, we believe in complete transparency during the evaluation process. We believe there are key differentiators  that set us apart and we actively solicit independent reviews to understand what we do well and where we can improve. What you’re seeing here is publicly available at G2, a Gartner company which shows how Square 9 has been rated against our most common competitors.</a:t>
            </a:r>
            <a:endParaRPr>
              <a:solidFill>
                <a:schemeClr val="dk1"/>
              </a:solidFill>
            </a:endParaRPr>
          </a:p>
          <a:p>
            <a:pPr indent="0" lvl="0" marL="0" rtl="0" algn="l">
              <a:lnSpc>
                <a:spcPct val="100000"/>
              </a:lnSpc>
              <a:spcBef>
                <a:spcPts val="0"/>
              </a:spcBef>
              <a:spcAft>
                <a:spcPts val="0"/>
              </a:spcAft>
              <a:buClr>
                <a:schemeClr val="dk1"/>
              </a:buClr>
              <a:buSzPts val="1400"/>
              <a:buFont typeface="Arial"/>
              <a:buNone/>
            </a:pPr>
            <a:r>
              <a:rPr lang="en-US">
                <a:solidFill>
                  <a:schemeClr val="dk1"/>
                </a:solidFill>
              </a:rPr>
              <a:t>While it’s great to be rated highest in so many categories,  my attention immediately goes to the Average Return on Investment which is rated at 20% our nearest competitors.</a:t>
            </a:r>
            <a:endParaRPr>
              <a:solidFill>
                <a:schemeClr val="dk1"/>
              </a:solidFill>
            </a:endParaRPr>
          </a:p>
          <a:p>
            <a:pPr indent="0" lvl="0" marL="0" rtl="0" algn="l">
              <a:lnSpc>
                <a:spcPct val="100000"/>
              </a:lnSpc>
              <a:spcBef>
                <a:spcPts val="0"/>
              </a:spcBef>
              <a:spcAft>
                <a:spcPts val="0"/>
              </a:spcAft>
              <a:buClr>
                <a:schemeClr val="dk1"/>
              </a:buClr>
              <a:buSzPts val="14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400"/>
              <a:buFont typeface="Arial"/>
              <a:buNone/>
            </a:pPr>
            <a:r>
              <a:rPr lang="en-US">
                <a:solidFill>
                  <a:schemeClr val="dk1"/>
                </a:solidFill>
              </a:rPr>
              <a:t>Another important differentiator is that as a platform, Square 9 provides and end to end solution for your needs at about the same price as other products that require third party products to achieve the same results. That includes features like true AI driven data extraction and iPaaS integration capabilities for connecting to your line of business applications. </a:t>
            </a:r>
            <a:endParaRPr>
              <a:solidFill>
                <a:schemeClr val="dk1"/>
              </a:solidFill>
            </a:endParaRPr>
          </a:p>
          <a:p>
            <a:pPr indent="0" lvl="0" marL="0" rtl="0" algn="l">
              <a:lnSpc>
                <a:spcPct val="100000"/>
              </a:lnSpc>
              <a:spcBef>
                <a:spcPts val="0"/>
              </a:spcBef>
              <a:spcAft>
                <a:spcPts val="0"/>
              </a:spcAft>
              <a:buClr>
                <a:schemeClr val="dk1"/>
              </a:buClr>
              <a:buSzPts val="14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400"/>
              <a:buFont typeface="Arial"/>
              <a:buNone/>
            </a:pPr>
            <a:r>
              <a:t/>
            </a:r>
            <a:endParaRPr>
              <a:solidFill>
                <a:schemeClr val="dk1"/>
              </a:solidFill>
            </a:endParaRPr>
          </a:p>
          <a:p>
            <a:pPr indent="0" lvl="0" marL="0" rtl="0" algn="l">
              <a:lnSpc>
                <a:spcPct val="115000"/>
              </a:lnSpc>
              <a:spcBef>
                <a:spcPts val="0"/>
              </a:spcBef>
              <a:spcAft>
                <a:spcPts val="0"/>
              </a:spcAft>
              <a:buSzPts val="1400"/>
              <a:buNone/>
            </a:pPr>
            <a:r>
              <a:t/>
            </a:r>
            <a:endParaRPr/>
          </a:p>
        </p:txBody>
      </p:sp>
      <p:sp>
        <p:nvSpPr>
          <p:cNvPr id="1289" name="Google Shape;1289;g348f093c0de_0_115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4" name="Shape 1294"/>
        <p:cNvGrpSpPr/>
        <p:nvPr/>
      </p:nvGrpSpPr>
      <p:grpSpPr>
        <a:xfrm>
          <a:off x="0" y="0"/>
          <a:ext cx="0" cy="0"/>
          <a:chOff x="0" y="0"/>
          <a:chExt cx="0" cy="0"/>
        </a:xfrm>
      </p:grpSpPr>
      <p:sp>
        <p:nvSpPr>
          <p:cNvPr id="1295" name="Google Shape;1295;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96" name="Google Shape;1296;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9" name="Shape 1299"/>
        <p:cNvGrpSpPr/>
        <p:nvPr/>
      </p:nvGrpSpPr>
      <p:grpSpPr>
        <a:xfrm>
          <a:off x="0" y="0"/>
          <a:ext cx="0" cy="0"/>
          <a:chOff x="0" y="0"/>
          <a:chExt cx="0" cy="0"/>
        </a:xfrm>
      </p:grpSpPr>
      <p:sp>
        <p:nvSpPr>
          <p:cNvPr id="1300" name="Google Shape;1300;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Modify this as you see fit.  Included is a line to compare and highlight a ROI if tangible.</a:t>
            </a:r>
            <a:endParaRPr/>
          </a:p>
        </p:txBody>
      </p:sp>
      <p:sp>
        <p:nvSpPr>
          <p:cNvPr id="1301" name="Google Shape;1301;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1" name="Shape 1311"/>
        <p:cNvGrpSpPr/>
        <p:nvPr/>
      </p:nvGrpSpPr>
      <p:grpSpPr>
        <a:xfrm>
          <a:off x="0" y="0"/>
          <a:ext cx="0" cy="0"/>
          <a:chOff x="0" y="0"/>
          <a:chExt cx="0" cy="0"/>
        </a:xfrm>
      </p:grpSpPr>
      <p:sp>
        <p:nvSpPr>
          <p:cNvPr id="1312" name="Google Shape;1312;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13" name="Google Shape;1313;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7" name="Shape 1177"/>
        <p:cNvGrpSpPr/>
        <p:nvPr/>
      </p:nvGrpSpPr>
      <p:grpSpPr>
        <a:xfrm>
          <a:off x="0" y="0"/>
          <a:ext cx="0" cy="0"/>
          <a:chOff x="0" y="0"/>
          <a:chExt cx="0" cy="0"/>
        </a:xfrm>
      </p:grpSpPr>
      <p:sp>
        <p:nvSpPr>
          <p:cNvPr id="1178" name="Google Shape;117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79" name="Google Shape;1179;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2" name="Shape 1182"/>
        <p:cNvGrpSpPr/>
        <p:nvPr/>
      </p:nvGrpSpPr>
      <p:grpSpPr>
        <a:xfrm>
          <a:off x="0" y="0"/>
          <a:ext cx="0" cy="0"/>
          <a:chOff x="0" y="0"/>
          <a:chExt cx="0" cy="0"/>
        </a:xfrm>
      </p:grpSpPr>
      <p:sp>
        <p:nvSpPr>
          <p:cNvPr id="1183" name="Google Shape;118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84" name="Google Shape;1184;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3" name="Shape 1203"/>
        <p:cNvGrpSpPr/>
        <p:nvPr/>
      </p:nvGrpSpPr>
      <p:grpSpPr>
        <a:xfrm>
          <a:off x="0" y="0"/>
          <a:ext cx="0" cy="0"/>
          <a:chOff x="0" y="0"/>
          <a:chExt cx="0" cy="0"/>
        </a:xfrm>
      </p:grpSpPr>
      <p:sp>
        <p:nvSpPr>
          <p:cNvPr id="1204" name="Google Shape;1204;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05" name="Google Shape;1205;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9" name="Shape 1219"/>
        <p:cNvGrpSpPr/>
        <p:nvPr/>
      </p:nvGrpSpPr>
      <p:grpSpPr>
        <a:xfrm>
          <a:off x="0" y="0"/>
          <a:ext cx="0" cy="0"/>
          <a:chOff x="0" y="0"/>
          <a:chExt cx="0" cy="0"/>
        </a:xfrm>
      </p:grpSpPr>
      <p:sp>
        <p:nvSpPr>
          <p:cNvPr id="1220" name="Google Shape;122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Getting data from GlobalAutomation to your financial system of choice will depend on it’s import capabilities.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 - for products using a modern REST API we offer a direct iPaaS integration</a:t>
            </a:r>
            <a:endParaRPr/>
          </a:p>
          <a:p>
            <a:pPr indent="0" lvl="0" marL="0" rtl="0" algn="l">
              <a:lnSpc>
                <a:spcPct val="100000"/>
              </a:lnSpc>
              <a:spcBef>
                <a:spcPts val="0"/>
              </a:spcBef>
              <a:spcAft>
                <a:spcPts val="0"/>
              </a:spcAft>
              <a:buSzPts val="1100"/>
              <a:buNone/>
            </a:pPr>
            <a:r>
              <a:rPr lang="en-US"/>
              <a:t> - for systems that rely on database to database integration we can provide scripting of SQL stored procedures</a:t>
            </a:r>
            <a:endParaRPr/>
          </a:p>
          <a:p>
            <a:pPr indent="0" lvl="0" marL="0" rtl="0" algn="l">
              <a:lnSpc>
                <a:spcPct val="100000"/>
              </a:lnSpc>
              <a:spcBef>
                <a:spcPts val="0"/>
              </a:spcBef>
              <a:spcAft>
                <a:spcPts val="0"/>
              </a:spcAft>
              <a:buSzPts val="1100"/>
              <a:buNone/>
            </a:pPr>
            <a:r>
              <a:rPr lang="en-US"/>
              <a:t> - and for some systems that have their own mechanisim for import we can provide you with a standard CSV file for import.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Which approach we select will depend on your system and it’s preferred method for accepting data. </a:t>
            </a:r>
            <a:endParaRPr/>
          </a:p>
        </p:txBody>
      </p:sp>
      <p:sp>
        <p:nvSpPr>
          <p:cNvPr id="1221" name="Google Shape;1221;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6" name="Shape 1226"/>
        <p:cNvGrpSpPr/>
        <p:nvPr/>
      </p:nvGrpSpPr>
      <p:grpSpPr>
        <a:xfrm>
          <a:off x="0" y="0"/>
          <a:ext cx="0" cy="0"/>
          <a:chOff x="0" y="0"/>
          <a:chExt cx="0" cy="0"/>
        </a:xfrm>
      </p:grpSpPr>
      <p:sp>
        <p:nvSpPr>
          <p:cNvPr id="1227" name="Google Shape;1227;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28" name="Google Shape;1228;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1" name="Shape 1231"/>
        <p:cNvGrpSpPr/>
        <p:nvPr/>
      </p:nvGrpSpPr>
      <p:grpSpPr>
        <a:xfrm>
          <a:off x="0" y="0"/>
          <a:ext cx="0" cy="0"/>
          <a:chOff x="0" y="0"/>
          <a:chExt cx="0" cy="0"/>
        </a:xfrm>
      </p:grpSpPr>
      <p:sp>
        <p:nvSpPr>
          <p:cNvPr id="1232" name="Google Shape;1232;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33" name="Google Shape;1233;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7" name="Shape 1247"/>
        <p:cNvGrpSpPr/>
        <p:nvPr/>
      </p:nvGrpSpPr>
      <p:grpSpPr>
        <a:xfrm>
          <a:off x="0" y="0"/>
          <a:ext cx="0" cy="0"/>
          <a:chOff x="0" y="0"/>
          <a:chExt cx="0" cy="0"/>
        </a:xfrm>
      </p:grpSpPr>
      <p:sp>
        <p:nvSpPr>
          <p:cNvPr id="1248" name="Google Shape;1248;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This is an alternate slide to highlight metrics.</a:t>
            </a:r>
            <a:endParaRPr/>
          </a:p>
        </p:txBody>
      </p:sp>
      <p:sp>
        <p:nvSpPr>
          <p:cNvPr id="1249" name="Google Shape;1249;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6" name="Shape 1266"/>
        <p:cNvGrpSpPr/>
        <p:nvPr/>
      </p:nvGrpSpPr>
      <p:grpSpPr>
        <a:xfrm>
          <a:off x="0" y="0"/>
          <a:ext cx="0" cy="0"/>
          <a:chOff x="0" y="0"/>
          <a:chExt cx="0" cy="0"/>
        </a:xfrm>
      </p:grpSpPr>
      <p:sp>
        <p:nvSpPr>
          <p:cNvPr id="1267" name="Google Shape;1267;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68" name="Google Shape;1268;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1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3.png"/><Relationship Id="rId4" Type="http://schemas.openxmlformats.org/officeDocument/2006/relationships/image" Target="../media/image17.png"/><Relationship Id="rId5" Type="http://schemas.openxmlformats.org/officeDocument/2006/relationships/image" Target="../media/image6.png"/><Relationship Id="rId6"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 Id="rId3"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7.png"/><Relationship Id="rId4" Type="http://schemas.openxmlformats.org/officeDocument/2006/relationships/image" Target="../media/image6.png"/><Relationship Id="rId5" Type="http://schemas.openxmlformats.org/officeDocument/2006/relationships/image" Target="../media/image5.png"/><Relationship Id="rId6"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 Id="rId3"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4.png"/><Relationship Id="rId4" Type="http://schemas.openxmlformats.org/officeDocument/2006/relationships/image" Target="../media/image14.png"/><Relationship Id="rId5"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21.png"/><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21.png"/><Relationship Id="rId4"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3.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3.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3.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3.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png"/><Relationship Id="rId3" Type="http://schemas.openxmlformats.org/officeDocument/2006/relationships/image" Target="../media/image20.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 Id="rId3" Type="http://schemas.openxmlformats.org/officeDocument/2006/relationships/image" Target="../media/image40.png"/><Relationship Id="rId4" Type="http://schemas.openxmlformats.org/officeDocument/2006/relationships/image" Target="../media/image19.png"/><Relationship Id="rId5" Type="http://schemas.openxmlformats.org/officeDocument/2006/relationships/image" Target="../media/image44.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14.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3.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7.png"/><Relationship Id="rId4" Type="http://schemas.openxmlformats.org/officeDocument/2006/relationships/image" Target="../media/image6.png"/><Relationship Id="rId5" Type="http://schemas.openxmlformats.org/officeDocument/2006/relationships/image" Target="../media/image5.png"/><Relationship Id="rId6" Type="http://schemas.openxmlformats.org/officeDocument/2006/relationships/image" Target="../media/image1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 Id="rId3" Type="http://schemas.openxmlformats.org/officeDocument/2006/relationships/image" Target="../media/image17.png"/><Relationship Id="rId4" Type="http://schemas.openxmlformats.org/officeDocument/2006/relationships/image" Target="../media/image6.png"/><Relationship Id="rId5" Type="http://schemas.openxmlformats.org/officeDocument/2006/relationships/image" Target="../media/image5.png"/><Relationship Id="rId6"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White &amp; Transparent Blue">
  <p:cSld name="5_Title Slide_2_1">
    <p:bg>
      <p:bgPr>
        <a:blipFill>
          <a:blip r:embed="rId2">
            <a:alphaModFix/>
          </a:blip>
          <a:stretch>
            <a:fillRect/>
          </a:stretch>
        </a:blipFill>
      </p:bgPr>
    </p:bg>
    <p:spTree>
      <p:nvGrpSpPr>
        <p:cNvPr id="6" name="Shape 6"/>
        <p:cNvGrpSpPr/>
        <p:nvPr/>
      </p:nvGrpSpPr>
      <p:grpSpPr>
        <a:xfrm>
          <a:off x="0" y="0"/>
          <a:ext cx="0" cy="0"/>
          <a:chOff x="0" y="0"/>
          <a:chExt cx="0" cy="0"/>
        </a:xfrm>
      </p:grpSpPr>
      <p:sp>
        <p:nvSpPr>
          <p:cNvPr id="7" name="Google Shape;7;g348f093c0de_0_31"/>
          <p:cNvSpPr/>
          <p:nvPr/>
        </p:nvSpPr>
        <p:spPr>
          <a:xfrm>
            <a:off x="1" y="2124171"/>
            <a:ext cx="9374908" cy="3131320"/>
          </a:xfrm>
          <a:custGeom>
            <a:rect b="b" l="l" r="r" t="t"/>
            <a:pathLst>
              <a:path extrusionOk="0" h="3131320" w="9374908">
                <a:moveTo>
                  <a:pt x="0" y="0"/>
                </a:moveTo>
                <a:lnTo>
                  <a:pt x="9374908" y="0"/>
                </a:lnTo>
                <a:lnTo>
                  <a:pt x="9374908" y="3131320"/>
                </a:lnTo>
                <a:lnTo>
                  <a:pt x="0" y="3131320"/>
                </a:lnTo>
                <a:lnTo>
                  <a:pt x="0" y="0"/>
                </a:lnTo>
                <a:close/>
              </a:path>
            </a:pathLst>
          </a:custGeom>
          <a:solidFill>
            <a:schemeClr val="accent2">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pic>
        <p:nvPicPr>
          <p:cNvPr descr="A blue and orange rectangle with black lines&#10;&#10;Description automatically generated" id="8" name="Google Shape;8;g348f093c0de_0_31"/>
          <p:cNvPicPr preferRelativeResize="0"/>
          <p:nvPr/>
        </p:nvPicPr>
        <p:blipFill rotWithShape="1">
          <a:blip r:embed="rId3">
            <a:alphaModFix/>
          </a:blip>
          <a:srcRect b="0" l="0" r="0" t="0"/>
          <a:stretch/>
        </p:blipFill>
        <p:spPr>
          <a:xfrm>
            <a:off x="9444912" y="517236"/>
            <a:ext cx="2747088" cy="6340765"/>
          </a:xfrm>
          <a:prstGeom prst="rect">
            <a:avLst/>
          </a:prstGeom>
          <a:noFill/>
          <a:ln>
            <a:noFill/>
          </a:ln>
        </p:spPr>
      </p:pic>
      <p:sp>
        <p:nvSpPr>
          <p:cNvPr id="9" name="Google Shape;9;g348f093c0de_0_31"/>
          <p:cNvSpPr/>
          <p:nvPr/>
        </p:nvSpPr>
        <p:spPr>
          <a:xfrm>
            <a:off x="0" y="0"/>
            <a:ext cx="12192000" cy="6858000"/>
          </a:xfrm>
          <a:custGeom>
            <a:rect b="b" l="l" r="r" t="t"/>
            <a:pathLst>
              <a:path extrusionOk="0" h="6858000" w="12192000">
                <a:moveTo>
                  <a:pt x="0" y="0"/>
                </a:moveTo>
                <a:lnTo>
                  <a:pt x="12192000" y="0"/>
                </a:lnTo>
                <a:lnTo>
                  <a:pt x="12192000" y="6858000"/>
                </a:lnTo>
                <a:lnTo>
                  <a:pt x="0" y="6858000"/>
                </a:lnTo>
                <a:lnTo>
                  <a:pt x="0" y="0"/>
                </a:lnTo>
                <a:close/>
                <a:moveTo>
                  <a:pt x="1" y="2124171"/>
                </a:moveTo>
                <a:lnTo>
                  <a:pt x="1" y="5255491"/>
                </a:lnTo>
                <a:lnTo>
                  <a:pt x="9374909" y="5255491"/>
                </a:lnTo>
                <a:lnTo>
                  <a:pt x="9374909" y="2124171"/>
                </a:lnTo>
                <a:lnTo>
                  <a:pt x="1" y="2124171"/>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pic>
        <p:nvPicPr>
          <p:cNvPr id="10" name="Google Shape;10;g348f093c0de_0_31" title="softworks_logo_horizontal_navy&amp;orange.png"/>
          <p:cNvPicPr preferRelativeResize="0"/>
          <p:nvPr/>
        </p:nvPicPr>
        <p:blipFill rotWithShape="1">
          <a:blip r:embed="rId4">
            <a:alphaModFix/>
          </a:blip>
          <a:srcRect b="129" l="0" r="0" t="118"/>
          <a:stretch/>
        </p:blipFill>
        <p:spPr>
          <a:xfrm>
            <a:off x="803563" y="532010"/>
            <a:ext cx="3676590" cy="1060150"/>
          </a:xfrm>
          <a:prstGeom prst="rect">
            <a:avLst/>
          </a:prstGeom>
          <a:noFill/>
          <a:ln>
            <a:noFill/>
          </a:ln>
        </p:spPr>
      </p:pic>
      <p:sp>
        <p:nvSpPr>
          <p:cNvPr id="11" name="Google Shape;11;g348f093c0de_0_31"/>
          <p:cNvSpPr txBox="1"/>
          <p:nvPr>
            <p:ph idx="1" type="body"/>
          </p:nvPr>
        </p:nvSpPr>
        <p:spPr>
          <a:xfrm>
            <a:off x="1293097" y="2355267"/>
            <a:ext cx="7823100" cy="1455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100"/>
              </a:spcBef>
              <a:spcAft>
                <a:spcPts val="0"/>
              </a:spcAft>
              <a:buClr>
                <a:schemeClr val="lt1"/>
              </a:buClr>
              <a:buSzPts val="4800"/>
              <a:buFont typeface="Arial"/>
              <a:buNone/>
              <a:defRPr b="1" i="0" sz="4800" u="none" cap="none" strike="noStrike">
                <a:solidFill>
                  <a:schemeClr val="lt1"/>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12" name="Google Shape;12;g348f093c0de_0_31"/>
          <p:cNvSpPr txBox="1"/>
          <p:nvPr>
            <p:ph idx="2" type="body"/>
          </p:nvPr>
        </p:nvSpPr>
        <p:spPr>
          <a:xfrm>
            <a:off x="1293097" y="4646440"/>
            <a:ext cx="7823100" cy="236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lt1"/>
              </a:buClr>
              <a:buSzPts val="1100"/>
              <a:buFont typeface="Arial"/>
              <a:buNone/>
              <a:defRPr b="0" i="0" sz="1100" u="none" cap="none" strike="noStrike">
                <a:solidFill>
                  <a:schemeClr val="lt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13" name="Google Shape;13;g348f093c0de_0_31"/>
          <p:cNvSpPr txBox="1"/>
          <p:nvPr>
            <p:ph idx="3" type="body"/>
          </p:nvPr>
        </p:nvSpPr>
        <p:spPr>
          <a:xfrm>
            <a:off x="1293097" y="3945505"/>
            <a:ext cx="7823100" cy="388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lt1"/>
              </a:buClr>
              <a:buSzPts val="2800"/>
              <a:buFont typeface="Arial"/>
              <a:buNone/>
              <a:defRPr b="0" i="0" sz="2800" u="none" cap="none" strike="noStrike">
                <a:solidFill>
                  <a:schemeClr val="lt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14" name="Google Shape;14;g348f093c0de_0_31"/>
          <p:cNvSpPr txBox="1"/>
          <p:nvPr>
            <p:ph idx="4" type="body"/>
          </p:nvPr>
        </p:nvSpPr>
        <p:spPr>
          <a:xfrm>
            <a:off x="2724732" y="6369526"/>
            <a:ext cx="6742500" cy="236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100"/>
              </a:spcBef>
              <a:spcAft>
                <a:spcPts val="0"/>
              </a:spcAft>
              <a:buClr>
                <a:schemeClr val="accent5"/>
              </a:buClr>
              <a:buSzPts val="900"/>
              <a:buFont typeface="Arial"/>
              <a:buNone/>
              <a:defRPr b="0" i="0" sz="900" u="none" cap="none" strike="noStrike">
                <a:solidFill>
                  <a:schemeClr val="accent5"/>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pic>
        <p:nvPicPr>
          <p:cNvPr descr="A blue and orange rectangle with black lines&#10;&#10;Description automatically generated" id="15" name="Google Shape;15;g348f093c0de_0_31"/>
          <p:cNvPicPr preferRelativeResize="0"/>
          <p:nvPr/>
        </p:nvPicPr>
        <p:blipFill rotWithShape="1">
          <a:blip r:embed="rId3">
            <a:alphaModFix/>
          </a:blip>
          <a:srcRect b="0" l="0" r="0" t="0"/>
          <a:stretch/>
        </p:blipFill>
        <p:spPr>
          <a:xfrm>
            <a:off x="9444912" y="517236"/>
            <a:ext cx="2747088" cy="634076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Slide">
  <p:cSld name="7_Title Slide">
    <p:spTree>
      <p:nvGrpSpPr>
        <p:cNvPr id="148" name="Shape 148"/>
        <p:cNvGrpSpPr/>
        <p:nvPr/>
      </p:nvGrpSpPr>
      <p:grpSpPr>
        <a:xfrm>
          <a:off x="0" y="0"/>
          <a:ext cx="0" cy="0"/>
          <a:chOff x="0" y="0"/>
          <a:chExt cx="0" cy="0"/>
        </a:xfrm>
      </p:grpSpPr>
      <p:sp>
        <p:nvSpPr>
          <p:cNvPr id="149" name="Google Shape;149;g348f093c0de_0_1"/>
          <p:cNvSpPr/>
          <p:nvPr/>
        </p:nvSpPr>
        <p:spPr>
          <a:xfrm>
            <a:off x="0" y="6340764"/>
            <a:ext cx="12192000" cy="5172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150" name="Google Shape;150;g348f093c0de_0_1"/>
          <p:cNvSpPr/>
          <p:nvPr/>
        </p:nvSpPr>
        <p:spPr>
          <a:xfrm>
            <a:off x="0" y="0"/>
            <a:ext cx="12192000" cy="6858000"/>
          </a:xfrm>
          <a:prstGeom prst="rect">
            <a:avLst/>
          </a:prstGeom>
          <a:gradFill>
            <a:gsLst>
              <a:gs pos="0">
                <a:schemeClr val="accent2"/>
              </a:gs>
              <a:gs pos="100000">
                <a:srgbClr val="13294B">
                  <a:alpha val="74509"/>
                </a:srgbClr>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pic>
        <p:nvPicPr>
          <p:cNvPr id="151" name="Google Shape;151;g348f093c0de_0_1"/>
          <p:cNvPicPr preferRelativeResize="0"/>
          <p:nvPr/>
        </p:nvPicPr>
        <p:blipFill rotWithShape="1">
          <a:blip r:embed="rId2">
            <a:alphaModFix/>
          </a:blip>
          <a:srcRect b="0" l="0" r="0" t="0"/>
          <a:stretch/>
        </p:blipFill>
        <p:spPr>
          <a:xfrm>
            <a:off x="9449231" y="517236"/>
            <a:ext cx="2742770" cy="6340765"/>
          </a:xfrm>
          <a:prstGeom prst="rect">
            <a:avLst/>
          </a:prstGeom>
          <a:noFill/>
          <a:ln>
            <a:noFill/>
          </a:ln>
        </p:spPr>
      </p:pic>
      <p:sp>
        <p:nvSpPr>
          <p:cNvPr id="152" name="Google Shape;152;g348f093c0de_0_1"/>
          <p:cNvSpPr txBox="1"/>
          <p:nvPr>
            <p:ph idx="1" type="body"/>
          </p:nvPr>
        </p:nvSpPr>
        <p:spPr>
          <a:xfrm>
            <a:off x="2724732" y="6481145"/>
            <a:ext cx="6742500" cy="236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100"/>
              </a:spcBef>
              <a:spcAft>
                <a:spcPts val="0"/>
              </a:spcAft>
              <a:buClr>
                <a:schemeClr val="lt1"/>
              </a:buClr>
              <a:buSzPts val="900"/>
              <a:buFont typeface="Arial"/>
              <a:buNone/>
              <a:defRPr b="0" i="0" sz="900" u="none" cap="none" strike="noStrike">
                <a:solidFill>
                  <a:schemeClr val="lt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153" name="Google Shape;153;g348f093c0de_0_1"/>
          <p:cNvSpPr txBox="1"/>
          <p:nvPr>
            <p:ph idx="2" type="body"/>
          </p:nvPr>
        </p:nvSpPr>
        <p:spPr>
          <a:xfrm>
            <a:off x="1293097" y="2733953"/>
            <a:ext cx="7823100" cy="1455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100"/>
              </a:spcBef>
              <a:spcAft>
                <a:spcPts val="0"/>
              </a:spcAft>
              <a:buClr>
                <a:schemeClr val="lt1"/>
              </a:buClr>
              <a:buSzPts val="4800"/>
              <a:buFont typeface="Arial"/>
              <a:buNone/>
              <a:defRPr b="1" i="0" sz="4800" u="none" cap="none" strike="noStrike">
                <a:solidFill>
                  <a:schemeClr val="lt1"/>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154" name="Google Shape;154;g348f093c0de_0_1"/>
          <p:cNvSpPr txBox="1"/>
          <p:nvPr>
            <p:ph idx="3" type="body"/>
          </p:nvPr>
        </p:nvSpPr>
        <p:spPr>
          <a:xfrm>
            <a:off x="1293097" y="5209853"/>
            <a:ext cx="7823100" cy="236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lt1"/>
              </a:buClr>
              <a:buSzPts val="1100"/>
              <a:buFont typeface="Arial"/>
              <a:buNone/>
              <a:defRPr b="0" i="0" sz="1100" u="none" cap="none" strike="noStrike">
                <a:solidFill>
                  <a:schemeClr val="lt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155" name="Google Shape;155;g348f093c0de_0_1"/>
          <p:cNvSpPr txBox="1"/>
          <p:nvPr>
            <p:ph idx="4" type="body"/>
          </p:nvPr>
        </p:nvSpPr>
        <p:spPr>
          <a:xfrm>
            <a:off x="1293097" y="4324191"/>
            <a:ext cx="7823100" cy="388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1"/>
              </a:buClr>
              <a:buSzPts val="2800"/>
              <a:buFont typeface="Arial"/>
              <a:buNone/>
              <a:defRPr b="0" i="0" sz="2800" u="none" cap="none" strike="noStrike">
                <a:solidFill>
                  <a:schemeClr val="accent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pic>
        <p:nvPicPr>
          <p:cNvPr id="156" name="Google Shape;156;g348f093c0de_0_1" title="softworks_logo_horizontal_white&amp;orange.png"/>
          <p:cNvPicPr preferRelativeResize="0"/>
          <p:nvPr/>
        </p:nvPicPr>
        <p:blipFill rotWithShape="1">
          <a:blip r:embed="rId3">
            <a:alphaModFix/>
          </a:blip>
          <a:srcRect b="129" l="0" r="0" t="118"/>
          <a:stretch/>
        </p:blipFill>
        <p:spPr>
          <a:xfrm>
            <a:off x="1403927" y="982394"/>
            <a:ext cx="3215867" cy="927302"/>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Slide">
  <p:cSld name="6_Title Slide">
    <p:spTree>
      <p:nvGrpSpPr>
        <p:cNvPr id="157" name="Shape 157"/>
        <p:cNvGrpSpPr/>
        <p:nvPr/>
      </p:nvGrpSpPr>
      <p:grpSpPr>
        <a:xfrm>
          <a:off x="0" y="0"/>
          <a:ext cx="0" cy="0"/>
          <a:chOff x="0" y="0"/>
          <a:chExt cx="0" cy="0"/>
        </a:xfrm>
      </p:grpSpPr>
      <p:sp>
        <p:nvSpPr>
          <p:cNvPr id="158" name="Google Shape;158;g348f093c0de_0_10"/>
          <p:cNvSpPr/>
          <p:nvPr/>
        </p:nvSpPr>
        <p:spPr>
          <a:xfrm>
            <a:off x="0" y="6340764"/>
            <a:ext cx="12192000" cy="5172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159" name="Google Shape;159;g348f093c0de_0_10"/>
          <p:cNvSpPr/>
          <p:nvPr/>
        </p:nvSpPr>
        <p:spPr>
          <a:xfrm>
            <a:off x="0" y="0"/>
            <a:ext cx="12192000" cy="6858000"/>
          </a:xfrm>
          <a:prstGeom prst="rect">
            <a:avLst/>
          </a:prstGeom>
          <a:gradFill>
            <a:gsLst>
              <a:gs pos="0">
                <a:schemeClr val="accent2"/>
              </a:gs>
              <a:gs pos="100000">
                <a:srgbClr val="13294B">
                  <a:alpha val="74509"/>
                </a:srgbClr>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pic>
        <p:nvPicPr>
          <p:cNvPr id="160" name="Google Shape;160;g348f093c0de_0_10"/>
          <p:cNvPicPr preferRelativeResize="0"/>
          <p:nvPr/>
        </p:nvPicPr>
        <p:blipFill rotWithShape="1">
          <a:blip r:embed="rId2">
            <a:alphaModFix/>
          </a:blip>
          <a:srcRect b="0" l="0" r="0" t="0"/>
          <a:stretch/>
        </p:blipFill>
        <p:spPr>
          <a:xfrm>
            <a:off x="9449231" y="517236"/>
            <a:ext cx="2742770" cy="6340765"/>
          </a:xfrm>
          <a:prstGeom prst="rect">
            <a:avLst/>
          </a:prstGeom>
          <a:noFill/>
          <a:ln>
            <a:noFill/>
          </a:ln>
        </p:spPr>
      </p:pic>
      <p:sp>
        <p:nvSpPr>
          <p:cNvPr id="161" name="Google Shape;161;g348f093c0de_0_10"/>
          <p:cNvSpPr txBox="1"/>
          <p:nvPr>
            <p:ph idx="1" type="body"/>
          </p:nvPr>
        </p:nvSpPr>
        <p:spPr>
          <a:xfrm>
            <a:off x="2724732" y="6481145"/>
            <a:ext cx="6742500" cy="236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100"/>
              </a:spcBef>
              <a:spcAft>
                <a:spcPts val="0"/>
              </a:spcAft>
              <a:buClr>
                <a:schemeClr val="lt1"/>
              </a:buClr>
              <a:buSzPts val="900"/>
              <a:buFont typeface="Arial"/>
              <a:buNone/>
              <a:defRPr b="0" i="0" sz="900" u="none" cap="none" strike="noStrike">
                <a:solidFill>
                  <a:schemeClr val="lt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pic>
        <p:nvPicPr>
          <p:cNvPr id="162" name="Google Shape;162;g348f093c0de_0_10" title="softworks_logo_horizontal_white&amp;orange.png"/>
          <p:cNvPicPr preferRelativeResize="0"/>
          <p:nvPr/>
        </p:nvPicPr>
        <p:blipFill rotWithShape="1">
          <a:blip r:embed="rId3">
            <a:alphaModFix/>
          </a:blip>
          <a:srcRect b="129" l="0" r="0" t="118"/>
          <a:stretch/>
        </p:blipFill>
        <p:spPr>
          <a:xfrm>
            <a:off x="1531910" y="2778378"/>
            <a:ext cx="2318339" cy="668494"/>
          </a:xfrm>
          <a:prstGeom prst="rect">
            <a:avLst/>
          </a:prstGeom>
          <a:noFill/>
          <a:ln>
            <a:noFill/>
          </a:ln>
        </p:spPr>
      </p:pic>
      <p:sp>
        <p:nvSpPr>
          <p:cNvPr id="163" name="Google Shape;163;g348f093c0de_0_10"/>
          <p:cNvSpPr txBox="1"/>
          <p:nvPr>
            <p:ph idx="2" type="body"/>
          </p:nvPr>
        </p:nvSpPr>
        <p:spPr>
          <a:xfrm>
            <a:off x="1835630" y="3861613"/>
            <a:ext cx="4197600" cy="256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lt1"/>
              </a:buClr>
              <a:buSzPts val="1500"/>
              <a:buFont typeface="Arial"/>
              <a:buNone/>
              <a:defRPr b="0" i="0" sz="1500" u="none" cap="none" strike="noStrike">
                <a:solidFill>
                  <a:schemeClr val="lt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164" name="Google Shape;164;g348f093c0de_0_10"/>
          <p:cNvSpPr txBox="1"/>
          <p:nvPr>
            <p:ph idx="3" type="body"/>
          </p:nvPr>
        </p:nvSpPr>
        <p:spPr>
          <a:xfrm>
            <a:off x="1835630" y="4211023"/>
            <a:ext cx="4197600" cy="256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lt1"/>
              </a:buClr>
              <a:buSzPts val="1500"/>
              <a:buFont typeface="Arial"/>
              <a:buNone/>
              <a:defRPr b="0" i="0" sz="1500" u="none" cap="none" strike="noStrike">
                <a:solidFill>
                  <a:schemeClr val="lt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165" name="Google Shape;165;g348f093c0de_0_10"/>
          <p:cNvSpPr txBox="1"/>
          <p:nvPr>
            <p:ph idx="4" type="body"/>
          </p:nvPr>
        </p:nvSpPr>
        <p:spPr>
          <a:xfrm>
            <a:off x="1835630" y="4560433"/>
            <a:ext cx="4197600" cy="256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lt1"/>
              </a:buClr>
              <a:buSzPts val="1500"/>
              <a:buFont typeface="Arial"/>
              <a:buNone/>
              <a:defRPr b="0" i="0" sz="1500" u="none" cap="none" strike="noStrike">
                <a:solidFill>
                  <a:schemeClr val="lt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pic>
        <p:nvPicPr>
          <p:cNvPr id="166" name="Google Shape;166;g348f093c0de_0_10"/>
          <p:cNvPicPr preferRelativeResize="0"/>
          <p:nvPr/>
        </p:nvPicPr>
        <p:blipFill rotWithShape="1">
          <a:blip r:embed="rId4">
            <a:alphaModFix/>
          </a:blip>
          <a:srcRect b="0" l="0" r="0" t="0"/>
          <a:stretch/>
        </p:blipFill>
        <p:spPr>
          <a:xfrm>
            <a:off x="1532127" y="3876068"/>
            <a:ext cx="227874" cy="227401"/>
          </a:xfrm>
          <a:prstGeom prst="rect">
            <a:avLst/>
          </a:prstGeom>
          <a:noFill/>
          <a:ln>
            <a:noFill/>
          </a:ln>
        </p:spPr>
      </p:pic>
      <p:pic>
        <p:nvPicPr>
          <p:cNvPr id="167" name="Google Shape;167;g348f093c0de_0_10"/>
          <p:cNvPicPr preferRelativeResize="0"/>
          <p:nvPr/>
        </p:nvPicPr>
        <p:blipFill rotWithShape="1">
          <a:blip r:embed="rId5">
            <a:alphaModFix/>
          </a:blip>
          <a:srcRect b="0" l="0" r="0" t="0"/>
          <a:stretch/>
        </p:blipFill>
        <p:spPr>
          <a:xfrm>
            <a:off x="1531910" y="4225132"/>
            <a:ext cx="228100" cy="228100"/>
          </a:xfrm>
          <a:prstGeom prst="rect">
            <a:avLst/>
          </a:prstGeom>
          <a:noFill/>
          <a:ln>
            <a:noFill/>
          </a:ln>
        </p:spPr>
      </p:pic>
      <p:pic>
        <p:nvPicPr>
          <p:cNvPr id="168" name="Google Shape;168;g348f093c0de_0_10"/>
          <p:cNvPicPr preferRelativeResize="0"/>
          <p:nvPr/>
        </p:nvPicPr>
        <p:blipFill rotWithShape="1">
          <a:blip r:embed="rId6">
            <a:alphaModFix/>
          </a:blip>
          <a:srcRect b="0" l="0" r="0" t="0"/>
          <a:stretch/>
        </p:blipFill>
        <p:spPr>
          <a:xfrm>
            <a:off x="1531910" y="4569069"/>
            <a:ext cx="239044" cy="239044"/>
          </a:xfrm>
          <a:prstGeom prst="rect">
            <a:avLst/>
          </a:prstGeom>
          <a:noFill/>
          <a:ln>
            <a:noFill/>
          </a:ln>
        </p:spPr>
      </p:pic>
      <p:sp>
        <p:nvSpPr>
          <p:cNvPr id="169" name="Google Shape;169;g348f093c0de_0_10"/>
          <p:cNvSpPr txBox="1"/>
          <p:nvPr>
            <p:ph idx="5" type="body"/>
          </p:nvPr>
        </p:nvSpPr>
        <p:spPr>
          <a:xfrm>
            <a:off x="1417369" y="1471222"/>
            <a:ext cx="4604700" cy="549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lt1"/>
              </a:buClr>
              <a:buSzPts val="3600"/>
              <a:buFont typeface="Arial"/>
              <a:buNone/>
              <a:defRPr b="1" i="0" sz="3600" u="none" cap="none" strike="noStrike">
                <a:solidFill>
                  <a:schemeClr val="lt1"/>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Slide">
  <p:cSld name="5_Title Slide">
    <p:bg>
      <p:bgPr>
        <a:solidFill>
          <a:schemeClr val="accent2"/>
        </a:solidFill>
      </p:bgPr>
    </p:bg>
    <p:spTree>
      <p:nvGrpSpPr>
        <p:cNvPr id="170" name="Shape 170"/>
        <p:cNvGrpSpPr/>
        <p:nvPr/>
      </p:nvGrpSpPr>
      <p:grpSpPr>
        <a:xfrm>
          <a:off x="0" y="0"/>
          <a:ext cx="0" cy="0"/>
          <a:chOff x="0" y="0"/>
          <a:chExt cx="0" cy="0"/>
        </a:xfrm>
      </p:grpSpPr>
      <p:sp>
        <p:nvSpPr>
          <p:cNvPr id="171" name="Google Shape;171;g348f093c0de_0_23"/>
          <p:cNvSpPr txBox="1"/>
          <p:nvPr>
            <p:ph idx="1" type="body"/>
          </p:nvPr>
        </p:nvSpPr>
        <p:spPr>
          <a:xfrm>
            <a:off x="1293097" y="2733953"/>
            <a:ext cx="7823100" cy="1455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100"/>
              </a:spcBef>
              <a:spcAft>
                <a:spcPts val="0"/>
              </a:spcAft>
              <a:buClr>
                <a:schemeClr val="lt1"/>
              </a:buClr>
              <a:buSzPts val="4800"/>
              <a:buFont typeface="Arial"/>
              <a:buNone/>
              <a:defRPr b="1" i="0" sz="4800" u="none" cap="none" strike="noStrike">
                <a:solidFill>
                  <a:schemeClr val="lt1"/>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172" name="Google Shape;172;g348f093c0de_0_23"/>
          <p:cNvSpPr txBox="1"/>
          <p:nvPr>
            <p:ph idx="2" type="body"/>
          </p:nvPr>
        </p:nvSpPr>
        <p:spPr>
          <a:xfrm>
            <a:off x="1293097" y="5209853"/>
            <a:ext cx="7823100" cy="236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lt1"/>
              </a:buClr>
              <a:buSzPts val="1100"/>
              <a:buFont typeface="Arial"/>
              <a:buNone/>
              <a:defRPr b="0" i="0" sz="1100" u="none" cap="none" strike="noStrike">
                <a:solidFill>
                  <a:schemeClr val="lt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173" name="Google Shape;173;g348f093c0de_0_23"/>
          <p:cNvSpPr txBox="1"/>
          <p:nvPr>
            <p:ph idx="3" type="body"/>
          </p:nvPr>
        </p:nvSpPr>
        <p:spPr>
          <a:xfrm>
            <a:off x="1293097" y="4324191"/>
            <a:ext cx="7823100" cy="388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1"/>
              </a:buClr>
              <a:buSzPts val="2800"/>
              <a:buFont typeface="Arial"/>
              <a:buNone/>
              <a:defRPr b="0" i="0" sz="2800" u="none" cap="none" strike="noStrike">
                <a:solidFill>
                  <a:schemeClr val="accent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174" name="Google Shape;174;g348f093c0de_0_23"/>
          <p:cNvSpPr txBox="1"/>
          <p:nvPr>
            <p:ph idx="4" type="body"/>
          </p:nvPr>
        </p:nvSpPr>
        <p:spPr>
          <a:xfrm>
            <a:off x="2724732" y="6481145"/>
            <a:ext cx="6742500" cy="236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100"/>
              </a:spcBef>
              <a:spcAft>
                <a:spcPts val="0"/>
              </a:spcAft>
              <a:buClr>
                <a:schemeClr val="lt1"/>
              </a:buClr>
              <a:buSzPts val="900"/>
              <a:buFont typeface="Arial"/>
              <a:buNone/>
              <a:defRPr b="0" i="0" sz="900" u="none" cap="none" strike="noStrike">
                <a:solidFill>
                  <a:schemeClr val="lt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pic>
        <p:nvPicPr>
          <p:cNvPr id="175" name="Google Shape;175;g348f093c0de_0_23" title="softworks_logo_horizontal_white&amp;orange.png"/>
          <p:cNvPicPr preferRelativeResize="0"/>
          <p:nvPr/>
        </p:nvPicPr>
        <p:blipFill rotWithShape="1">
          <a:blip r:embed="rId2">
            <a:alphaModFix/>
          </a:blip>
          <a:srcRect b="129" l="0" r="0" t="118"/>
          <a:stretch/>
        </p:blipFill>
        <p:spPr>
          <a:xfrm>
            <a:off x="1403927" y="982394"/>
            <a:ext cx="3215867" cy="927302"/>
          </a:xfrm>
          <a:prstGeom prst="rect">
            <a:avLst/>
          </a:prstGeom>
          <a:noFill/>
          <a:ln>
            <a:noFill/>
          </a:ln>
        </p:spPr>
      </p:pic>
      <p:sp>
        <p:nvSpPr>
          <p:cNvPr id="176" name="Google Shape;176;g348f093c0de_0_23"/>
          <p:cNvSpPr/>
          <p:nvPr/>
        </p:nvSpPr>
        <p:spPr>
          <a:xfrm>
            <a:off x="0" y="6340764"/>
            <a:ext cx="12192000" cy="5172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pic>
        <p:nvPicPr>
          <p:cNvPr id="177" name="Google Shape;177;g348f093c0de_0_23"/>
          <p:cNvPicPr preferRelativeResize="0"/>
          <p:nvPr/>
        </p:nvPicPr>
        <p:blipFill rotWithShape="1">
          <a:blip r:embed="rId3">
            <a:alphaModFix/>
          </a:blip>
          <a:srcRect b="0" l="0" r="0" t="0"/>
          <a:stretch/>
        </p:blipFill>
        <p:spPr>
          <a:xfrm>
            <a:off x="9449231" y="517236"/>
            <a:ext cx="2742770" cy="634076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bg>
      <p:bgPr>
        <a:solidFill>
          <a:schemeClr val="lt1"/>
        </a:solidFill>
      </p:bgPr>
    </p:bg>
    <p:spTree>
      <p:nvGrpSpPr>
        <p:cNvPr id="178" name="Shape 178"/>
        <p:cNvGrpSpPr/>
        <p:nvPr/>
      </p:nvGrpSpPr>
      <p:grpSpPr>
        <a:xfrm>
          <a:off x="0" y="0"/>
          <a:ext cx="0" cy="0"/>
          <a:chOff x="0" y="0"/>
          <a:chExt cx="0" cy="0"/>
        </a:xfrm>
      </p:grpSpPr>
      <p:sp>
        <p:nvSpPr>
          <p:cNvPr id="179" name="Google Shape;179;g348f093c0de_0_41"/>
          <p:cNvSpPr/>
          <p:nvPr/>
        </p:nvSpPr>
        <p:spPr>
          <a:xfrm>
            <a:off x="1" y="2124171"/>
            <a:ext cx="9375300" cy="31317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180" name="Google Shape;180;g348f093c0de_0_41"/>
          <p:cNvSpPr txBox="1"/>
          <p:nvPr>
            <p:ph idx="1" type="body"/>
          </p:nvPr>
        </p:nvSpPr>
        <p:spPr>
          <a:xfrm>
            <a:off x="1293097" y="2355267"/>
            <a:ext cx="7823100" cy="1455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100"/>
              </a:spcBef>
              <a:spcAft>
                <a:spcPts val="0"/>
              </a:spcAft>
              <a:buClr>
                <a:schemeClr val="accent2"/>
              </a:buClr>
              <a:buSzPts val="4800"/>
              <a:buFont typeface="Arial"/>
              <a:buNone/>
              <a:defRPr b="1" i="0" sz="4800" u="none" cap="none" strike="noStrike">
                <a:solidFill>
                  <a:schemeClr val="accent2"/>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181" name="Google Shape;181;g348f093c0de_0_41"/>
          <p:cNvSpPr txBox="1"/>
          <p:nvPr>
            <p:ph idx="2" type="body"/>
          </p:nvPr>
        </p:nvSpPr>
        <p:spPr>
          <a:xfrm>
            <a:off x="1293097" y="4646440"/>
            <a:ext cx="7823100" cy="236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2"/>
              </a:buClr>
              <a:buSzPts val="1100"/>
              <a:buFont typeface="Arial"/>
              <a:buNone/>
              <a:defRPr b="0" i="0" sz="1100" u="none" cap="none" strike="noStrike">
                <a:solidFill>
                  <a:schemeClr val="accent2"/>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182" name="Google Shape;182;g348f093c0de_0_41"/>
          <p:cNvSpPr txBox="1"/>
          <p:nvPr>
            <p:ph idx="3" type="body"/>
          </p:nvPr>
        </p:nvSpPr>
        <p:spPr>
          <a:xfrm>
            <a:off x="1293097" y="3945505"/>
            <a:ext cx="7823100" cy="388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2"/>
              </a:buClr>
              <a:buSzPts val="2800"/>
              <a:buFont typeface="Arial"/>
              <a:buNone/>
              <a:defRPr b="0" i="0" sz="2800" u="none" cap="none" strike="noStrike">
                <a:solidFill>
                  <a:schemeClr val="accent2"/>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183" name="Google Shape;183;g348f093c0de_0_41"/>
          <p:cNvSpPr txBox="1"/>
          <p:nvPr>
            <p:ph idx="4" type="body"/>
          </p:nvPr>
        </p:nvSpPr>
        <p:spPr>
          <a:xfrm>
            <a:off x="2724732" y="6369526"/>
            <a:ext cx="6742500" cy="236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100"/>
              </a:spcBef>
              <a:spcAft>
                <a:spcPts val="0"/>
              </a:spcAft>
              <a:buClr>
                <a:schemeClr val="accent5"/>
              </a:buClr>
              <a:buSzPts val="900"/>
              <a:buFont typeface="Arial"/>
              <a:buNone/>
              <a:defRPr b="0" i="0" sz="900" u="none" cap="none" strike="noStrike">
                <a:solidFill>
                  <a:schemeClr val="accent5"/>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pic>
        <p:nvPicPr>
          <p:cNvPr descr="A blue and orange rectangle with black lines&#10;&#10;Description automatically generated" id="184" name="Google Shape;184;g348f093c0de_0_41"/>
          <p:cNvPicPr preferRelativeResize="0"/>
          <p:nvPr/>
        </p:nvPicPr>
        <p:blipFill rotWithShape="1">
          <a:blip r:embed="rId2">
            <a:alphaModFix/>
          </a:blip>
          <a:srcRect b="0" l="0" r="0" t="0"/>
          <a:stretch/>
        </p:blipFill>
        <p:spPr>
          <a:xfrm>
            <a:off x="9444912" y="517236"/>
            <a:ext cx="2747088" cy="6340765"/>
          </a:xfrm>
          <a:prstGeom prst="rect">
            <a:avLst/>
          </a:prstGeom>
          <a:noFill/>
          <a:ln>
            <a:noFill/>
          </a:ln>
        </p:spPr>
      </p:pic>
      <p:pic>
        <p:nvPicPr>
          <p:cNvPr id="185" name="Google Shape;185;g348f093c0de_0_41" title="softworks_logo_horizontal_navy&amp;orange.png"/>
          <p:cNvPicPr preferRelativeResize="0"/>
          <p:nvPr/>
        </p:nvPicPr>
        <p:blipFill rotWithShape="1">
          <a:blip r:embed="rId3">
            <a:alphaModFix/>
          </a:blip>
          <a:srcRect b="129" l="0" r="0" t="118"/>
          <a:stretch/>
        </p:blipFill>
        <p:spPr>
          <a:xfrm>
            <a:off x="803563" y="532010"/>
            <a:ext cx="3676590" cy="106015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p:cSld name="4_Title Slide">
    <p:bg>
      <p:bgPr>
        <a:solidFill>
          <a:schemeClr val="lt1"/>
        </a:solidFill>
      </p:bgPr>
    </p:bg>
    <p:spTree>
      <p:nvGrpSpPr>
        <p:cNvPr id="186" name="Shape 186"/>
        <p:cNvGrpSpPr/>
        <p:nvPr/>
      </p:nvGrpSpPr>
      <p:grpSpPr>
        <a:xfrm>
          <a:off x="0" y="0"/>
          <a:ext cx="0" cy="0"/>
          <a:chOff x="0" y="0"/>
          <a:chExt cx="0" cy="0"/>
        </a:xfrm>
      </p:grpSpPr>
      <p:sp>
        <p:nvSpPr>
          <p:cNvPr id="187" name="Google Shape;187;g348f093c0de_0_49"/>
          <p:cNvSpPr/>
          <p:nvPr/>
        </p:nvSpPr>
        <p:spPr>
          <a:xfrm>
            <a:off x="1" y="2124171"/>
            <a:ext cx="9375300" cy="31317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188" name="Google Shape;188;g348f093c0de_0_49"/>
          <p:cNvSpPr txBox="1"/>
          <p:nvPr>
            <p:ph idx="1" type="body"/>
          </p:nvPr>
        </p:nvSpPr>
        <p:spPr>
          <a:xfrm>
            <a:off x="2724732" y="6369526"/>
            <a:ext cx="6742500" cy="236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100"/>
              </a:spcBef>
              <a:spcAft>
                <a:spcPts val="0"/>
              </a:spcAft>
              <a:buClr>
                <a:schemeClr val="accent5"/>
              </a:buClr>
              <a:buSzPts val="900"/>
              <a:buFont typeface="Arial"/>
              <a:buNone/>
              <a:defRPr b="0" i="0" sz="900" u="none" cap="none" strike="noStrike">
                <a:solidFill>
                  <a:schemeClr val="accent5"/>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pic>
        <p:nvPicPr>
          <p:cNvPr id="189" name="Google Shape;189;g348f093c0de_0_49" title="softworks_logo_horizontal_navy&amp;orange.png"/>
          <p:cNvPicPr preferRelativeResize="0"/>
          <p:nvPr/>
        </p:nvPicPr>
        <p:blipFill rotWithShape="1">
          <a:blip r:embed="rId2">
            <a:alphaModFix/>
          </a:blip>
          <a:srcRect b="129" l="0" r="0" t="118"/>
          <a:stretch/>
        </p:blipFill>
        <p:spPr>
          <a:xfrm>
            <a:off x="1531910" y="2649070"/>
            <a:ext cx="2318339" cy="668494"/>
          </a:xfrm>
          <a:prstGeom prst="rect">
            <a:avLst/>
          </a:prstGeom>
          <a:noFill/>
          <a:ln>
            <a:noFill/>
          </a:ln>
        </p:spPr>
      </p:pic>
      <p:sp>
        <p:nvSpPr>
          <p:cNvPr id="190" name="Google Shape;190;g348f093c0de_0_49"/>
          <p:cNvSpPr txBox="1"/>
          <p:nvPr>
            <p:ph idx="2" type="body"/>
          </p:nvPr>
        </p:nvSpPr>
        <p:spPr>
          <a:xfrm>
            <a:off x="1835630" y="3796961"/>
            <a:ext cx="4197600" cy="256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500"/>
              <a:buFont typeface="Arial"/>
              <a:buNone/>
              <a:defRPr b="0" i="0" sz="15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191" name="Google Shape;191;g348f093c0de_0_49"/>
          <p:cNvSpPr txBox="1"/>
          <p:nvPr>
            <p:ph idx="3" type="body"/>
          </p:nvPr>
        </p:nvSpPr>
        <p:spPr>
          <a:xfrm>
            <a:off x="1835630" y="4146371"/>
            <a:ext cx="4197600" cy="256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500"/>
              <a:buFont typeface="Arial"/>
              <a:buNone/>
              <a:defRPr b="0" i="0" sz="15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192" name="Google Shape;192;g348f093c0de_0_49"/>
          <p:cNvSpPr txBox="1"/>
          <p:nvPr>
            <p:ph idx="4" type="body"/>
          </p:nvPr>
        </p:nvSpPr>
        <p:spPr>
          <a:xfrm>
            <a:off x="1835630" y="4495781"/>
            <a:ext cx="4197600" cy="256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500"/>
              <a:buFont typeface="Arial"/>
              <a:buNone/>
              <a:defRPr b="0" i="0" sz="15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pic>
        <p:nvPicPr>
          <p:cNvPr id="193" name="Google Shape;193;g348f093c0de_0_49"/>
          <p:cNvPicPr preferRelativeResize="0"/>
          <p:nvPr/>
        </p:nvPicPr>
        <p:blipFill rotWithShape="1">
          <a:blip r:embed="rId3">
            <a:alphaModFix/>
          </a:blip>
          <a:srcRect b="0" l="0" r="0" t="0"/>
          <a:stretch/>
        </p:blipFill>
        <p:spPr>
          <a:xfrm>
            <a:off x="1532127" y="3811416"/>
            <a:ext cx="227874" cy="227401"/>
          </a:xfrm>
          <a:prstGeom prst="rect">
            <a:avLst/>
          </a:prstGeom>
          <a:noFill/>
          <a:ln>
            <a:noFill/>
          </a:ln>
        </p:spPr>
      </p:pic>
      <p:pic>
        <p:nvPicPr>
          <p:cNvPr id="194" name="Google Shape;194;g348f093c0de_0_49"/>
          <p:cNvPicPr preferRelativeResize="0"/>
          <p:nvPr/>
        </p:nvPicPr>
        <p:blipFill rotWithShape="1">
          <a:blip r:embed="rId4">
            <a:alphaModFix/>
          </a:blip>
          <a:srcRect b="0" l="0" r="0" t="0"/>
          <a:stretch/>
        </p:blipFill>
        <p:spPr>
          <a:xfrm>
            <a:off x="1531910" y="4160480"/>
            <a:ext cx="228100" cy="228100"/>
          </a:xfrm>
          <a:prstGeom prst="rect">
            <a:avLst/>
          </a:prstGeom>
          <a:noFill/>
          <a:ln>
            <a:noFill/>
          </a:ln>
        </p:spPr>
      </p:pic>
      <p:pic>
        <p:nvPicPr>
          <p:cNvPr id="195" name="Google Shape;195;g348f093c0de_0_49"/>
          <p:cNvPicPr preferRelativeResize="0"/>
          <p:nvPr/>
        </p:nvPicPr>
        <p:blipFill rotWithShape="1">
          <a:blip r:embed="rId5">
            <a:alphaModFix/>
          </a:blip>
          <a:srcRect b="0" l="0" r="0" t="0"/>
          <a:stretch/>
        </p:blipFill>
        <p:spPr>
          <a:xfrm>
            <a:off x="1531910" y="4504417"/>
            <a:ext cx="239044" cy="239044"/>
          </a:xfrm>
          <a:prstGeom prst="rect">
            <a:avLst/>
          </a:prstGeom>
          <a:noFill/>
          <a:ln>
            <a:noFill/>
          </a:ln>
        </p:spPr>
      </p:pic>
      <p:pic>
        <p:nvPicPr>
          <p:cNvPr descr="A blue and orange rectangle with black lines&#10;&#10;Description automatically generated" id="196" name="Google Shape;196;g348f093c0de_0_49"/>
          <p:cNvPicPr preferRelativeResize="0"/>
          <p:nvPr/>
        </p:nvPicPr>
        <p:blipFill rotWithShape="1">
          <a:blip r:embed="rId6">
            <a:alphaModFix/>
          </a:blip>
          <a:srcRect b="0" l="0" r="0" t="0"/>
          <a:stretch/>
        </p:blipFill>
        <p:spPr>
          <a:xfrm>
            <a:off x="9444912" y="517236"/>
            <a:ext cx="2747088" cy="6340765"/>
          </a:xfrm>
          <a:prstGeom prst="rect">
            <a:avLst/>
          </a:prstGeom>
          <a:noFill/>
          <a:ln>
            <a:noFill/>
          </a:ln>
        </p:spPr>
      </p:pic>
      <p:sp>
        <p:nvSpPr>
          <p:cNvPr id="197" name="Google Shape;197;g348f093c0de_0_49"/>
          <p:cNvSpPr txBox="1"/>
          <p:nvPr>
            <p:ph idx="5" type="body"/>
          </p:nvPr>
        </p:nvSpPr>
        <p:spPr>
          <a:xfrm>
            <a:off x="744073" y="787230"/>
            <a:ext cx="4604700" cy="549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2"/>
              </a:buClr>
              <a:buSzPts val="3600"/>
              <a:buFont typeface="Arial"/>
              <a:buNone/>
              <a:defRPr b="1" i="0" sz="3600" u="none" cap="none" strike="noStrike">
                <a:solidFill>
                  <a:schemeClr val="accent2"/>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Slide 3">
  <p:cSld name="5_Title Slide_3">
    <p:bg>
      <p:bgPr>
        <a:solidFill>
          <a:schemeClr val="accent2"/>
        </a:solidFill>
      </p:bgPr>
    </p:bg>
    <p:spTree>
      <p:nvGrpSpPr>
        <p:cNvPr id="198" name="Shape 198"/>
        <p:cNvGrpSpPr/>
        <p:nvPr/>
      </p:nvGrpSpPr>
      <p:grpSpPr>
        <a:xfrm>
          <a:off x="0" y="0"/>
          <a:ext cx="0" cy="0"/>
          <a:chOff x="0" y="0"/>
          <a:chExt cx="0" cy="0"/>
        </a:xfrm>
      </p:grpSpPr>
      <p:sp>
        <p:nvSpPr>
          <p:cNvPr id="199" name="Google Shape;199;g348f093c0de_0_61"/>
          <p:cNvSpPr txBox="1"/>
          <p:nvPr>
            <p:ph idx="1" type="body"/>
          </p:nvPr>
        </p:nvSpPr>
        <p:spPr>
          <a:xfrm>
            <a:off x="1293097" y="2733953"/>
            <a:ext cx="7823100" cy="1455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100"/>
              </a:spcBef>
              <a:spcAft>
                <a:spcPts val="0"/>
              </a:spcAft>
              <a:buClr>
                <a:schemeClr val="lt1"/>
              </a:buClr>
              <a:buSzPts val="4800"/>
              <a:buFont typeface="Arial"/>
              <a:buNone/>
              <a:defRPr b="1" i="0" sz="4800" u="none" cap="none" strike="noStrike">
                <a:solidFill>
                  <a:schemeClr val="lt1"/>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200" name="Google Shape;200;g348f093c0de_0_61"/>
          <p:cNvSpPr txBox="1"/>
          <p:nvPr>
            <p:ph idx="2" type="body"/>
          </p:nvPr>
        </p:nvSpPr>
        <p:spPr>
          <a:xfrm>
            <a:off x="1293097" y="5209853"/>
            <a:ext cx="7823100" cy="236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lt1"/>
              </a:buClr>
              <a:buSzPts val="1100"/>
              <a:buFont typeface="Arial"/>
              <a:buNone/>
              <a:defRPr b="0" i="0" sz="1100" u="none" cap="none" strike="noStrike">
                <a:solidFill>
                  <a:schemeClr val="lt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201" name="Google Shape;201;g348f093c0de_0_61"/>
          <p:cNvSpPr txBox="1"/>
          <p:nvPr>
            <p:ph idx="3" type="body"/>
          </p:nvPr>
        </p:nvSpPr>
        <p:spPr>
          <a:xfrm>
            <a:off x="1293097" y="4324191"/>
            <a:ext cx="7823100" cy="388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1"/>
              </a:buClr>
              <a:buSzPts val="2800"/>
              <a:buFont typeface="Arial"/>
              <a:buNone/>
              <a:defRPr b="0" i="0" sz="2800" u="none" cap="none" strike="noStrike">
                <a:solidFill>
                  <a:schemeClr val="accent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202" name="Google Shape;202;g348f093c0de_0_61"/>
          <p:cNvSpPr txBox="1"/>
          <p:nvPr>
            <p:ph idx="4" type="body"/>
          </p:nvPr>
        </p:nvSpPr>
        <p:spPr>
          <a:xfrm>
            <a:off x="2724732" y="6481145"/>
            <a:ext cx="6742500" cy="236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100"/>
              </a:spcBef>
              <a:spcAft>
                <a:spcPts val="0"/>
              </a:spcAft>
              <a:buClr>
                <a:schemeClr val="lt1"/>
              </a:buClr>
              <a:buSzPts val="900"/>
              <a:buFont typeface="Arial"/>
              <a:buNone/>
              <a:defRPr b="0" i="0" sz="900" u="none" cap="none" strike="noStrike">
                <a:solidFill>
                  <a:schemeClr val="lt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pic>
        <p:nvPicPr>
          <p:cNvPr id="203" name="Google Shape;203;g348f093c0de_0_61" title="softworks_logo_horizontal_white&amp;orange.png"/>
          <p:cNvPicPr preferRelativeResize="0"/>
          <p:nvPr/>
        </p:nvPicPr>
        <p:blipFill rotWithShape="1">
          <a:blip r:embed="rId2">
            <a:alphaModFix/>
          </a:blip>
          <a:srcRect b="129" l="0" r="0" t="118"/>
          <a:stretch/>
        </p:blipFill>
        <p:spPr>
          <a:xfrm>
            <a:off x="1403927" y="982394"/>
            <a:ext cx="3215867" cy="927302"/>
          </a:xfrm>
          <a:prstGeom prst="rect">
            <a:avLst/>
          </a:prstGeom>
          <a:noFill/>
          <a:ln>
            <a:noFill/>
          </a:ln>
        </p:spPr>
      </p:pic>
      <p:sp>
        <p:nvSpPr>
          <p:cNvPr id="204" name="Google Shape;204;g348f093c0de_0_61"/>
          <p:cNvSpPr/>
          <p:nvPr/>
        </p:nvSpPr>
        <p:spPr>
          <a:xfrm>
            <a:off x="0" y="6340764"/>
            <a:ext cx="12192000" cy="5172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pic>
        <p:nvPicPr>
          <p:cNvPr id="205" name="Google Shape;205;g348f093c0de_0_61"/>
          <p:cNvPicPr preferRelativeResize="0"/>
          <p:nvPr/>
        </p:nvPicPr>
        <p:blipFill rotWithShape="1">
          <a:blip r:embed="rId3">
            <a:alphaModFix/>
          </a:blip>
          <a:srcRect b="0" l="0" r="0" t="0"/>
          <a:stretch/>
        </p:blipFill>
        <p:spPr>
          <a:xfrm>
            <a:off x="9449231" y="517236"/>
            <a:ext cx="2742770" cy="634076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Slide 1">
  <p:cSld name="5_Title Slide_1">
    <p:bg>
      <p:bgPr>
        <a:blipFill>
          <a:blip r:embed="rId2">
            <a:alphaModFix/>
          </a:blip>
          <a:stretch>
            <a:fillRect/>
          </a:stretch>
        </a:blipFill>
      </p:bgPr>
    </p:bg>
    <p:spTree>
      <p:nvGrpSpPr>
        <p:cNvPr id="206" name="Shape 206"/>
        <p:cNvGrpSpPr/>
        <p:nvPr/>
      </p:nvGrpSpPr>
      <p:grpSpPr>
        <a:xfrm>
          <a:off x="0" y="0"/>
          <a:ext cx="0" cy="0"/>
          <a:chOff x="0" y="0"/>
          <a:chExt cx="0" cy="0"/>
        </a:xfrm>
      </p:grpSpPr>
      <p:sp>
        <p:nvSpPr>
          <p:cNvPr id="207" name="Google Shape;207;g348f093c0de_0_81"/>
          <p:cNvSpPr/>
          <p:nvPr/>
        </p:nvSpPr>
        <p:spPr>
          <a:xfrm>
            <a:off x="0" y="-1"/>
            <a:ext cx="12192000" cy="1881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208" name="Google Shape;208;g348f093c0de_0_81"/>
          <p:cNvSpPr/>
          <p:nvPr/>
        </p:nvSpPr>
        <p:spPr>
          <a:xfrm>
            <a:off x="0" y="6181858"/>
            <a:ext cx="12192000" cy="6759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209" name="Google Shape;209;g348f093c0de_0_81"/>
          <p:cNvSpPr/>
          <p:nvPr/>
        </p:nvSpPr>
        <p:spPr>
          <a:xfrm>
            <a:off x="0" y="1881696"/>
            <a:ext cx="12192000" cy="4300500"/>
          </a:xfrm>
          <a:prstGeom prst="rect">
            <a:avLst/>
          </a:prstGeom>
          <a:gradFill>
            <a:gsLst>
              <a:gs pos="0">
                <a:schemeClr val="accent2"/>
              </a:gs>
              <a:gs pos="100000">
                <a:srgbClr val="13294B">
                  <a:alpha val="49411"/>
                </a:srgbClr>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pic>
        <p:nvPicPr>
          <p:cNvPr id="210" name="Google Shape;210;g348f093c0de_0_81"/>
          <p:cNvPicPr preferRelativeResize="0"/>
          <p:nvPr/>
        </p:nvPicPr>
        <p:blipFill rotWithShape="1">
          <a:blip r:embed="rId3">
            <a:alphaModFix/>
          </a:blip>
          <a:srcRect b="0" l="0" r="0" t="0"/>
          <a:stretch/>
        </p:blipFill>
        <p:spPr>
          <a:xfrm>
            <a:off x="9449231" y="517236"/>
            <a:ext cx="2742770" cy="6340765"/>
          </a:xfrm>
          <a:prstGeom prst="rect">
            <a:avLst/>
          </a:prstGeom>
          <a:noFill/>
          <a:ln>
            <a:noFill/>
          </a:ln>
        </p:spPr>
      </p:pic>
      <p:pic>
        <p:nvPicPr>
          <p:cNvPr descr="A blue and orange rectangle with black lines&#10;&#10;Description automatically generated" id="211" name="Google Shape;211;g348f093c0de_0_81"/>
          <p:cNvPicPr preferRelativeResize="0"/>
          <p:nvPr/>
        </p:nvPicPr>
        <p:blipFill rotWithShape="1">
          <a:blip r:embed="rId4">
            <a:alphaModFix/>
          </a:blip>
          <a:srcRect b="78481" l="0" r="0" t="0"/>
          <a:stretch/>
        </p:blipFill>
        <p:spPr>
          <a:xfrm>
            <a:off x="9444912" y="517236"/>
            <a:ext cx="2747088" cy="1364458"/>
          </a:xfrm>
          <a:prstGeom prst="rect">
            <a:avLst/>
          </a:prstGeom>
          <a:noFill/>
          <a:ln>
            <a:noFill/>
          </a:ln>
        </p:spPr>
      </p:pic>
      <p:pic>
        <p:nvPicPr>
          <p:cNvPr descr="A blue and orange rectangle with black lines&#10;&#10;Description automatically generated" id="212" name="Google Shape;212;g348f093c0de_0_81"/>
          <p:cNvPicPr preferRelativeResize="0"/>
          <p:nvPr/>
        </p:nvPicPr>
        <p:blipFill rotWithShape="1">
          <a:blip r:embed="rId4">
            <a:alphaModFix/>
          </a:blip>
          <a:srcRect b="0" l="0" r="0" t="89336"/>
          <a:stretch/>
        </p:blipFill>
        <p:spPr>
          <a:xfrm>
            <a:off x="9444912" y="6181858"/>
            <a:ext cx="2747088" cy="676142"/>
          </a:xfrm>
          <a:prstGeom prst="rect">
            <a:avLst/>
          </a:prstGeom>
          <a:noFill/>
          <a:ln>
            <a:noFill/>
          </a:ln>
        </p:spPr>
      </p:pic>
      <p:sp>
        <p:nvSpPr>
          <p:cNvPr id="213" name="Google Shape;213;g348f093c0de_0_81"/>
          <p:cNvSpPr txBox="1"/>
          <p:nvPr>
            <p:ph idx="1" type="body"/>
          </p:nvPr>
        </p:nvSpPr>
        <p:spPr>
          <a:xfrm>
            <a:off x="1293097" y="2318323"/>
            <a:ext cx="7823100" cy="1455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100"/>
              </a:spcBef>
              <a:spcAft>
                <a:spcPts val="0"/>
              </a:spcAft>
              <a:buClr>
                <a:schemeClr val="lt1"/>
              </a:buClr>
              <a:buSzPts val="4800"/>
              <a:buFont typeface="Arial"/>
              <a:buNone/>
              <a:defRPr b="1" i="0" sz="4800" u="none" cap="none" strike="noStrike">
                <a:solidFill>
                  <a:schemeClr val="lt1"/>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214" name="Google Shape;214;g348f093c0de_0_81"/>
          <p:cNvSpPr txBox="1"/>
          <p:nvPr>
            <p:ph idx="2" type="body"/>
          </p:nvPr>
        </p:nvSpPr>
        <p:spPr>
          <a:xfrm>
            <a:off x="1293097" y="4609496"/>
            <a:ext cx="7823100" cy="236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lt1"/>
              </a:buClr>
              <a:buSzPts val="1100"/>
              <a:buFont typeface="Arial"/>
              <a:buNone/>
              <a:defRPr b="0" i="0" sz="1100" u="none" cap="none" strike="noStrike">
                <a:solidFill>
                  <a:schemeClr val="lt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215" name="Google Shape;215;g348f093c0de_0_81"/>
          <p:cNvSpPr txBox="1"/>
          <p:nvPr>
            <p:ph idx="3" type="body"/>
          </p:nvPr>
        </p:nvSpPr>
        <p:spPr>
          <a:xfrm>
            <a:off x="1293097" y="3908561"/>
            <a:ext cx="7823100" cy="388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lt1"/>
              </a:buClr>
              <a:buSzPts val="2800"/>
              <a:buFont typeface="Arial"/>
              <a:buNone/>
              <a:defRPr b="0" i="0" sz="2800" u="none" cap="none" strike="noStrike">
                <a:solidFill>
                  <a:schemeClr val="lt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216" name="Google Shape;216;g348f093c0de_0_81"/>
          <p:cNvSpPr txBox="1"/>
          <p:nvPr>
            <p:ph idx="4" type="body"/>
          </p:nvPr>
        </p:nvSpPr>
        <p:spPr>
          <a:xfrm>
            <a:off x="2724732" y="6401691"/>
            <a:ext cx="6742500" cy="236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100"/>
              </a:spcBef>
              <a:spcAft>
                <a:spcPts val="0"/>
              </a:spcAft>
              <a:buClr>
                <a:schemeClr val="accent5"/>
              </a:buClr>
              <a:buSzPts val="900"/>
              <a:buFont typeface="Arial"/>
              <a:buNone/>
              <a:defRPr b="0" i="0" sz="900" u="none" cap="none" strike="noStrike">
                <a:solidFill>
                  <a:schemeClr val="accent5"/>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217" name="Google Shape;217;g348f093c0de_0_81"/>
          <p:cNvSpPr/>
          <p:nvPr/>
        </p:nvSpPr>
        <p:spPr>
          <a:xfrm>
            <a:off x="1394691" y="5158693"/>
            <a:ext cx="2420100" cy="406500"/>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218" name="Google Shape;218;g348f093c0de_0_81"/>
          <p:cNvSpPr txBox="1"/>
          <p:nvPr>
            <p:ph idx="5" type="body"/>
          </p:nvPr>
        </p:nvSpPr>
        <p:spPr>
          <a:xfrm>
            <a:off x="1507371" y="5243656"/>
            <a:ext cx="2194500" cy="236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100"/>
              </a:spcBef>
              <a:spcAft>
                <a:spcPts val="0"/>
              </a:spcAft>
              <a:buClr>
                <a:schemeClr val="lt1"/>
              </a:buClr>
              <a:buSzPts val="1200"/>
              <a:buFont typeface="Arial"/>
              <a:buNone/>
              <a:defRPr b="1" i="0" sz="1200" u="none" cap="none" strike="noStrike">
                <a:solidFill>
                  <a:schemeClr val="lt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pic>
        <p:nvPicPr>
          <p:cNvPr id="219" name="Google Shape;219;g348f093c0de_0_81" title="softworks_logo_horizontal_navy&amp;orange.png"/>
          <p:cNvPicPr preferRelativeResize="0"/>
          <p:nvPr/>
        </p:nvPicPr>
        <p:blipFill rotWithShape="1">
          <a:blip r:embed="rId5">
            <a:alphaModFix/>
          </a:blip>
          <a:srcRect b="129" l="0" r="0" t="118"/>
          <a:stretch/>
        </p:blipFill>
        <p:spPr>
          <a:xfrm>
            <a:off x="803563" y="532010"/>
            <a:ext cx="3676590" cy="106015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Slide 2">
  <p:cSld name="7_Title Slide_2">
    <p:spTree>
      <p:nvGrpSpPr>
        <p:cNvPr id="220" name="Shape 220"/>
        <p:cNvGrpSpPr/>
        <p:nvPr/>
      </p:nvGrpSpPr>
      <p:grpSpPr>
        <a:xfrm>
          <a:off x="0" y="0"/>
          <a:ext cx="0" cy="0"/>
          <a:chOff x="0" y="0"/>
          <a:chExt cx="0" cy="0"/>
        </a:xfrm>
      </p:grpSpPr>
      <p:sp>
        <p:nvSpPr>
          <p:cNvPr id="221" name="Google Shape;221;g348f093c0de_0_95"/>
          <p:cNvSpPr/>
          <p:nvPr/>
        </p:nvSpPr>
        <p:spPr>
          <a:xfrm>
            <a:off x="0" y="0"/>
            <a:ext cx="12192000" cy="6858000"/>
          </a:xfrm>
          <a:prstGeom prst="rect">
            <a:avLst/>
          </a:prstGeom>
          <a:gradFill>
            <a:gsLst>
              <a:gs pos="0">
                <a:schemeClr val="accent2"/>
              </a:gs>
              <a:gs pos="100000">
                <a:srgbClr val="13294B">
                  <a:alpha val="74509"/>
                </a:srgbClr>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pic>
        <p:nvPicPr>
          <p:cNvPr id="222" name="Google Shape;222;g348f093c0de_0_95"/>
          <p:cNvPicPr preferRelativeResize="0"/>
          <p:nvPr/>
        </p:nvPicPr>
        <p:blipFill rotWithShape="1">
          <a:blip r:embed="rId2">
            <a:alphaModFix/>
          </a:blip>
          <a:srcRect b="0" l="0" r="0" t="0"/>
          <a:stretch/>
        </p:blipFill>
        <p:spPr>
          <a:xfrm>
            <a:off x="9449231" y="517236"/>
            <a:ext cx="2742770" cy="6340765"/>
          </a:xfrm>
          <a:prstGeom prst="rect">
            <a:avLst/>
          </a:prstGeom>
          <a:noFill/>
          <a:ln>
            <a:noFill/>
          </a:ln>
        </p:spPr>
      </p:pic>
      <p:sp>
        <p:nvSpPr>
          <p:cNvPr id="223" name="Google Shape;223;g348f093c0de_0_95"/>
          <p:cNvSpPr txBox="1"/>
          <p:nvPr>
            <p:ph idx="1" type="body"/>
          </p:nvPr>
        </p:nvSpPr>
        <p:spPr>
          <a:xfrm>
            <a:off x="1293097" y="2701275"/>
            <a:ext cx="7823100" cy="1455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1100"/>
              </a:spcBef>
              <a:spcAft>
                <a:spcPts val="0"/>
              </a:spcAft>
              <a:buClr>
                <a:schemeClr val="lt1"/>
              </a:buClr>
              <a:buSzPts val="4800"/>
              <a:buFont typeface="Arial"/>
              <a:buNone/>
              <a:defRPr b="1" i="0" sz="4800" u="none" cap="none" strike="noStrike">
                <a:solidFill>
                  <a:schemeClr val="lt1"/>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224" name="Shape 224"/>
        <p:cNvGrpSpPr/>
        <p:nvPr/>
      </p:nvGrpSpPr>
      <p:grpSpPr>
        <a:xfrm>
          <a:off x="0" y="0"/>
          <a:ext cx="0" cy="0"/>
          <a:chOff x="0" y="0"/>
          <a:chExt cx="0" cy="0"/>
        </a:xfrm>
      </p:grpSpPr>
      <p:sp>
        <p:nvSpPr>
          <p:cNvPr id="225" name="Google Shape;225;g348f093c0de_0_99"/>
          <p:cNvSpPr/>
          <p:nvPr/>
        </p:nvSpPr>
        <p:spPr>
          <a:xfrm>
            <a:off x="0" y="0"/>
            <a:ext cx="4341300" cy="68580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226" name="Google Shape;226;g348f093c0de_0_99"/>
          <p:cNvSpPr/>
          <p:nvPr/>
        </p:nvSpPr>
        <p:spPr>
          <a:xfrm>
            <a:off x="4341091" y="0"/>
            <a:ext cx="78513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pic>
        <p:nvPicPr>
          <p:cNvPr descr="A black and grey logo&#10;&#10;Description automatically generated with medium confidence" id="227" name="Google Shape;227;g348f093c0de_0_99"/>
          <p:cNvPicPr preferRelativeResize="0"/>
          <p:nvPr/>
        </p:nvPicPr>
        <p:blipFill rotWithShape="1">
          <a:blip r:embed="rId2">
            <a:alphaModFix/>
          </a:blip>
          <a:srcRect b="0" l="0" r="0" t="0"/>
          <a:stretch/>
        </p:blipFill>
        <p:spPr>
          <a:xfrm>
            <a:off x="9220823" y="0"/>
            <a:ext cx="2971177" cy="6858001"/>
          </a:xfrm>
          <a:prstGeom prst="rect">
            <a:avLst/>
          </a:prstGeom>
          <a:noFill/>
          <a:ln>
            <a:noFill/>
          </a:ln>
        </p:spPr>
      </p:pic>
      <p:sp>
        <p:nvSpPr>
          <p:cNvPr id="228" name="Google Shape;228;g348f093c0de_0_99"/>
          <p:cNvSpPr/>
          <p:nvPr/>
        </p:nvSpPr>
        <p:spPr>
          <a:xfrm>
            <a:off x="11597049" y="6274470"/>
            <a:ext cx="237300" cy="2373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229" name="Google Shape;229;g348f093c0de_0_99"/>
          <p:cNvSpPr txBox="1"/>
          <p:nvPr/>
        </p:nvSpPr>
        <p:spPr>
          <a:xfrm>
            <a:off x="11513370" y="6277754"/>
            <a:ext cx="404700" cy="230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1" i="0" lang="en-US" sz="900" u="none" cap="none" strike="noStrike">
                <a:solidFill>
                  <a:schemeClr val="lt1"/>
                </a:solidFill>
                <a:latin typeface="Montserrat"/>
                <a:ea typeface="Montserrat"/>
                <a:cs typeface="Montserrat"/>
                <a:sym typeface="Montserrat"/>
              </a:rPr>
              <a:t>‹#›</a:t>
            </a:fld>
            <a:endParaRPr b="1" i="0" sz="900" u="none" cap="none" strike="noStrike">
              <a:solidFill>
                <a:schemeClr val="lt1"/>
              </a:solidFill>
              <a:latin typeface="Montserrat"/>
              <a:ea typeface="Montserrat"/>
              <a:cs typeface="Montserrat"/>
              <a:sym typeface="Montserrat"/>
            </a:endParaRPr>
          </a:p>
        </p:txBody>
      </p:sp>
      <p:sp>
        <p:nvSpPr>
          <p:cNvPr id="230" name="Google Shape;230;g348f093c0de_0_99"/>
          <p:cNvSpPr/>
          <p:nvPr/>
        </p:nvSpPr>
        <p:spPr>
          <a:xfrm>
            <a:off x="2050474" y="6347450"/>
            <a:ext cx="6766500" cy="915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231" name="Google Shape;231;g348f093c0de_0_99"/>
          <p:cNvSpPr txBox="1"/>
          <p:nvPr/>
        </p:nvSpPr>
        <p:spPr>
          <a:xfrm>
            <a:off x="8787442" y="6274470"/>
            <a:ext cx="28347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Montserrat"/>
                <a:ea typeface="Montserrat"/>
                <a:cs typeface="Montserrat"/>
                <a:sym typeface="Montserrat"/>
              </a:rPr>
              <a:t>© 2025 </a:t>
            </a:r>
            <a:r>
              <a:rPr b="1" i="0" lang="en-US" sz="900" u="none" cap="none" strike="noStrike">
                <a:solidFill>
                  <a:schemeClr val="dk1"/>
                </a:solidFill>
                <a:latin typeface="Montserrat"/>
                <a:ea typeface="Montserrat"/>
                <a:cs typeface="Montserrat"/>
                <a:sym typeface="Montserrat"/>
              </a:rPr>
              <a:t>Square 9</a:t>
            </a:r>
            <a:r>
              <a:rPr b="0" i="0" lang="en-US" sz="900" u="none" cap="none" strike="noStrike">
                <a:solidFill>
                  <a:schemeClr val="dk1"/>
                </a:solidFill>
                <a:latin typeface="Montserrat"/>
                <a:ea typeface="Montserrat"/>
                <a:cs typeface="Montserrat"/>
                <a:sym typeface="Montserrat"/>
              </a:rPr>
              <a:t>. All Rights Reserved.</a:t>
            </a:r>
            <a:endParaRPr b="0" i="0" sz="1500" u="none" cap="none" strike="noStrike">
              <a:solidFill>
                <a:srgbClr val="000000"/>
              </a:solidFill>
              <a:latin typeface="Arial"/>
              <a:ea typeface="Arial"/>
              <a:cs typeface="Arial"/>
              <a:sym typeface="Arial"/>
            </a:endParaRPr>
          </a:p>
        </p:txBody>
      </p:sp>
      <p:sp>
        <p:nvSpPr>
          <p:cNvPr id="232" name="Google Shape;232;g348f093c0de_0_99"/>
          <p:cNvSpPr/>
          <p:nvPr/>
        </p:nvSpPr>
        <p:spPr>
          <a:xfrm>
            <a:off x="5255488" y="612104"/>
            <a:ext cx="1782900" cy="2318400"/>
          </a:xfrm>
          <a:prstGeom prst="rect">
            <a:avLst/>
          </a:prstGeom>
          <a:noFill/>
          <a:ln cap="flat" cmpd="sng" w="1905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233" name="Google Shape;233;g348f093c0de_0_99"/>
          <p:cNvSpPr txBox="1"/>
          <p:nvPr>
            <p:ph idx="1" type="body"/>
          </p:nvPr>
        </p:nvSpPr>
        <p:spPr>
          <a:xfrm>
            <a:off x="5537918" y="968676"/>
            <a:ext cx="1217700" cy="632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1"/>
              </a:buClr>
              <a:buSzPts val="4400"/>
              <a:buFont typeface="Arial"/>
              <a:buNone/>
              <a:defRPr b="1" i="0" sz="4400" u="none" cap="none" strike="noStrike">
                <a:solidFill>
                  <a:schemeClr val="accent1"/>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234" name="Google Shape;234;g348f093c0de_0_99"/>
          <p:cNvSpPr txBox="1"/>
          <p:nvPr>
            <p:ph idx="2" type="body"/>
          </p:nvPr>
        </p:nvSpPr>
        <p:spPr>
          <a:xfrm>
            <a:off x="5537917" y="1612241"/>
            <a:ext cx="1217700" cy="43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500"/>
              <a:buFont typeface="Arial"/>
              <a:buNone/>
              <a:defRPr b="1" i="0" sz="1500" u="none" cap="none" strike="noStrike">
                <a:solidFill>
                  <a:schemeClr val="accent6"/>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235" name="Google Shape;235;g348f093c0de_0_99"/>
          <p:cNvSpPr txBox="1"/>
          <p:nvPr>
            <p:ph idx="3" type="body"/>
          </p:nvPr>
        </p:nvSpPr>
        <p:spPr>
          <a:xfrm>
            <a:off x="5537917" y="2150671"/>
            <a:ext cx="1217700" cy="560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cxnSp>
        <p:nvCxnSpPr>
          <p:cNvPr id="236" name="Google Shape;236;g348f093c0de_0_99"/>
          <p:cNvCxnSpPr/>
          <p:nvPr/>
        </p:nvCxnSpPr>
        <p:spPr>
          <a:xfrm>
            <a:off x="5475000" y="832479"/>
            <a:ext cx="1200000" cy="0"/>
          </a:xfrm>
          <a:prstGeom prst="straightConnector1">
            <a:avLst/>
          </a:prstGeom>
          <a:noFill/>
          <a:ln cap="flat" cmpd="sng" w="12700">
            <a:solidFill>
              <a:srgbClr val="7F7F7F"/>
            </a:solidFill>
            <a:prstDash val="solid"/>
            <a:miter lim="800000"/>
            <a:headEnd len="sm" w="sm" type="none"/>
            <a:tailEnd len="med" w="med" type="triangle"/>
          </a:ln>
        </p:spPr>
      </p:cxnSp>
      <p:cxnSp>
        <p:nvCxnSpPr>
          <p:cNvPr id="237" name="Google Shape;237;g348f093c0de_0_99"/>
          <p:cNvCxnSpPr/>
          <p:nvPr/>
        </p:nvCxnSpPr>
        <p:spPr>
          <a:xfrm rot="10800000">
            <a:off x="5475000" y="831558"/>
            <a:ext cx="0" cy="1879500"/>
          </a:xfrm>
          <a:prstGeom prst="straightConnector1">
            <a:avLst/>
          </a:prstGeom>
          <a:noFill/>
          <a:ln cap="flat" cmpd="sng" w="12700">
            <a:solidFill>
              <a:srgbClr val="7F7F7F"/>
            </a:solidFill>
            <a:prstDash val="solid"/>
            <a:miter lim="800000"/>
            <a:headEnd len="sm" w="sm" type="none"/>
            <a:tailEnd len="sm" w="sm" type="none"/>
          </a:ln>
        </p:spPr>
      </p:cxnSp>
      <p:sp>
        <p:nvSpPr>
          <p:cNvPr id="238" name="Google Shape;238;g348f093c0de_0_99"/>
          <p:cNvSpPr/>
          <p:nvPr/>
        </p:nvSpPr>
        <p:spPr>
          <a:xfrm>
            <a:off x="5255488" y="2930432"/>
            <a:ext cx="1782900" cy="91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239" name="Google Shape;239;g348f093c0de_0_99"/>
          <p:cNvSpPr/>
          <p:nvPr/>
        </p:nvSpPr>
        <p:spPr>
          <a:xfrm>
            <a:off x="7384470" y="612104"/>
            <a:ext cx="1782900" cy="2318400"/>
          </a:xfrm>
          <a:prstGeom prst="rect">
            <a:avLst/>
          </a:prstGeom>
          <a:noFill/>
          <a:ln cap="flat" cmpd="sng" w="1905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240" name="Google Shape;240;g348f093c0de_0_99"/>
          <p:cNvSpPr txBox="1"/>
          <p:nvPr>
            <p:ph idx="4" type="body"/>
          </p:nvPr>
        </p:nvSpPr>
        <p:spPr>
          <a:xfrm>
            <a:off x="7666900" y="968676"/>
            <a:ext cx="1217700" cy="632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2"/>
              </a:buClr>
              <a:buSzPts val="4400"/>
              <a:buFont typeface="Arial"/>
              <a:buNone/>
              <a:defRPr b="1" i="0" sz="4400" u="none" cap="none" strike="noStrike">
                <a:solidFill>
                  <a:schemeClr val="accent2"/>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241" name="Google Shape;241;g348f093c0de_0_99"/>
          <p:cNvSpPr txBox="1"/>
          <p:nvPr>
            <p:ph idx="5" type="body"/>
          </p:nvPr>
        </p:nvSpPr>
        <p:spPr>
          <a:xfrm>
            <a:off x="7666899" y="1612241"/>
            <a:ext cx="1217700" cy="43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500"/>
              <a:buFont typeface="Arial"/>
              <a:buNone/>
              <a:defRPr b="1" i="0" sz="1500" u="none" cap="none" strike="noStrike">
                <a:solidFill>
                  <a:schemeClr val="accent6"/>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242" name="Google Shape;242;g348f093c0de_0_99"/>
          <p:cNvSpPr txBox="1"/>
          <p:nvPr>
            <p:ph idx="6" type="body"/>
          </p:nvPr>
        </p:nvSpPr>
        <p:spPr>
          <a:xfrm>
            <a:off x="7666899" y="2150671"/>
            <a:ext cx="1217700" cy="560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cxnSp>
        <p:nvCxnSpPr>
          <p:cNvPr id="243" name="Google Shape;243;g348f093c0de_0_99"/>
          <p:cNvCxnSpPr/>
          <p:nvPr/>
        </p:nvCxnSpPr>
        <p:spPr>
          <a:xfrm>
            <a:off x="7603982" y="832479"/>
            <a:ext cx="1200000" cy="0"/>
          </a:xfrm>
          <a:prstGeom prst="straightConnector1">
            <a:avLst/>
          </a:prstGeom>
          <a:noFill/>
          <a:ln cap="flat" cmpd="sng" w="12700">
            <a:solidFill>
              <a:srgbClr val="7F7F7F"/>
            </a:solidFill>
            <a:prstDash val="solid"/>
            <a:miter lim="800000"/>
            <a:headEnd len="sm" w="sm" type="none"/>
            <a:tailEnd len="med" w="med" type="triangle"/>
          </a:ln>
        </p:spPr>
      </p:cxnSp>
      <p:cxnSp>
        <p:nvCxnSpPr>
          <p:cNvPr id="244" name="Google Shape;244;g348f093c0de_0_99"/>
          <p:cNvCxnSpPr/>
          <p:nvPr/>
        </p:nvCxnSpPr>
        <p:spPr>
          <a:xfrm rot="10800000">
            <a:off x="7603982" y="831558"/>
            <a:ext cx="0" cy="1879500"/>
          </a:xfrm>
          <a:prstGeom prst="straightConnector1">
            <a:avLst/>
          </a:prstGeom>
          <a:noFill/>
          <a:ln cap="flat" cmpd="sng" w="12700">
            <a:solidFill>
              <a:srgbClr val="7F7F7F"/>
            </a:solidFill>
            <a:prstDash val="solid"/>
            <a:miter lim="800000"/>
            <a:headEnd len="sm" w="sm" type="none"/>
            <a:tailEnd len="sm" w="sm" type="none"/>
          </a:ln>
        </p:spPr>
      </p:cxnSp>
      <p:sp>
        <p:nvSpPr>
          <p:cNvPr id="245" name="Google Shape;245;g348f093c0de_0_99"/>
          <p:cNvSpPr/>
          <p:nvPr/>
        </p:nvSpPr>
        <p:spPr>
          <a:xfrm>
            <a:off x="7384470" y="2930432"/>
            <a:ext cx="1782900" cy="91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246" name="Google Shape;246;g348f093c0de_0_99"/>
          <p:cNvSpPr/>
          <p:nvPr/>
        </p:nvSpPr>
        <p:spPr>
          <a:xfrm>
            <a:off x="9513452" y="612104"/>
            <a:ext cx="1782900" cy="2318400"/>
          </a:xfrm>
          <a:prstGeom prst="rect">
            <a:avLst/>
          </a:prstGeom>
          <a:noFill/>
          <a:ln cap="flat" cmpd="sng" w="1905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247" name="Google Shape;247;g348f093c0de_0_99"/>
          <p:cNvSpPr txBox="1"/>
          <p:nvPr>
            <p:ph idx="7" type="body"/>
          </p:nvPr>
        </p:nvSpPr>
        <p:spPr>
          <a:xfrm>
            <a:off x="9795882" y="968676"/>
            <a:ext cx="1217700" cy="632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1"/>
              </a:buClr>
              <a:buSzPts val="4400"/>
              <a:buFont typeface="Arial"/>
              <a:buNone/>
              <a:defRPr b="1" i="0" sz="4400" u="none" cap="none" strike="noStrike">
                <a:solidFill>
                  <a:schemeClr val="accent1"/>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248" name="Google Shape;248;g348f093c0de_0_99"/>
          <p:cNvSpPr txBox="1"/>
          <p:nvPr>
            <p:ph idx="8" type="body"/>
          </p:nvPr>
        </p:nvSpPr>
        <p:spPr>
          <a:xfrm>
            <a:off x="9795881" y="1612241"/>
            <a:ext cx="1217700" cy="43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500"/>
              <a:buFont typeface="Arial"/>
              <a:buNone/>
              <a:defRPr b="1" i="0" sz="1500" u="none" cap="none" strike="noStrike">
                <a:solidFill>
                  <a:schemeClr val="accent6"/>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249" name="Google Shape;249;g348f093c0de_0_99"/>
          <p:cNvSpPr txBox="1"/>
          <p:nvPr>
            <p:ph idx="9" type="body"/>
          </p:nvPr>
        </p:nvSpPr>
        <p:spPr>
          <a:xfrm>
            <a:off x="9795881" y="2150671"/>
            <a:ext cx="1217700" cy="560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cxnSp>
        <p:nvCxnSpPr>
          <p:cNvPr id="250" name="Google Shape;250;g348f093c0de_0_99"/>
          <p:cNvCxnSpPr/>
          <p:nvPr/>
        </p:nvCxnSpPr>
        <p:spPr>
          <a:xfrm>
            <a:off x="9732964" y="832479"/>
            <a:ext cx="1200000" cy="0"/>
          </a:xfrm>
          <a:prstGeom prst="straightConnector1">
            <a:avLst/>
          </a:prstGeom>
          <a:noFill/>
          <a:ln cap="flat" cmpd="sng" w="12700">
            <a:solidFill>
              <a:srgbClr val="7F7F7F"/>
            </a:solidFill>
            <a:prstDash val="solid"/>
            <a:miter lim="800000"/>
            <a:headEnd len="sm" w="sm" type="none"/>
            <a:tailEnd len="med" w="med" type="triangle"/>
          </a:ln>
        </p:spPr>
      </p:cxnSp>
      <p:cxnSp>
        <p:nvCxnSpPr>
          <p:cNvPr id="251" name="Google Shape;251;g348f093c0de_0_99"/>
          <p:cNvCxnSpPr/>
          <p:nvPr/>
        </p:nvCxnSpPr>
        <p:spPr>
          <a:xfrm rot="10800000">
            <a:off x="9732964" y="831558"/>
            <a:ext cx="0" cy="1879500"/>
          </a:xfrm>
          <a:prstGeom prst="straightConnector1">
            <a:avLst/>
          </a:prstGeom>
          <a:noFill/>
          <a:ln cap="flat" cmpd="sng" w="12700">
            <a:solidFill>
              <a:srgbClr val="7F7F7F"/>
            </a:solidFill>
            <a:prstDash val="solid"/>
            <a:miter lim="800000"/>
            <a:headEnd len="sm" w="sm" type="none"/>
            <a:tailEnd len="sm" w="sm" type="none"/>
          </a:ln>
        </p:spPr>
      </p:cxnSp>
      <p:sp>
        <p:nvSpPr>
          <p:cNvPr id="252" name="Google Shape;252;g348f093c0de_0_99"/>
          <p:cNvSpPr/>
          <p:nvPr/>
        </p:nvSpPr>
        <p:spPr>
          <a:xfrm>
            <a:off x="9513452" y="2930432"/>
            <a:ext cx="1782900" cy="91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253" name="Google Shape;253;g348f093c0de_0_99"/>
          <p:cNvSpPr/>
          <p:nvPr/>
        </p:nvSpPr>
        <p:spPr>
          <a:xfrm>
            <a:off x="5255488" y="3273093"/>
            <a:ext cx="1782900" cy="2318400"/>
          </a:xfrm>
          <a:prstGeom prst="rect">
            <a:avLst/>
          </a:prstGeom>
          <a:solidFill>
            <a:srgbClr val="F9F9F9"/>
          </a:solidFill>
          <a:ln cap="flat" cmpd="sng" w="1905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254" name="Google Shape;254;g348f093c0de_0_99"/>
          <p:cNvSpPr txBox="1"/>
          <p:nvPr>
            <p:ph idx="13" type="body"/>
          </p:nvPr>
        </p:nvSpPr>
        <p:spPr>
          <a:xfrm>
            <a:off x="5537918" y="3629665"/>
            <a:ext cx="1217700" cy="632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2"/>
              </a:buClr>
              <a:buSzPts val="4400"/>
              <a:buFont typeface="Arial"/>
              <a:buNone/>
              <a:defRPr b="1" i="0" sz="4400" u="none" cap="none" strike="noStrike">
                <a:solidFill>
                  <a:schemeClr val="accent2"/>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255" name="Google Shape;255;g348f093c0de_0_99"/>
          <p:cNvSpPr txBox="1"/>
          <p:nvPr>
            <p:ph idx="14" type="body"/>
          </p:nvPr>
        </p:nvSpPr>
        <p:spPr>
          <a:xfrm>
            <a:off x="5537917" y="4273230"/>
            <a:ext cx="1217700" cy="43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500"/>
              <a:buFont typeface="Arial"/>
              <a:buNone/>
              <a:defRPr b="1" i="0" sz="1500" u="none" cap="none" strike="noStrike">
                <a:solidFill>
                  <a:schemeClr val="accent6"/>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256" name="Google Shape;256;g348f093c0de_0_99"/>
          <p:cNvSpPr txBox="1"/>
          <p:nvPr>
            <p:ph idx="15" type="body"/>
          </p:nvPr>
        </p:nvSpPr>
        <p:spPr>
          <a:xfrm>
            <a:off x="5537917" y="4811660"/>
            <a:ext cx="1217700" cy="560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cxnSp>
        <p:nvCxnSpPr>
          <p:cNvPr id="257" name="Google Shape;257;g348f093c0de_0_99"/>
          <p:cNvCxnSpPr/>
          <p:nvPr/>
        </p:nvCxnSpPr>
        <p:spPr>
          <a:xfrm>
            <a:off x="5475000" y="3493468"/>
            <a:ext cx="1200000" cy="0"/>
          </a:xfrm>
          <a:prstGeom prst="straightConnector1">
            <a:avLst/>
          </a:prstGeom>
          <a:noFill/>
          <a:ln cap="flat" cmpd="sng" w="12700">
            <a:solidFill>
              <a:srgbClr val="7F7F7F"/>
            </a:solidFill>
            <a:prstDash val="solid"/>
            <a:miter lim="800000"/>
            <a:headEnd len="sm" w="sm" type="none"/>
            <a:tailEnd len="med" w="med" type="triangle"/>
          </a:ln>
        </p:spPr>
      </p:cxnSp>
      <p:cxnSp>
        <p:nvCxnSpPr>
          <p:cNvPr id="258" name="Google Shape;258;g348f093c0de_0_99"/>
          <p:cNvCxnSpPr/>
          <p:nvPr/>
        </p:nvCxnSpPr>
        <p:spPr>
          <a:xfrm rot="10800000">
            <a:off x="5475000" y="3492547"/>
            <a:ext cx="0" cy="1879500"/>
          </a:xfrm>
          <a:prstGeom prst="straightConnector1">
            <a:avLst/>
          </a:prstGeom>
          <a:noFill/>
          <a:ln cap="flat" cmpd="sng" w="12700">
            <a:solidFill>
              <a:srgbClr val="7F7F7F"/>
            </a:solidFill>
            <a:prstDash val="solid"/>
            <a:miter lim="800000"/>
            <a:headEnd len="sm" w="sm" type="none"/>
            <a:tailEnd len="sm" w="sm" type="none"/>
          </a:ln>
        </p:spPr>
      </p:cxnSp>
      <p:sp>
        <p:nvSpPr>
          <p:cNvPr id="259" name="Google Shape;259;g348f093c0de_0_99"/>
          <p:cNvSpPr/>
          <p:nvPr/>
        </p:nvSpPr>
        <p:spPr>
          <a:xfrm>
            <a:off x="5255488" y="5591421"/>
            <a:ext cx="1782900" cy="91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260" name="Google Shape;260;g348f093c0de_0_99"/>
          <p:cNvSpPr/>
          <p:nvPr/>
        </p:nvSpPr>
        <p:spPr>
          <a:xfrm>
            <a:off x="7384470" y="3273093"/>
            <a:ext cx="1782900" cy="2318400"/>
          </a:xfrm>
          <a:prstGeom prst="rect">
            <a:avLst/>
          </a:prstGeom>
          <a:noFill/>
          <a:ln cap="flat" cmpd="sng" w="1905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261" name="Google Shape;261;g348f093c0de_0_99"/>
          <p:cNvSpPr txBox="1"/>
          <p:nvPr>
            <p:ph idx="16" type="body"/>
          </p:nvPr>
        </p:nvSpPr>
        <p:spPr>
          <a:xfrm>
            <a:off x="7666900" y="3629665"/>
            <a:ext cx="1217700" cy="632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1"/>
              </a:buClr>
              <a:buSzPts val="4400"/>
              <a:buFont typeface="Arial"/>
              <a:buNone/>
              <a:defRPr b="1" i="0" sz="4400" u="none" cap="none" strike="noStrike">
                <a:solidFill>
                  <a:schemeClr val="accent1"/>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262" name="Google Shape;262;g348f093c0de_0_99"/>
          <p:cNvSpPr txBox="1"/>
          <p:nvPr>
            <p:ph idx="17" type="body"/>
          </p:nvPr>
        </p:nvSpPr>
        <p:spPr>
          <a:xfrm>
            <a:off x="7666899" y="4273230"/>
            <a:ext cx="1217700" cy="43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500"/>
              <a:buFont typeface="Arial"/>
              <a:buNone/>
              <a:defRPr b="1" i="0" sz="1500" u="none" cap="none" strike="noStrike">
                <a:solidFill>
                  <a:schemeClr val="accent6"/>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263" name="Google Shape;263;g348f093c0de_0_99"/>
          <p:cNvSpPr txBox="1"/>
          <p:nvPr>
            <p:ph idx="18" type="body"/>
          </p:nvPr>
        </p:nvSpPr>
        <p:spPr>
          <a:xfrm>
            <a:off x="7666899" y="4811660"/>
            <a:ext cx="1217700" cy="560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cxnSp>
        <p:nvCxnSpPr>
          <p:cNvPr id="264" name="Google Shape;264;g348f093c0de_0_99"/>
          <p:cNvCxnSpPr/>
          <p:nvPr/>
        </p:nvCxnSpPr>
        <p:spPr>
          <a:xfrm>
            <a:off x="7603982" y="3493468"/>
            <a:ext cx="1200000" cy="0"/>
          </a:xfrm>
          <a:prstGeom prst="straightConnector1">
            <a:avLst/>
          </a:prstGeom>
          <a:noFill/>
          <a:ln cap="flat" cmpd="sng" w="12700">
            <a:solidFill>
              <a:srgbClr val="7F7F7F"/>
            </a:solidFill>
            <a:prstDash val="solid"/>
            <a:miter lim="800000"/>
            <a:headEnd len="sm" w="sm" type="none"/>
            <a:tailEnd len="med" w="med" type="triangle"/>
          </a:ln>
        </p:spPr>
      </p:cxnSp>
      <p:cxnSp>
        <p:nvCxnSpPr>
          <p:cNvPr id="265" name="Google Shape;265;g348f093c0de_0_99"/>
          <p:cNvCxnSpPr/>
          <p:nvPr/>
        </p:nvCxnSpPr>
        <p:spPr>
          <a:xfrm rot="10800000">
            <a:off x="7603982" y="3492547"/>
            <a:ext cx="0" cy="1879500"/>
          </a:xfrm>
          <a:prstGeom prst="straightConnector1">
            <a:avLst/>
          </a:prstGeom>
          <a:noFill/>
          <a:ln cap="flat" cmpd="sng" w="12700">
            <a:solidFill>
              <a:srgbClr val="7F7F7F"/>
            </a:solidFill>
            <a:prstDash val="solid"/>
            <a:miter lim="800000"/>
            <a:headEnd len="sm" w="sm" type="none"/>
            <a:tailEnd len="sm" w="sm" type="none"/>
          </a:ln>
        </p:spPr>
      </p:cxnSp>
      <p:sp>
        <p:nvSpPr>
          <p:cNvPr id="266" name="Google Shape;266;g348f093c0de_0_99"/>
          <p:cNvSpPr/>
          <p:nvPr/>
        </p:nvSpPr>
        <p:spPr>
          <a:xfrm>
            <a:off x="7384470" y="5591421"/>
            <a:ext cx="1782900" cy="91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267" name="Google Shape;267;g348f093c0de_0_99"/>
          <p:cNvSpPr/>
          <p:nvPr/>
        </p:nvSpPr>
        <p:spPr>
          <a:xfrm>
            <a:off x="9513452" y="3273093"/>
            <a:ext cx="1782900" cy="2318400"/>
          </a:xfrm>
          <a:prstGeom prst="rect">
            <a:avLst/>
          </a:prstGeom>
          <a:noFill/>
          <a:ln cap="flat" cmpd="sng" w="1905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268" name="Google Shape;268;g348f093c0de_0_99"/>
          <p:cNvSpPr txBox="1"/>
          <p:nvPr>
            <p:ph idx="19" type="body"/>
          </p:nvPr>
        </p:nvSpPr>
        <p:spPr>
          <a:xfrm>
            <a:off x="9795882" y="3629665"/>
            <a:ext cx="1217700" cy="632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2"/>
              </a:buClr>
              <a:buSzPts val="4400"/>
              <a:buFont typeface="Arial"/>
              <a:buNone/>
              <a:defRPr b="1" i="0" sz="4400" u="none" cap="none" strike="noStrike">
                <a:solidFill>
                  <a:schemeClr val="accent2"/>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269" name="Google Shape;269;g348f093c0de_0_99"/>
          <p:cNvSpPr txBox="1"/>
          <p:nvPr>
            <p:ph idx="20" type="body"/>
          </p:nvPr>
        </p:nvSpPr>
        <p:spPr>
          <a:xfrm>
            <a:off x="9795881" y="4273230"/>
            <a:ext cx="1217700" cy="43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500"/>
              <a:buFont typeface="Arial"/>
              <a:buNone/>
              <a:defRPr b="1" i="0" sz="1500" u="none" cap="none" strike="noStrike">
                <a:solidFill>
                  <a:schemeClr val="accent6"/>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270" name="Google Shape;270;g348f093c0de_0_99"/>
          <p:cNvSpPr txBox="1"/>
          <p:nvPr>
            <p:ph idx="21" type="body"/>
          </p:nvPr>
        </p:nvSpPr>
        <p:spPr>
          <a:xfrm>
            <a:off x="9795881" y="4811660"/>
            <a:ext cx="1217700" cy="560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cxnSp>
        <p:nvCxnSpPr>
          <p:cNvPr id="271" name="Google Shape;271;g348f093c0de_0_99"/>
          <p:cNvCxnSpPr/>
          <p:nvPr/>
        </p:nvCxnSpPr>
        <p:spPr>
          <a:xfrm>
            <a:off x="9732964" y="3493468"/>
            <a:ext cx="1200000" cy="0"/>
          </a:xfrm>
          <a:prstGeom prst="straightConnector1">
            <a:avLst/>
          </a:prstGeom>
          <a:noFill/>
          <a:ln cap="flat" cmpd="sng" w="12700">
            <a:solidFill>
              <a:srgbClr val="7F7F7F"/>
            </a:solidFill>
            <a:prstDash val="solid"/>
            <a:miter lim="800000"/>
            <a:headEnd len="sm" w="sm" type="none"/>
            <a:tailEnd len="med" w="med" type="triangle"/>
          </a:ln>
        </p:spPr>
      </p:cxnSp>
      <p:cxnSp>
        <p:nvCxnSpPr>
          <p:cNvPr id="272" name="Google Shape;272;g348f093c0de_0_99"/>
          <p:cNvCxnSpPr/>
          <p:nvPr/>
        </p:nvCxnSpPr>
        <p:spPr>
          <a:xfrm rot="10800000">
            <a:off x="9732964" y="3492547"/>
            <a:ext cx="0" cy="1879500"/>
          </a:xfrm>
          <a:prstGeom prst="straightConnector1">
            <a:avLst/>
          </a:prstGeom>
          <a:noFill/>
          <a:ln cap="flat" cmpd="sng" w="12700">
            <a:solidFill>
              <a:srgbClr val="7F7F7F"/>
            </a:solidFill>
            <a:prstDash val="solid"/>
            <a:miter lim="800000"/>
            <a:headEnd len="sm" w="sm" type="none"/>
            <a:tailEnd len="sm" w="sm" type="none"/>
          </a:ln>
        </p:spPr>
      </p:cxnSp>
      <p:sp>
        <p:nvSpPr>
          <p:cNvPr id="273" name="Google Shape;273;g348f093c0de_0_99"/>
          <p:cNvSpPr/>
          <p:nvPr/>
        </p:nvSpPr>
        <p:spPr>
          <a:xfrm>
            <a:off x="9513452" y="5591421"/>
            <a:ext cx="1782900" cy="91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274" name="Google Shape;274;g348f093c0de_0_99"/>
          <p:cNvSpPr txBox="1"/>
          <p:nvPr>
            <p:ph idx="22" type="body"/>
          </p:nvPr>
        </p:nvSpPr>
        <p:spPr>
          <a:xfrm>
            <a:off x="539187" y="1770899"/>
            <a:ext cx="3252900" cy="1046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2"/>
              </a:buClr>
              <a:buSzPts val="3600"/>
              <a:buFont typeface="Arial"/>
              <a:buNone/>
              <a:defRPr b="1" i="0" sz="3600" u="none" cap="none" strike="noStrike">
                <a:solidFill>
                  <a:schemeClr val="accent2"/>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275" name="Google Shape;275;g348f093c0de_0_99"/>
          <p:cNvSpPr txBox="1"/>
          <p:nvPr>
            <p:ph idx="23" type="body"/>
          </p:nvPr>
        </p:nvSpPr>
        <p:spPr>
          <a:xfrm>
            <a:off x="539187" y="3121889"/>
            <a:ext cx="3252900" cy="1209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2"/>
              </a:buClr>
              <a:buSzPts val="1500"/>
              <a:buFont typeface="Arial"/>
              <a:buNone/>
              <a:defRPr b="0" i="0" sz="15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276" name="Google Shape;276;g348f093c0de_0_99"/>
          <p:cNvSpPr/>
          <p:nvPr/>
        </p:nvSpPr>
        <p:spPr>
          <a:xfrm>
            <a:off x="665019" y="2817089"/>
            <a:ext cx="489600" cy="1389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pic>
        <p:nvPicPr>
          <p:cNvPr id="277" name="Google Shape;277;g348f093c0de_0_99" title="softworks_logo_horizontal_navy&amp;orange.png"/>
          <p:cNvPicPr preferRelativeResize="0"/>
          <p:nvPr/>
        </p:nvPicPr>
        <p:blipFill rotWithShape="1">
          <a:blip r:embed="rId3">
            <a:alphaModFix/>
          </a:blip>
          <a:srcRect b="129" l="0" r="0" t="118"/>
          <a:stretch/>
        </p:blipFill>
        <p:spPr>
          <a:xfrm>
            <a:off x="357551" y="6064432"/>
            <a:ext cx="1551708" cy="447439"/>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1">
  <p:cSld name="1_Title Slide_1">
    <p:spTree>
      <p:nvGrpSpPr>
        <p:cNvPr id="278" name="Shape 278"/>
        <p:cNvGrpSpPr/>
        <p:nvPr/>
      </p:nvGrpSpPr>
      <p:grpSpPr>
        <a:xfrm>
          <a:off x="0" y="0"/>
          <a:ext cx="0" cy="0"/>
          <a:chOff x="0" y="0"/>
          <a:chExt cx="0" cy="0"/>
        </a:xfrm>
      </p:grpSpPr>
      <p:sp>
        <p:nvSpPr>
          <p:cNvPr id="279" name="Google Shape;279;g348f093c0de_0_153"/>
          <p:cNvSpPr/>
          <p:nvPr/>
        </p:nvSpPr>
        <p:spPr>
          <a:xfrm>
            <a:off x="0" y="0"/>
            <a:ext cx="3786900" cy="68580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280" name="Google Shape;280;g348f093c0de_0_153"/>
          <p:cNvSpPr/>
          <p:nvPr/>
        </p:nvSpPr>
        <p:spPr>
          <a:xfrm>
            <a:off x="3786909" y="0"/>
            <a:ext cx="84051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pic>
        <p:nvPicPr>
          <p:cNvPr descr="A black and grey logo&#10;&#10;Description automatically generated with medium confidence" id="281" name="Google Shape;281;g348f093c0de_0_153"/>
          <p:cNvPicPr preferRelativeResize="0"/>
          <p:nvPr/>
        </p:nvPicPr>
        <p:blipFill rotWithShape="1">
          <a:blip r:embed="rId2">
            <a:alphaModFix/>
          </a:blip>
          <a:srcRect b="0" l="0" r="0" t="0"/>
          <a:stretch/>
        </p:blipFill>
        <p:spPr>
          <a:xfrm>
            <a:off x="9220823" y="0"/>
            <a:ext cx="2971177" cy="6858001"/>
          </a:xfrm>
          <a:prstGeom prst="rect">
            <a:avLst/>
          </a:prstGeom>
          <a:noFill/>
          <a:ln>
            <a:noFill/>
          </a:ln>
        </p:spPr>
      </p:pic>
      <p:sp>
        <p:nvSpPr>
          <p:cNvPr id="282" name="Google Shape;282;g348f093c0de_0_153"/>
          <p:cNvSpPr/>
          <p:nvPr/>
        </p:nvSpPr>
        <p:spPr>
          <a:xfrm>
            <a:off x="11597049" y="6274470"/>
            <a:ext cx="237300" cy="2373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283" name="Google Shape;283;g348f093c0de_0_153"/>
          <p:cNvSpPr txBox="1"/>
          <p:nvPr/>
        </p:nvSpPr>
        <p:spPr>
          <a:xfrm>
            <a:off x="11513370" y="6277754"/>
            <a:ext cx="404700" cy="230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1" i="0" lang="en-US" sz="900" u="none" cap="none" strike="noStrike">
                <a:solidFill>
                  <a:schemeClr val="lt1"/>
                </a:solidFill>
                <a:latin typeface="Montserrat"/>
                <a:ea typeface="Montserrat"/>
                <a:cs typeface="Montserrat"/>
                <a:sym typeface="Montserrat"/>
              </a:rPr>
              <a:t>‹#›</a:t>
            </a:fld>
            <a:endParaRPr b="1" i="0" sz="900" u="none" cap="none" strike="noStrike">
              <a:solidFill>
                <a:schemeClr val="lt1"/>
              </a:solidFill>
              <a:latin typeface="Montserrat"/>
              <a:ea typeface="Montserrat"/>
              <a:cs typeface="Montserrat"/>
              <a:sym typeface="Montserrat"/>
            </a:endParaRPr>
          </a:p>
        </p:txBody>
      </p:sp>
      <p:sp>
        <p:nvSpPr>
          <p:cNvPr id="284" name="Google Shape;284;g348f093c0de_0_153"/>
          <p:cNvSpPr/>
          <p:nvPr/>
        </p:nvSpPr>
        <p:spPr>
          <a:xfrm>
            <a:off x="2050474" y="6347450"/>
            <a:ext cx="6766500" cy="915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285" name="Google Shape;285;g348f093c0de_0_153"/>
          <p:cNvSpPr txBox="1"/>
          <p:nvPr/>
        </p:nvSpPr>
        <p:spPr>
          <a:xfrm>
            <a:off x="8787442" y="6274470"/>
            <a:ext cx="28347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Montserrat"/>
                <a:ea typeface="Montserrat"/>
                <a:cs typeface="Montserrat"/>
                <a:sym typeface="Montserrat"/>
              </a:rPr>
              <a:t>© 2025 </a:t>
            </a:r>
            <a:r>
              <a:rPr b="1" i="0" lang="en-US" sz="900" u="none" cap="none" strike="noStrike">
                <a:solidFill>
                  <a:schemeClr val="dk1"/>
                </a:solidFill>
                <a:latin typeface="Montserrat"/>
                <a:ea typeface="Montserrat"/>
                <a:cs typeface="Montserrat"/>
                <a:sym typeface="Montserrat"/>
              </a:rPr>
              <a:t>Square 9</a:t>
            </a:r>
            <a:r>
              <a:rPr b="0" i="0" lang="en-US" sz="900" u="none" cap="none" strike="noStrike">
                <a:solidFill>
                  <a:schemeClr val="dk1"/>
                </a:solidFill>
                <a:latin typeface="Montserrat"/>
                <a:ea typeface="Montserrat"/>
                <a:cs typeface="Montserrat"/>
                <a:sym typeface="Montserrat"/>
              </a:rPr>
              <a:t>. All Rights Reserved.</a:t>
            </a:r>
            <a:endParaRPr b="0" i="0" sz="1500" u="none" cap="none" strike="noStrike">
              <a:solidFill>
                <a:srgbClr val="000000"/>
              </a:solidFill>
              <a:latin typeface="Arial"/>
              <a:ea typeface="Arial"/>
              <a:cs typeface="Arial"/>
              <a:sym typeface="Arial"/>
            </a:endParaRPr>
          </a:p>
        </p:txBody>
      </p:sp>
      <p:sp>
        <p:nvSpPr>
          <p:cNvPr id="286" name="Google Shape;286;g348f093c0de_0_153"/>
          <p:cNvSpPr/>
          <p:nvPr/>
        </p:nvSpPr>
        <p:spPr>
          <a:xfrm>
            <a:off x="4082477" y="612104"/>
            <a:ext cx="1782900" cy="2318400"/>
          </a:xfrm>
          <a:prstGeom prst="rect">
            <a:avLst/>
          </a:prstGeom>
          <a:noFill/>
          <a:ln cap="flat" cmpd="sng" w="1905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287" name="Google Shape;287;g348f093c0de_0_153"/>
          <p:cNvSpPr txBox="1"/>
          <p:nvPr>
            <p:ph idx="1" type="body"/>
          </p:nvPr>
        </p:nvSpPr>
        <p:spPr>
          <a:xfrm>
            <a:off x="4364907" y="968676"/>
            <a:ext cx="1217700" cy="632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1"/>
              </a:buClr>
              <a:buSzPts val="4400"/>
              <a:buFont typeface="Arial"/>
              <a:buNone/>
              <a:defRPr b="1" i="0" sz="4400" u="none" cap="none" strike="noStrike">
                <a:solidFill>
                  <a:schemeClr val="accent1"/>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288" name="Google Shape;288;g348f093c0de_0_153"/>
          <p:cNvSpPr txBox="1"/>
          <p:nvPr>
            <p:ph idx="2" type="body"/>
          </p:nvPr>
        </p:nvSpPr>
        <p:spPr>
          <a:xfrm>
            <a:off x="4364906" y="1612241"/>
            <a:ext cx="1217700" cy="43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500"/>
              <a:buFont typeface="Arial"/>
              <a:buNone/>
              <a:defRPr b="1" i="0" sz="1500" u="none" cap="none" strike="noStrike">
                <a:solidFill>
                  <a:schemeClr val="accent6"/>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289" name="Google Shape;289;g348f093c0de_0_153"/>
          <p:cNvSpPr txBox="1"/>
          <p:nvPr>
            <p:ph idx="3" type="body"/>
          </p:nvPr>
        </p:nvSpPr>
        <p:spPr>
          <a:xfrm>
            <a:off x="4364906" y="2150671"/>
            <a:ext cx="1217700" cy="560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cxnSp>
        <p:nvCxnSpPr>
          <p:cNvPr id="290" name="Google Shape;290;g348f093c0de_0_153"/>
          <p:cNvCxnSpPr/>
          <p:nvPr/>
        </p:nvCxnSpPr>
        <p:spPr>
          <a:xfrm>
            <a:off x="4301989" y="832479"/>
            <a:ext cx="1200000" cy="0"/>
          </a:xfrm>
          <a:prstGeom prst="straightConnector1">
            <a:avLst/>
          </a:prstGeom>
          <a:noFill/>
          <a:ln cap="flat" cmpd="sng" w="12700">
            <a:solidFill>
              <a:srgbClr val="7F7F7F"/>
            </a:solidFill>
            <a:prstDash val="solid"/>
            <a:miter lim="800000"/>
            <a:headEnd len="sm" w="sm" type="none"/>
            <a:tailEnd len="med" w="med" type="triangle"/>
          </a:ln>
        </p:spPr>
      </p:cxnSp>
      <p:cxnSp>
        <p:nvCxnSpPr>
          <p:cNvPr id="291" name="Google Shape;291;g348f093c0de_0_153"/>
          <p:cNvCxnSpPr/>
          <p:nvPr/>
        </p:nvCxnSpPr>
        <p:spPr>
          <a:xfrm rot="10800000">
            <a:off x="4301989" y="831558"/>
            <a:ext cx="0" cy="1879500"/>
          </a:xfrm>
          <a:prstGeom prst="straightConnector1">
            <a:avLst/>
          </a:prstGeom>
          <a:noFill/>
          <a:ln cap="flat" cmpd="sng" w="12700">
            <a:solidFill>
              <a:srgbClr val="7F7F7F"/>
            </a:solidFill>
            <a:prstDash val="solid"/>
            <a:miter lim="800000"/>
            <a:headEnd len="sm" w="sm" type="none"/>
            <a:tailEnd len="sm" w="sm" type="none"/>
          </a:ln>
        </p:spPr>
      </p:cxnSp>
      <p:sp>
        <p:nvSpPr>
          <p:cNvPr id="292" name="Google Shape;292;g348f093c0de_0_153"/>
          <p:cNvSpPr/>
          <p:nvPr/>
        </p:nvSpPr>
        <p:spPr>
          <a:xfrm>
            <a:off x="4082477" y="2930432"/>
            <a:ext cx="1782900" cy="91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293" name="Google Shape;293;g348f093c0de_0_153"/>
          <p:cNvSpPr/>
          <p:nvPr/>
        </p:nvSpPr>
        <p:spPr>
          <a:xfrm>
            <a:off x="6084607" y="611734"/>
            <a:ext cx="1782900" cy="2318400"/>
          </a:xfrm>
          <a:prstGeom prst="rect">
            <a:avLst/>
          </a:prstGeom>
          <a:noFill/>
          <a:ln cap="flat" cmpd="sng" w="1905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294" name="Google Shape;294;g348f093c0de_0_153"/>
          <p:cNvSpPr txBox="1"/>
          <p:nvPr>
            <p:ph idx="4" type="body"/>
          </p:nvPr>
        </p:nvSpPr>
        <p:spPr>
          <a:xfrm>
            <a:off x="6367037" y="968306"/>
            <a:ext cx="1217700" cy="632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2"/>
              </a:buClr>
              <a:buSzPts val="4400"/>
              <a:buFont typeface="Arial"/>
              <a:buNone/>
              <a:defRPr b="1" i="0" sz="4400" u="none" cap="none" strike="noStrike">
                <a:solidFill>
                  <a:schemeClr val="accent2"/>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295" name="Google Shape;295;g348f093c0de_0_153"/>
          <p:cNvSpPr txBox="1"/>
          <p:nvPr>
            <p:ph idx="5" type="body"/>
          </p:nvPr>
        </p:nvSpPr>
        <p:spPr>
          <a:xfrm>
            <a:off x="6367036" y="1611871"/>
            <a:ext cx="1217700" cy="43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500"/>
              <a:buFont typeface="Arial"/>
              <a:buNone/>
              <a:defRPr b="1" i="0" sz="1500" u="none" cap="none" strike="noStrike">
                <a:solidFill>
                  <a:schemeClr val="accent6"/>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296" name="Google Shape;296;g348f093c0de_0_153"/>
          <p:cNvSpPr txBox="1"/>
          <p:nvPr>
            <p:ph idx="6" type="body"/>
          </p:nvPr>
        </p:nvSpPr>
        <p:spPr>
          <a:xfrm>
            <a:off x="6367036" y="2150301"/>
            <a:ext cx="1217700" cy="560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cxnSp>
        <p:nvCxnSpPr>
          <p:cNvPr id="297" name="Google Shape;297;g348f093c0de_0_153"/>
          <p:cNvCxnSpPr/>
          <p:nvPr/>
        </p:nvCxnSpPr>
        <p:spPr>
          <a:xfrm>
            <a:off x="6304119" y="832109"/>
            <a:ext cx="1200000" cy="0"/>
          </a:xfrm>
          <a:prstGeom prst="straightConnector1">
            <a:avLst/>
          </a:prstGeom>
          <a:noFill/>
          <a:ln cap="flat" cmpd="sng" w="12700">
            <a:solidFill>
              <a:srgbClr val="7F7F7F"/>
            </a:solidFill>
            <a:prstDash val="solid"/>
            <a:miter lim="800000"/>
            <a:headEnd len="sm" w="sm" type="none"/>
            <a:tailEnd len="med" w="med" type="triangle"/>
          </a:ln>
        </p:spPr>
      </p:cxnSp>
      <p:cxnSp>
        <p:nvCxnSpPr>
          <p:cNvPr id="298" name="Google Shape;298;g348f093c0de_0_153"/>
          <p:cNvCxnSpPr/>
          <p:nvPr/>
        </p:nvCxnSpPr>
        <p:spPr>
          <a:xfrm rot="10800000">
            <a:off x="6304119" y="831188"/>
            <a:ext cx="0" cy="1879500"/>
          </a:xfrm>
          <a:prstGeom prst="straightConnector1">
            <a:avLst/>
          </a:prstGeom>
          <a:noFill/>
          <a:ln cap="flat" cmpd="sng" w="12700">
            <a:solidFill>
              <a:srgbClr val="7F7F7F"/>
            </a:solidFill>
            <a:prstDash val="solid"/>
            <a:miter lim="800000"/>
            <a:headEnd len="sm" w="sm" type="none"/>
            <a:tailEnd len="sm" w="sm" type="none"/>
          </a:ln>
        </p:spPr>
      </p:cxnSp>
      <p:sp>
        <p:nvSpPr>
          <p:cNvPr id="299" name="Google Shape;299;g348f093c0de_0_153"/>
          <p:cNvSpPr/>
          <p:nvPr/>
        </p:nvSpPr>
        <p:spPr>
          <a:xfrm>
            <a:off x="6084607" y="2930062"/>
            <a:ext cx="1782900" cy="91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300" name="Google Shape;300;g348f093c0de_0_153"/>
          <p:cNvSpPr/>
          <p:nvPr/>
        </p:nvSpPr>
        <p:spPr>
          <a:xfrm>
            <a:off x="8086737" y="611733"/>
            <a:ext cx="1782900" cy="2318400"/>
          </a:xfrm>
          <a:prstGeom prst="rect">
            <a:avLst/>
          </a:prstGeom>
          <a:noFill/>
          <a:ln cap="flat" cmpd="sng" w="1905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301" name="Google Shape;301;g348f093c0de_0_153"/>
          <p:cNvSpPr txBox="1"/>
          <p:nvPr>
            <p:ph idx="7" type="body"/>
          </p:nvPr>
        </p:nvSpPr>
        <p:spPr>
          <a:xfrm>
            <a:off x="8369167" y="968305"/>
            <a:ext cx="1217700" cy="632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1"/>
              </a:buClr>
              <a:buSzPts val="4400"/>
              <a:buFont typeface="Arial"/>
              <a:buNone/>
              <a:defRPr b="1" i="0" sz="4400" u="none" cap="none" strike="noStrike">
                <a:solidFill>
                  <a:schemeClr val="accent1"/>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302" name="Google Shape;302;g348f093c0de_0_153"/>
          <p:cNvSpPr txBox="1"/>
          <p:nvPr>
            <p:ph idx="8" type="body"/>
          </p:nvPr>
        </p:nvSpPr>
        <p:spPr>
          <a:xfrm>
            <a:off x="8369166" y="1611870"/>
            <a:ext cx="1217700" cy="43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500"/>
              <a:buFont typeface="Arial"/>
              <a:buNone/>
              <a:defRPr b="1" i="0" sz="1500" u="none" cap="none" strike="noStrike">
                <a:solidFill>
                  <a:schemeClr val="accent6"/>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303" name="Google Shape;303;g348f093c0de_0_153"/>
          <p:cNvSpPr txBox="1"/>
          <p:nvPr>
            <p:ph idx="9" type="body"/>
          </p:nvPr>
        </p:nvSpPr>
        <p:spPr>
          <a:xfrm>
            <a:off x="8369166" y="2150300"/>
            <a:ext cx="1217700" cy="560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cxnSp>
        <p:nvCxnSpPr>
          <p:cNvPr id="304" name="Google Shape;304;g348f093c0de_0_153"/>
          <p:cNvCxnSpPr/>
          <p:nvPr/>
        </p:nvCxnSpPr>
        <p:spPr>
          <a:xfrm>
            <a:off x="8306249" y="832108"/>
            <a:ext cx="1200000" cy="0"/>
          </a:xfrm>
          <a:prstGeom prst="straightConnector1">
            <a:avLst/>
          </a:prstGeom>
          <a:noFill/>
          <a:ln cap="flat" cmpd="sng" w="12700">
            <a:solidFill>
              <a:srgbClr val="7F7F7F"/>
            </a:solidFill>
            <a:prstDash val="solid"/>
            <a:miter lim="800000"/>
            <a:headEnd len="sm" w="sm" type="none"/>
            <a:tailEnd len="med" w="med" type="triangle"/>
          </a:ln>
        </p:spPr>
      </p:cxnSp>
      <p:cxnSp>
        <p:nvCxnSpPr>
          <p:cNvPr id="305" name="Google Shape;305;g348f093c0de_0_153"/>
          <p:cNvCxnSpPr/>
          <p:nvPr/>
        </p:nvCxnSpPr>
        <p:spPr>
          <a:xfrm rot="10800000">
            <a:off x="8306249" y="831187"/>
            <a:ext cx="0" cy="1879500"/>
          </a:xfrm>
          <a:prstGeom prst="straightConnector1">
            <a:avLst/>
          </a:prstGeom>
          <a:noFill/>
          <a:ln cap="flat" cmpd="sng" w="12700">
            <a:solidFill>
              <a:srgbClr val="7F7F7F"/>
            </a:solidFill>
            <a:prstDash val="solid"/>
            <a:miter lim="800000"/>
            <a:headEnd len="sm" w="sm" type="none"/>
            <a:tailEnd len="sm" w="sm" type="none"/>
          </a:ln>
        </p:spPr>
      </p:cxnSp>
      <p:sp>
        <p:nvSpPr>
          <p:cNvPr id="306" name="Google Shape;306;g348f093c0de_0_153"/>
          <p:cNvSpPr/>
          <p:nvPr/>
        </p:nvSpPr>
        <p:spPr>
          <a:xfrm>
            <a:off x="8086737" y="2930061"/>
            <a:ext cx="1782900" cy="91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307" name="Google Shape;307;g348f093c0de_0_153"/>
          <p:cNvSpPr/>
          <p:nvPr/>
        </p:nvSpPr>
        <p:spPr>
          <a:xfrm>
            <a:off x="4082477" y="3273093"/>
            <a:ext cx="1782900" cy="2318400"/>
          </a:xfrm>
          <a:prstGeom prst="rect">
            <a:avLst/>
          </a:prstGeom>
          <a:solidFill>
            <a:srgbClr val="F9F9F9"/>
          </a:solidFill>
          <a:ln cap="flat" cmpd="sng" w="1905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308" name="Google Shape;308;g348f093c0de_0_153"/>
          <p:cNvSpPr txBox="1"/>
          <p:nvPr>
            <p:ph idx="13" type="body"/>
          </p:nvPr>
        </p:nvSpPr>
        <p:spPr>
          <a:xfrm>
            <a:off x="4364907" y="3629665"/>
            <a:ext cx="1217700" cy="632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2"/>
              </a:buClr>
              <a:buSzPts val="4400"/>
              <a:buFont typeface="Arial"/>
              <a:buNone/>
              <a:defRPr b="1" i="0" sz="4400" u="none" cap="none" strike="noStrike">
                <a:solidFill>
                  <a:schemeClr val="accent2"/>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309" name="Google Shape;309;g348f093c0de_0_153"/>
          <p:cNvSpPr txBox="1"/>
          <p:nvPr>
            <p:ph idx="14" type="body"/>
          </p:nvPr>
        </p:nvSpPr>
        <p:spPr>
          <a:xfrm>
            <a:off x="4364906" y="4273230"/>
            <a:ext cx="1217700" cy="43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500"/>
              <a:buFont typeface="Arial"/>
              <a:buNone/>
              <a:defRPr b="1" i="0" sz="1500" u="none" cap="none" strike="noStrike">
                <a:solidFill>
                  <a:schemeClr val="accent6"/>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310" name="Google Shape;310;g348f093c0de_0_153"/>
          <p:cNvSpPr txBox="1"/>
          <p:nvPr>
            <p:ph idx="15" type="body"/>
          </p:nvPr>
        </p:nvSpPr>
        <p:spPr>
          <a:xfrm>
            <a:off x="4364906" y="4811660"/>
            <a:ext cx="1217700" cy="560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cxnSp>
        <p:nvCxnSpPr>
          <p:cNvPr id="311" name="Google Shape;311;g348f093c0de_0_153"/>
          <p:cNvCxnSpPr/>
          <p:nvPr/>
        </p:nvCxnSpPr>
        <p:spPr>
          <a:xfrm>
            <a:off x="4301989" y="3493468"/>
            <a:ext cx="1200000" cy="0"/>
          </a:xfrm>
          <a:prstGeom prst="straightConnector1">
            <a:avLst/>
          </a:prstGeom>
          <a:noFill/>
          <a:ln cap="flat" cmpd="sng" w="12700">
            <a:solidFill>
              <a:srgbClr val="7F7F7F"/>
            </a:solidFill>
            <a:prstDash val="solid"/>
            <a:miter lim="800000"/>
            <a:headEnd len="sm" w="sm" type="none"/>
            <a:tailEnd len="med" w="med" type="triangle"/>
          </a:ln>
        </p:spPr>
      </p:cxnSp>
      <p:cxnSp>
        <p:nvCxnSpPr>
          <p:cNvPr id="312" name="Google Shape;312;g348f093c0de_0_153"/>
          <p:cNvCxnSpPr/>
          <p:nvPr/>
        </p:nvCxnSpPr>
        <p:spPr>
          <a:xfrm rot="10800000">
            <a:off x="4301989" y="3492547"/>
            <a:ext cx="0" cy="1879500"/>
          </a:xfrm>
          <a:prstGeom prst="straightConnector1">
            <a:avLst/>
          </a:prstGeom>
          <a:noFill/>
          <a:ln cap="flat" cmpd="sng" w="12700">
            <a:solidFill>
              <a:srgbClr val="7F7F7F"/>
            </a:solidFill>
            <a:prstDash val="solid"/>
            <a:miter lim="800000"/>
            <a:headEnd len="sm" w="sm" type="none"/>
            <a:tailEnd len="sm" w="sm" type="none"/>
          </a:ln>
        </p:spPr>
      </p:cxnSp>
      <p:sp>
        <p:nvSpPr>
          <p:cNvPr id="313" name="Google Shape;313;g348f093c0de_0_153"/>
          <p:cNvSpPr/>
          <p:nvPr/>
        </p:nvSpPr>
        <p:spPr>
          <a:xfrm>
            <a:off x="4082477" y="5591421"/>
            <a:ext cx="1782900" cy="91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314" name="Google Shape;314;g348f093c0de_0_153"/>
          <p:cNvSpPr/>
          <p:nvPr/>
        </p:nvSpPr>
        <p:spPr>
          <a:xfrm>
            <a:off x="6084607" y="3272723"/>
            <a:ext cx="1782900" cy="2318400"/>
          </a:xfrm>
          <a:prstGeom prst="rect">
            <a:avLst/>
          </a:prstGeom>
          <a:noFill/>
          <a:ln cap="flat" cmpd="sng" w="1905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315" name="Google Shape;315;g348f093c0de_0_153"/>
          <p:cNvSpPr txBox="1"/>
          <p:nvPr>
            <p:ph idx="16" type="body"/>
          </p:nvPr>
        </p:nvSpPr>
        <p:spPr>
          <a:xfrm>
            <a:off x="6367037" y="3629295"/>
            <a:ext cx="1217700" cy="632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1"/>
              </a:buClr>
              <a:buSzPts val="4400"/>
              <a:buFont typeface="Arial"/>
              <a:buNone/>
              <a:defRPr b="1" i="0" sz="4400" u="none" cap="none" strike="noStrike">
                <a:solidFill>
                  <a:schemeClr val="accent1"/>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316" name="Google Shape;316;g348f093c0de_0_153"/>
          <p:cNvSpPr txBox="1"/>
          <p:nvPr>
            <p:ph idx="17" type="body"/>
          </p:nvPr>
        </p:nvSpPr>
        <p:spPr>
          <a:xfrm>
            <a:off x="6367036" y="4272860"/>
            <a:ext cx="1217700" cy="43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500"/>
              <a:buFont typeface="Arial"/>
              <a:buNone/>
              <a:defRPr b="1" i="0" sz="1500" u="none" cap="none" strike="noStrike">
                <a:solidFill>
                  <a:schemeClr val="accent6"/>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317" name="Google Shape;317;g348f093c0de_0_153"/>
          <p:cNvSpPr txBox="1"/>
          <p:nvPr>
            <p:ph idx="18" type="body"/>
          </p:nvPr>
        </p:nvSpPr>
        <p:spPr>
          <a:xfrm>
            <a:off x="6367036" y="4811290"/>
            <a:ext cx="1217700" cy="560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cxnSp>
        <p:nvCxnSpPr>
          <p:cNvPr id="318" name="Google Shape;318;g348f093c0de_0_153"/>
          <p:cNvCxnSpPr/>
          <p:nvPr/>
        </p:nvCxnSpPr>
        <p:spPr>
          <a:xfrm>
            <a:off x="6304119" y="3493098"/>
            <a:ext cx="1200000" cy="0"/>
          </a:xfrm>
          <a:prstGeom prst="straightConnector1">
            <a:avLst/>
          </a:prstGeom>
          <a:noFill/>
          <a:ln cap="flat" cmpd="sng" w="12700">
            <a:solidFill>
              <a:srgbClr val="7F7F7F"/>
            </a:solidFill>
            <a:prstDash val="solid"/>
            <a:miter lim="800000"/>
            <a:headEnd len="sm" w="sm" type="none"/>
            <a:tailEnd len="med" w="med" type="triangle"/>
          </a:ln>
        </p:spPr>
      </p:cxnSp>
      <p:cxnSp>
        <p:nvCxnSpPr>
          <p:cNvPr id="319" name="Google Shape;319;g348f093c0de_0_153"/>
          <p:cNvCxnSpPr/>
          <p:nvPr/>
        </p:nvCxnSpPr>
        <p:spPr>
          <a:xfrm rot="10800000">
            <a:off x="6304119" y="3492177"/>
            <a:ext cx="0" cy="1879500"/>
          </a:xfrm>
          <a:prstGeom prst="straightConnector1">
            <a:avLst/>
          </a:prstGeom>
          <a:noFill/>
          <a:ln cap="flat" cmpd="sng" w="12700">
            <a:solidFill>
              <a:srgbClr val="7F7F7F"/>
            </a:solidFill>
            <a:prstDash val="solid"/>
            <a:miter lim="800000"/>
            <a:headEnd len="sm" w="sm" type="none"/>
            <a:tailEnd len="sm" w="sm" type="none"/>
          </a:ln>
        </p:spPr>
      </p:cxnSp>
      <p:sp>
        <p:nvSpPr>
          <p:cNvPr id="320" name="Google Shape;320;g348f093c0de_0_153"/>
          <p:cNvSpPr/>
          <p:nvPr/>
        </p:nvSpPr>
        <p:spPr>
          <a:xfrm>
            <a:off x="6084607" y="5591051"/>
            <a:ext cx="1782900" cy="91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321" name="Google Shape;321;g348f093c0de_0_153"/>
          <p:cNvSpPr/>
          <p:nvPr/>
        </p:nvSpPr>
        <p:spPr>
          <a:xfrm>
            <a:off x="8086737" y="3272722"/>
            <a:ext cx="1782900" cy="2318400"/>
          </a:xfrm>
          <a:prstGeom prst="rect">
            <a:avLst/>
          </a:prstGeom>
          <a:noFill/>
          <a:ln cap="flat" cmpd="sng" w="1905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322" name="Google Shape;322;g348f093c0de_0_153"/>
          <p:cNvSpPr txBox="1"/>
          <p:nvPr>
            <p:ph idx="19" type="body"/>
          </p:nvPr>
        </p:nvSpPr>
        <p:spPr>
          <a:xfrm>
            <a:off x="8369167" y="3629294"/>
            <a:ext cx="1217700" cy="632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2"/>
              </a:buClr>
              <a:buSzPts val="4400"/>
              <a:buFont typeface="Arial"/>
              <a:buNone/>
              <a:defRPr b="1" i="0" sz="4400" u="none" cap="none" strike="noStrike">
                <a:solidFill>
                  <a:schemeClr val="accent2"/>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323" name="Google Shape;323;g348f093c0de_0_153"/>
          <p:cNvSpPr txBox="1"/>
          <p:nvPr>
            <p:ph idx="20" type="body"/>
          </p:nvPr>
        </p:nvSpPr>
        <p:spPr>
          <a:xfrm>
            <a:off x="8369166" y="4272859"/>
            <a:ext cx="1217700" cy="43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500"/>
              <a:buFont typeface="Arial"/>
              <a:buNone/>
              <a:defRPr b="1" i="0" sz="1500" u="none" cap="none" strike="noStrike">
                <a:solidFill>
                  <a:schemeClr val="accent6"/>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324" name="Google Shape;324;g348f093c0de_0_153"/>
          <p:cNvSpPr txBox="1"/>
          <p:nvPr>
            <p:ph idx="21" type="body"/>
          </p:nvPr>
        </p:nvSpPr>
        <p:spPr>
          <a:xfrm>
            <a:off x="8369166" y="4811289"/>
            <a:ext cx="1217700" cy="560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cxnSp>
        <p:nvCxnSpPr>
          <p:cNvPr id="325" name="Google Shape;325;g348f093c0de_0_153"/>
          <p:cNvCxnSpPr/>
          <p:nvPr/>
        </p:nvCxnSpPr>
        <p:spPr>
          <a:xfrm>
            <a:off x="8306249" y="3493097"/>
            <a:ext cx="1200000" cy="0"/>
          </a:xfrm>
          <a:prstGeom prst="straightConnector1">
            <a:avLst/>
          </a:prstGeom>
          <a:noFill/>
          <a:ln cap="flat" cmpd="sng" w="12700">
            <a:solidFill>
              <a:srgbClr val="7F7F7F"/>
            </a:solidFill>
            <a:prstDash val="solid"/>
            <a:miter lim="800000"/>
            <a:headEnd len="sm" w="sm" type="none"/>
            <a:tailEnd len="med" w="med" type="triangle"/>
          </a:ln>
        </p:spPr>
      </p:cxnSp>
      <p:cxnSp>
        <p:nvCxnSpPr>
          <p:cNvPr id="326" name="Google Shape;326;g348f093c0de_0_153"/>
          <p:cNvCxnSpPr/>
          <p:nvPr/>
        </p:nvCxnSpPr>
        <p:spPr>
          <a:xfrm rot="10800000">
            <a:off x="8306249" y="3492176"/>
            <a:ext cx="0" cy="1879500"/>
          </a:xfrm>
          <a:prstGeom prst="straightConnector1">
            <a:avLst/>
          </a:prstGeom>
          <a:noFill/>
          <a:ln cap="flat" cmpd="sng" w="12700">
            <a:solidFill>
              <a:srgbClr val="7F7F7F"/>
            </a:solidFill>
            <a:prstDash val="solid"/>
            <a:miter lim="800000"/>
            <a:headEnd len="sm" w="sm" type="none"/>
            <a:tailEnd len="sm" w="sm" type="none"/>
          </a:ln>
        </p:spPr>
      </p:cxnSp>
      <p:sp>
        <p:nvSpPr>
          <p:cNvPr id="327" name="Google Shape;327;g348f093c0de_0_153"/>
          <p:cNvSpPr/>
          <p:nvPr/>
        </p:nvSpPr>
        <p:spPr>
          <a:xfrm>
            <a:off x="8086737" y="5591050"/>
            <a:ext cx="1782900" cy="91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328" name="Google Shape;328;g348f093c0de_0_153"/>
          <p:cNvSpPr txBox="1"/>
          <p:nvPr>
            <p:ph idx="22" type="body"/>
          </p:nvPr>
        </p:nvSpPr>
        <p:spPr>
          <a:xfrm>
            <a:off x="539187" y="1770899"/>
            <a:ext cx="2690100" cy="1046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2"/>
              </a:buClr>
              <a:buSzPts val="3600"/>
              <a:buFont typeface="Arial"/>
              <a:buNone/>
              <a:defRPr b="1" i="0" sz="3600" u="none" cap="none" strike="noStrike">
                <a:solidFill>
                  <a:schemeClr val="accent2"/>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329" name="Google Shape;329;g348f093c0de_0_153"/>
          <p:cNvSpPr txBox="1"/>
          <p:nvPr>
            <p:ph idx="23" type="body"/>
          </p:nvPr>
        </p:nvSpPr>
        <p:spPr>
          <a:xfrm>
            <a:off x="539187" y="3121889"/>
            <a:ext cx="2690100" cy="1209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2"/>
              </a:buClr>
              <a:buSzPts val="1500"/>
              <a:buFont typeface="Arial"/>
              <a:buNone/>
              <a:defRPr b="0" i="0" sz="15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330" name="Google Shape;330;g348f093c0de_0_153"/>
          <p:cNvSpPr/>
          <p:nvPr/>
        </p:nvSpPr>
        <p:spPr>
          <a:xfrm>
            <a:off x="665019" y="2817089"/>
            <a:ext cx="489600" cy="1389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331" name="Google Shape;331;g348f093c0de_0_153"/>
          <p:cNvSpPr/>
          <p:nvPr/>
        </p:nvSpPr>
        <p:spPr>
          <a:xfrm>
            <a:off x="10088867" y="611732"/>
            <a:ext cx="1782900" cy="2318400"/>
          </a:xfrm>
          <a:prstGeom prst="rect">
            <a:avLst/>
          </a:prstGeom>
          <a:noFill/>
          <a:ln cap="flat" cmpd="sng" w="1905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332" name="Google Shape;332;g348f093c0de_0_153"/>
          <p:cNvSpPr txBox="1"/>
          <p:nvPr>
            <p:ph idx="24" type="body"/>
          </p:nvPr>
        </p:nvSpPr>
        <p:spPr>
          <a:xfrm>
            <a:off x="10371297" y="968304"/>
            <a:ext cx="1217700" cy="632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2"/>
              </a:buClr>
              <a:buSzPts val="4400"/>
              <a:buFont typeface="Arial"/>
              <a:buNone/>
              <a:defRPr b="1" i="0" sz="4400" u="none" cap="none" strike="noStrike">
                <a:solidFill>
                  <a:schemeClr val="accent2"/>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333" name="Google Shape;333;g348f093c0de_0_153"/>
          <p:cNvSpPr txBox="1"/>
          <p:nvPr>
            <p:ph idx="25" type="body"/>
          </p:nvPr>
        </p:nvSpPr>
        <p:spPr>
          <a:xfrm>
            <a:off x="10371296" y="1611869"/>
            <a:ext cx="1217700" cy="43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500"/>
              <a:buFont typeface="Arial"/>
              <a:buNone/>
              <a:defRPr b="1" i="0" sz="1500" u="none" cap="none" strike="noStrike">
                <a:solidFill>
                  <a:schemeClr val="accent6"/>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334" name="Google Shape;334;g348f093c0de_0_153"/>
          <p:cNvSpPr txBox="1"/>
          <p:nvPr>
            <p:ph idx="26" type="body"/>
          </p:nvPr>
        </p:nvSpPr>
        <p:spPr>
          <a:xfrm>
            <a:off x="10371296" y="2150299"/>
            <a:ext cx="1217700" cy="560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cxnSp>
        <p:nvCxnSpPr>
          <p:cNvPr id="335" name="Google Shape;335;g348f093c0de_0_153"/>
          <p:cNvCxnSpPr/>
          <p:nvPr/>
        </p:nvCxnSpPr>
        <p:spPr>
          <a:xfrm>
            <a:off x="10308379" y="832107"/>
            <a:ext cx="1200000" cy="0"/>
          </a:xfrm>
          <a:prstGeom prst="straightConnector1">
            <a:avLst/>
          </a:prstGeom>
          <a:noFill/>
          <a:ln cap="flat" cmpd="sng" w="12700">
            <a:solidFill>
              <a:srgbClr val="7F7F7F"/>
            </a:solidFill>
            <a:prstDash val="solid"/>
            <a:miter lim="800000"/>
            <a:headEnd len="sm" w="sm" type="none"/>
            <a:tailEnd len="med" w="med" type="triangle"/>
          </a:ln>
        </p:spPr>
      </p:cxnSp>
      <p:cxnSp>
        <p:nvCxnSpPr>
          <p:cNvPr id="336" name="Google Shape;336;g348f093c0de_0_153"/>
          <p:cNvCxnSpPr/>
          <p:nvPr/>
        </p:nvCxnSpPr>
        <p:spPr>
          <a:xfrm rot="10800000">
            <a:off x="10308379" y="831186"/>
            <a:ext cx="0" cy="1879500"/>
          </a:xfrm>
          <a:prstGeom prst="straightConnector1">
            <a:avLst/>
          </a:prstGeom>
          <a:noFill/>
          <a:ln cap="flat" cmpd="sng" w="12700">
            <a:solidFill>
              <a:srgbClr val="7F7F7F"/>
            </a:solidFill>
            <a:prstDash val="solid"/>
            <a:miter lim="800000"/>
            <a:headEnd len="sm" w="sm" type="none"/>
            <a:tailEnd len="sm" w="sm" type="none"/>
          </a:ln>
        </p:spPr>
      </p:cxnSp>
      <p:sp>
        <p:nvSpPr>
          <p:cNvPr id="337" name="Google Shape;337;g348f093c0de_0_153"/>
          <p:cNvSpPr/>
          <p:nvPr/>
        </p:nvSpPr>
        <p:spPr>
          <a:xfrm>
            <a:off x="10088867" y="2930060"/>
            <a:ext cx="1782900" cy="91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338" name="Google Shape;338;g348f093c0de_0_153"/>
          <p:cNvSpPr/>
          <p:nvPr/>
        </p:nvSpPr>
        <p:spPr>
          <a:xfrm>
            <a:off x="10088867" y="3272721"/>
            <a:ext cx="1782900" cy="2318400"/>
          </a:xfrm>
          <a:prstGeom prst="rect">
            <a:avLst/>
          </a:prstGeom>
          <a:noFill/>
          <a:ln cap="flat" cmpd="sng" w="1905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339" name="Google Shape;339;g348f093c0de_0_153"/>
          <p:cNvSpPr txBox="1"/>
          <p:nvPr>
            <p:ph idx="27" type="body"/>
          </p:nvPr>
        </p:nvSpPr>
        <p:spPr>
          <a:xfrm>
            <a:off x="10371297" y="3629293"/>
            <a:ext cx="1217700" cy="632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1"/>
              </a:buClr>
              <a:buSzPts val="4400"/>
              <a:buFont typeface="Arial"/>
              <a:buNone/>
              <a:defRPr b="1" i="0" sz="4400" u="none" cap="none" strike="noStrike">
                <a:solidFill>
                  <a:schemeClr val="accent1"/>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340" name="Google Shape;340;g348f093c0de_0_153"/>
          <p:cNvSpPr txBox="1"/>
          <p:nvPr>
            <p:ph idx="28" type="body"/>
          </p:nvPr>
        </p:nvSpPr>
        <p:spPr>
          <a:xfrm>
            <a:off x="10371296" y="4272858"/>
            <a:ext cx="1217700" cy="43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500"/>
              <a:buFont typeface="Arial"/>
              <a:buNone/>
              <a:defRPr b="1" i="0" sz="1500" u="none" cap="none" strike="noStrike">
                <a:solidFill>
                  <a:schemeClr val="accent6"/>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341" name="Google Shape;341;g348f093c0de_0_153"/>
          <p:cNvSpPr txBox="1"/>
          <p:nvPr>
            <p:ph idx="29" type="body"/>
          </p:nvPr>
        </p:nvSpPr>
        <p:spPr>
          <a:xfrm>
            <a:off x="10371296" y="4811288"/>
            <a:ext cx="1217700" cy="560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cxnSp>
        <p:nvCxnSpPr>
          <p:cNvPr id="342" name="Google Shape;342;g348f093c0de_0_153"/>
          <p:cNvCxnSpPr/>
          <p:nvPr/>
        </p:nvCxnSpPr>
        <p:spPr>
          <a:xfrm>
            <a:off x="10308379" y="3493096"/>
            <a:ext cx="1200000" cy="0"/>
          </a:xfrm>
          <a:prstGeom prst="straightConnector1">
            <a:avLst/>
          </a:prstGeom>
          <a:noFill/>
          <a:ln cap="flat" cmpd="sng" w="12700">
            <a:solidFill>
              <a:srgbClr val="7F7F7F"/>
            </a:solidFill>
            <a:prstDash val="solid"/>
            <a:miter lim="800000"/>
            <a:headEnd len="sm" w="sm" type="none"/>
            <a:tailEnd len="med" w="med" type="triangle"/>
          </a:ln>
        </p:spPr>
      </p:cxnSp>
      <p:cxnSp>
        <p:nvCxnSpPr>
          <p:cNvPr id="343" name="Google Shape;343;g348f093c0de_0_153"/>
          <p:cNvCxnSpPr/>
          <p:nvPr/>
        </p:nvCxnSpPr>
        <p:spPr>
          <a:xfrm rot="10800000">
            <a:off x="10308379" y="3492175"/>
            <a:ext cx="0" cy="1879500"/>
          </a:xfrm>
          <a:prstGeom prst="straightConnector1">
            <a:avLst/>
          </a:prstGeom>
          <a:noFill/>
          <a:ln cap="flat" cmpd="sng" w="12700">
            <a:solidFill>
              <a:srgbClr val="7F7F7F"/>
            </a:solidFill>
            <a:prstDash val="solid"/>
            <a:miter lim="800000"/>
            <a:headEnd len="sm" w="sm" type="none"/>
            <a:tailEnd len="sm" w="sm" type="none"/>
          </a:ln>
        </p:spPr>
      </p:cxnSp>
      <p:sp>
        <p:nvSpPr>
          <p:cNvPr id="344" name="Google Shape;344;g348f093c0de_0_153"/>
          <p:cNvSpPr/>
          <p:nvPr/>
        </p:nvSpPr>
        <p:spPr>
          <a:xfrm>
            <a:off x="10088867" y="5591049"/>
            <a:ext cx="1782900" cy="91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pic>
        <p:nvPicPr>
          <p:cNvPr id="345" name="Google Shape;345;g348f093c0de_0_153" title="softworks_logo_horizontal_navy&amp;orange.png"/>
          <p:cNvPicPr preferRelativeResize="0"/>
          <p:nvPr/>
        </p:nvPicPr>
        <p:blipFill rotWithShape="1">
          <a:blip r:embed="rId3">
            <a:alphaModFix/>
          </a:blip>
          <a:srcRect b="129" l="0" r="0" t="118"/>
          <a:stretch/>
        </p:blipFill>
        <p:spPr>
          <a:xfrm>
            <a:off x="357551" y="6064432"/>
            <a:ext cx="1551708" cy="44743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 Transparent Blue">
  <p:cSld name="Section Slide - Transparent Blue">
    <p:spTree>
      <p:nvGrpSpPr>
        <p:cNvPr id="16" name="Shape 16"/>
        <p:cNvGrpSpPr/>
        <p:nvPr/>
      </p:nvGrpSpPr>
      <p:grpSpPr>
        <a:xfrm>
          <a:off x="0" y="0"/>
          <a:ext cx="0" cy="0"/>
          <a:chOff x="0" y="0"/>
          <a:chExt cx="0" cy="0"/>
        </a:xfrm>
      </p:grpSpPr>
      <p:sp>
        <p:nvSpPr>
          <p:cNvPr id="17" name="Google Shape;17;g348f093c0de_0_1022"/>
          <p:cNvSpPr/>
          <p:nvPr/>
        </p:nvSpPr>
        <p:spPr>
          <a:xfrm>
            <a:off x="0" y="0"/>
            <a:ext cx="12192000" cy="6858000"/>
          </a:xfrm>
          <a:prstGeom prst="rect">
            <a:avLst/>
          </a:prstGeom>
          <a:gradFill>
            <a:gsLst>
              <a:gs pos="0">
                <a:schemeClr val="accent2"/>
              </a:gs>
              <a:gs pos="100000">
                <a:srgbClr val="13294B">
                  <a:alpha val="74117"/>
                </a:srgbClr>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pic>
        <p:nvPicPr>
          <p:cNvPr id="18" name="Google Shape;18;g348f093c0de_0_1022"/>
          <p:cNvPicPr preferRelativeResize="0"/>
          <p:nvPr/>
        </p:nvPicPr>
        <p:blipFill rotWithShape="1">
          <a:blip r:embed="rId2">
            <a:alphaModFix/>
          </a:blip>
          <a:srcRect b="0" l="0" r="0" t="0"/>
          <a:stretch/>
        </p:blipFill>
        <p:spPr>
          <a:xfrm>
            <a:off x="9449231" y="517236"/>
            <a:ext cx="2742770" cy="6340765"/>
          </a:xfrm>
          <a:prstGeom prst="rect">
            <a:avLst/>
          </a:prstGeom>
          <a:noFill/>
          <a:ln>
            <a:noFill/>
          </a:ln>
        </p:spPr>
      </p:pic>
      <p:sp>
        <p:nvSpPr>
          <p:cNvPr id="19" name="Google Shape;19;g348f093c0de_0_1022"/>
          <p:cNvSpPr txBox="1"/>
          <p:nvPr>
            <p:ph idx="1" type="body"/>
          </p:nvPr>
        </p:nvSpPr>
        <p:spPr>
          <a:xfrm>
            <a:off x="1293097" y="2701275"/>
            <a:ext cx="7823100" cy="1455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1100"/>
              </a:spcBef>
              <a:spcAft>
                <a:spcPts val="0"/>
              </a:spcAft>
              <a:buClr>
                <a:schemeClr val="lt1"/>
              </a:buClr>
              <a:buSzPts val="4800"/>
              <a:buFont typeface="Arial"/>
              <a:buNone/>
              <a:defRPr b="1" i="0" sz="4800" u="none" cap="none" strike="noStrike">
                <a:solidFill>
                  <a:schemeClr val="lt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3">
  <p:cSld name="1_Title Slide_3">
    <p:spTree>
      <p:nvGrpSpPr>
        <p:cNvPr id="346" name="Shape 346"/>
        <p:cNvGrpSpPr/>
        <p:nvPr/>
      </p:nvGrpSpPr>
      <p:grpSpPr>
        <a:xfrm>
          <a:off x="0" y="0"/>
          <a:ext cx="0" cy="0"/>
          <a:chOff x="0" y="0"/>
          <a:chExt cx="0" cy="0"/>
        </a:xfrm>
      </p:grpSpPr>
      <p:sp>
        <p:nvSpPr>
          <p:cNvPr id="347" name="Google Shape;347;g348f093c0de_0_221"/>
          <p:cNvSpPr/>
          <p:nvPr/>
        </p:nvSpPr>
        <p:spPr>
          <a:xfrm>
            <a:off x="4341091" y="0"/>
            <a:ext cx="78513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348" name="Google Shape;348;g348f093c0de_0_221"/>
          <p:cNvSpPr/>
          <p:nvPr/>
        </p:nvSpPr>
        <p:spPr>
          <a:xfrm>
            <a:off x="11597049" y="6274470"/>
            <a:ext cx="237300" cy="2373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349" name="Google Shape;349;g348f093c0de_0_221"/>
          <p:cNvSpPr txBox="1"/>
          <p:nvPr/>
        </p:nvSpPr>
        <p:spPr>
          <a:xfrm>
            <a:off x="11513370" y="6277754"/>
            <a:ext cx="404700" cy="230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1" i="0" lang="en-US" sz="900" u="none" cap="none" strike="noStrike">
                <a:solidFill>
                  <a:schemeClr val="lt1"/>
                </a:solidFill>
                <a:latin typeface="Montserrat"/>
                <a:ea typeface="Montserrat"/>
                <a:cs typeface="Montserrat"/>
                <a:sym typeface="Montserrat"/>
              </a:rPr>
              <a:t>‹#›</a:t>
            </a:fld>
            <a:endParaRPr b="1" i="0" sz="900" u="none" cap="none" strike="noStrike">
              <a:solidFill>
                <a:schemeClr val="lt1"/>
              </a:solidFill>
              <a:latin typeface="Montserrat"/>
              <a:ea typeface="Montserrat"/>
              <a:cs typeface="Montserrat"/>
              <a:sym typeface="Montserrat"/>
            </a:endParaRPr>
          </a:p>
        </p:txBody>
      </p:sp>
      <p:sp>
        <p:nvSpPr>
          <p:cNvPr id="350" name="Google Shape;350;g348f093c0de_0_221"/>
          <p:cNvSpPr/>
          <p:nvPr/>
        </p:nvSpPr>
        <p:spPr>
          <a:xfrm>
            <a:off x="2050474" y="6347450"/>
            <a:ext cx="6766500" cy="915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351" name="Google Shape;351;g348f093c0de_0_221"/>
          <p:cNvSpPr txBox="1"/>
          <p:nvPr/>
        </p:nvSpPr>
        <p:spPr>
          <a:xfrm>
            <a:off x="8787442" y="6274470"/>
            <a:ext cx="28347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Montserrat"/>
                <a:ea typeface="Montserrat"/>
                <a:cs typeface="Montserrat"/>
                <a:sym typeface="Montserrat"/>
              </a:rPr>
              <a:t>© 2025 </a:t>
            </a:r>
            <a:r>
              <a:rPr b="1" i="0" lang="en-US" sz="900" u="none" cap="none" strike="noStrike">
                <a:solidFill>
                  <a:schemeClr val="dk1"/>
                </a:solidFill>
                <a:latin typeface="Montserrat"/>
                <a:ea typeface="Montserrat"/>
                <a:cs typeface="Montserrat"/>
                <a:sym typeface="Montserrat"/>
              </a:rPr>
              <a:t>Square 9</a:t>
            </a:r>
            <a:r>
              <a:rPr b="0" i="0" lang="en-US" sz="900" u="none" cap="none" strike="noStrike">
                <a:solidFill>
                  <a:schemeClr val="dk1"/>
                </a:solidFill>
                <a:latin typeface="Montserrat"/>
                <a:ea typeface="Montserrat"/>
                <a:cs typeface="Montserrat"/>
                <a:sym typeface="Montserrat"/>
              </a:rPr>
              <a:t>. All Rights Reserved.</a:t>
            </a:r>
            <a:endParaRPr b="0" i="0" sz="1500" u="none" cap="none" strike="noStrike">
              <a:solidFill>
                <a:srgbClr val="000000"/>
              </a:solidFill>
              <a:latin typeface="Arial"/>
              <a:ea typeface="Arial"/>
              <a:cs typeface="Arial"/>
              <a:sym typeface="Arial"/>
            </a:endParaRPr>
          </a:p>
        </p:txBody>
      </p:sp>
      <p:sp>
        <p:nvSpPr>
          <p:cNvPr id="352" name="Google Shape;352;g348f093c0de_0_221"/>
          <p:cNvSpPr/>
          <p:nvPr/>
        </p:nvSpPr>
        <p:spPr>
          <a:xfrm>
            <a:off x="665019" y="1154545"/>
            <a:ext cx="489600" cy="1389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353" name="Google Shape;353;g348f093c0de_0_221"/>
          <p:cNvSpPr txBox="1"/>
          <p:nvPr>
            <p:ph idx="1" type="body"/>
          </p:nvPr>
        </p:nvSpPr>
        <p:spPr>
          <a:xfrm>
            <a:off x="539188" y="551701"/>
            <a:ext cx="11113500" cy="584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2"/>
              </a:buClr>
              <a:buSzPts val="3600"/>
              <a:buFont typeface="Arial"/>
              <a:buNone/>
              <a:defRPr b="1" i="0" sz="3600" u="none" cap="none" strike="noStrike">
                <a:solidFill>
                  <a:schemeClr val="accent2"/>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354" name="Google Shape;354;g348f093c0de_0_221"/>
          <p:cNvSpPr txBox="1"/>
          <p:nvPr>
            <p:ph idx="2" type="body"/>
          </p:nvPr>
        </p:nvSpPr>
        <p:spPr>
          <a:xfrm>
            <a:off x="539188" y="1350650"/>
            <a:ext cx="11113500" cy="275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2"/>
              </a:buClr>
              <a:buSzPts val="1500"/>
              <a:buFont typeface="Arial"/>
              <a:buNone/>
              <a:defRPr b="0" i="0" sz="1500" u="none" cap="none" strike="noStrike">
                <a:solidFill>
                  <a:schemeClr val="accent2"/>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355" name="Google Shape;355;g348f093c0de_0_221"/>
          <p:cNvSpPr/>
          <p:nvPr>
            <p:ph idx="3" type="pic"/>
          </p:nvPr>
        </p:nvSpPr>
        <p:spPr>
          <a:xfrm>
            <a:off x="5449365" y="1886349"/>
            <a:ext cx="1293300" cy="1293300"/>
          </a:xfrm>
          <a:prstGeom prst="rect">
            <a:avLst/>
          </a:prstGeom>
          <a:solidFill>
            <a:schemeClr val="lt1"/>
          </a:solidFill>
          <a:ln>
            <a:noFill/>
          </a:ln>
        </p:spPr>
      </p:sp>
      <p:sp>
        <p:nvSpPr>
          <p:cNvPr id="356" name="Google Shape;356;g348f093c0de_0_221"/>
          <p:cNvSpPr/>
          <p:nvPr>
            <p:ph idx="4" type="pic"/>
          </p:nvPr>
        </p:nvSpPr>
        <p:spPr>
          <a:xfrm>
            <a:off x="4006952" y="1886349"/>
            <a:ext cx="1293300" cy="1293300"/>
          </a:xfrm>
          <a:prstGeom prst="rect">
            <a:avLst/>
          </a:prstGeom>
          <a:solidFill>
            <a:schemeClr val="lt1"/>
          </a:solidFill>
          <a:ln>
            <a:noFill/>
          </a:ln>
        </p:spPr>
      </p:sp>
      <p:sp>
        <p:nvSpPr>
          <p:cNvPr id="357" name="Google Shape;357;g348f093c0de_0_221"/>
          <p:cNvSpPr/>
          <p:nvPr>
            <p:ph idx="5" type="pic"/>
          </p:nvPr>
        </p:nvSpPr>
        <p:spPr>
          <a:xfrm>
            <a:off x="2564539" y="1886349"/>
            <a:ext cx="1293300" cy="1293300"/>
          </a:xfrm>
          <a:prstGeom prst="rect">
            <a:avLst/>
          </a:prstGeom>
          <a:solidFill>
            <a:schemeClr val="lt1"/>
          </a:solidFill>
          <a:ln>
            <a:noFill/>
          </a:ln>
        </p:spPr>
      </p:sp>
      <p:sp>
        <p:nvSpPr>
          <p:cNvPr id="358" name="Google Shape;358;g348f093c0de_0_221"/>
          <p:cNvSpPr/>
          <p:nvPr>
            <p:ph idx="6" type="pic"/>
          </p:nvPr>
        </p:nvSpPr>
        <p:spPr>
          <a:xfrm>
            <a:off x="1122126" y="1886349"/>
            <a:ext cx="1293300" cy="1293300"/>
          </a:xfrm>
          <a:prstGeom prst="rect">
            <a:avLst/>
          </a:prstGeom>
          <a:solidFill>
            <a:schemeClr val="lt1"/>
          </a:solidFill>
          <a:ln>
            <a:noFill/>
          </a:ln>
        </p:spPr>
      </p:sp>
      <p:sp>
        <p:nvSpPr>
          <p:cNvPr id="359" name="Google Shape;359;g348f093c0de_0_221"/>
          <p:cNvSpPr/>
          <p:nvPr>
            <p:ph idx="7" type="pic"/>
          </p:nvPr>
        </p:nvSpPr>
        <p:spPr>
          <a:xfrm>
            <a:off x="6891778" y="1886349"/>
            <a:ext cx="1293300" cy="1293300"/>
          </a:xfrm>
          <a:prstGeom prst="rect">
            <a:avLst/>
          </a:prstGeom>
          <a:solidFill>
            <a:schemeClr val="lt1"/>
          </a:solidFill>
          <a:ln>
            <a:noFill/>
          </a:ln>
        </p:spPr>
      </p:sp>
      <p:sp>
        <p:nvSpPr>
          <p:cNvPr id="360" name="Google Shape;360;g348f093c0de_0_221"/>
          <p:cNvSpPr/>
          <p:nvPr>
            <p:ph idx="8" type="pic"/>
          </p:nvPr>
        </p:nvSpPr>
        <p:spPr>
          <a:xfrm>
            <a:off x="8334191" y="1886349"/>
            <a:ext cx="1293300" cy="1293300"/>
          </a:xfrm>
          <a:prstGeom prst="rect">
            <a:avLst/>
          </a:prstGeom>
          <a:solidFill>
            <a:schemeClr val="lt1"/>
          </a:solidFill>
          <a:ln>
            <a:noFill/>
          </a:ln>
        </p:spPr>
      </p:sp>
      <p:sp>
        <p:nvSpPr>
          <p:cNvPr id="361" name="Google Shape;361;g348f093c0de_0_221"/>
          <p:cNvSpPr/>
          <p:nvPr>
            <p:ph idx="9" type="pic"/>
          </p:nvPr>
        </p:nvSpPr>
        <p:spPr>
          <a:xfrm>
            <a:off x="9776606" y="1886349"/>
            <a:ext cx="1293300" cy="1293300"/>
          </a:xfrm>
          <a:prstGeom prst="rect">
            <a:avLst/>
          </a:prstGeom>
          <a:solidFill>
            <a:schemeClr val="lt1"/>
          </a:solidFill>
          <a:ln>
            <a:noFill/>
          </a:ln>
        </p:spPr>
      </p:sp>
      <p:sp>
        <p:nvSpPr>
          <p:cNvPr id="362" name="Google Shape;362;g348f093c0de_0_221"/>
          <p:cNvSpPr/>
          <p:nvPr>
            <p:ph idx="13" type="pic"/>
          </p:nvPr>
        </p:nvSpPr>
        <p:spPr>
          <a:xfrm>
            <a:off x="6160564" y="3221009"/>
            <a:ext cx="1293300" cy="1293300"/>
          </a:xfrm>
          <a:prstGeom prst="rect">
            <a:avLst/>
          </a:prstGeom>
          <a:solidFill>
            <a:schemeClr val="lt1"/>
          </a:solidFill>
          <a:ln>
            <a:noFill/>
          </a:ln>
        </p:spPr>
      </p:sp>
      <p:sp>
        <p:nvSpPr>
          <p:cNvPr id="363" name="Google Shape;363;g348f093c0de_0_221"/>
          <p:cNvSpPr/>
          <p:nvPr>
            <p:ph idx="14" type="pic"/>
          </p:nvPr>
        </p:nvSpPr>
        <p:spPr>
          <a:xfrm>
            <a:off x="4718151" y="3221009"/>
            <a:ext cx="1293300" cy="1293300"/>
          </a:xfrm>
          <a:prstGeom prst="rect">
            <a:avLst/>
          </a:prstGeom>
          <a:solidFill>
            <a:schemeClr val="lt1"/>
          </a:solidFill>
          <a:ln>
            <a:noFill/>
          </a:ln>
        </p:spPr>
      </p:sp>
      <p:sp>
        <p:nvSpPr>
          <p:cNvPr id="364" name="Google Shape;364;g348f093c0de_0_221"/>
          <p:cNvSpPr/>
          <p:nvPr>
            <p:ph idx="15" type="pic"/>
          </p:nvPr>
        </p:nvSpPr>
        <p:spPr>
          <a:xfrm>
            <a:off x="3275738" y="3221009"/>
            <a:ext cx="1293300" cy="1293300"/>
          </a:xfrm>
          <a:prstGeom prst="rect">
            <a:avLst/>
          </a:prstGeom>
          <a:solidFill>
            <a:schemeClr val="lt1"/>
          </a:solidFill>
          <a:ln>
            <a:noFill/>
          </a:ln>
        </p:spPr>
      </p:sp>
      <p:sp>
        <p:nvSpPr>
          <p:cNvPr id="365" name="Google Shape;365;g348f093c0de_0_221"/>
          <p:cNvSpPr/>
          <p:nvPr>
            <p:ph idx="16" type="pic"/>
          </p:nvPr>
        </p:nvSpPr>
        <p:spPr>
          <a:xfrm>
            <a:off x="1833325" y="3221009"/>
            <a:ext cx="1293300" cy="1293300"/>
          </a:xfrm>
          <a:prstGeom prst="rect">
            <a:avLst/>
          </a:prstGeom>
          <a:solidFill>
            <a:schemeClr val="lt1"/>
          </a:solidFill>
          <a:ln>
            <a:noFill/>
          </a:ln>
        </p:spPr>
      </p:sp>
      <p:sp>
        <p:nvSpPr>
          <p:cNvPr id="366" name="Google Shape;366;g348f093c0de_0_221"/>
          <p:cNvSpPr/>
          <p:nvPr>
            <p:ph idx="17" type="pic"/>
          </p:nvPr>
        </p:nvSpPr>
        <p:spPr>
          <a:xfrm>
            <a:off x="7602977" y="3221009"/>
            <a:ext cx="1293300" cy="1293300"/>
          </a:xfrm>
          <a:prstGeom prst="rect">
            <a:avLst/>
          </a:prstGeom>
          <a:solidFill>
            <a:schemeClr val="lt1"/>
          </a:solidFill>
          <a:ln>
            <a:noFill/>
          </a:ln>
        </p:spPr>
      </p:sp>
      <p:sp>
        <p:nvSpPr>
          <p:cNvPr id="367" name="Google Shape;367;g348f093c0de_0_221"/>
          <p:cNvSpPr/>
          <p:nvPr>
            <p:ph idx="18" type="pic"/>
          </p:nvPr>
        </p:nvSpPr>
        <p:spPr>
          <a:xfrm>
            <a:off x="9045390" y="3221009"/>
            <a:ext cx="1293300" cy="1293300"/>
          </a:xfrm>
          <a:prstGeom prst="rect">
            <a:avLst/>
          </a:prstGeom>
          <a:solidFill>
            <a:schemeClr val="lt1"/>
          </a:solidFill>
          <a:ln>
            <a:noFill/>
          </a:ln>
        </p:spPr>
      </p:sp>
      <p:sp>
        <p:nvSpPr>
          <p:cNvPr id="368" name="Google Shape;368;g348f093c0de_0_221"/>
          <p:cNvSpPr/>
          <p:nvPr>
            <p:ph idx="19" type="pic"/>
          </p:nvPr>
        </p:nvSpPr>
        <p:spPr>
          <a:xfrm>
            <a:off x="5444652" y="4608774"/>
            <a:ext cx="1293300" cy="1293300"/>
          </a:xfrm>
          <a:prstGeom prst="rect">
            <a:avLst/>
          </a:prstGeom>
          <a:solidFill>
            <a:schemeClr val="lt1"/>
          </a:solidFill>
          <a:ln>
            <a:noFill/>
          </a:ln>
        </p:spPr>
      </p:sp>
      <p:sp>
        <p:nvSpPr>
          <p:cNvPr id="369" name="Google Shape;369;g348f093c0de_0_221"/>
          <p:cNvSpPr/>
          <p:nvPr>
            <p:ph idx="20" type="pic"/>
          </p:nvPr>
        </p:nvSpPr>
        <p:spPr>
          <a:xfrm>
            <a:off x="7565036" y="4608774"/>
            <a:ext cx="1293300" cy="1293300"/>
          </a:xfrm>
          <a:prstGeom prst="rect">
            <a:avLst/>
          </a:prstGeom>
          <a:solidFill>
            <a:schemeClr val="lt1"/>
          </a:solidFill>
          <a:ln>
            <a:noFill/>
          </a:ln>
        </p:spPr>
      </p:sp>
      <p:sp>
        <p:nvSpPr>
          <p:cNvPr id="370" name="Google Shape;370;g348f093c0de_0_221"/>
          <p:cNvSpPr/>
          <p:nvPr>
            <p:ph idx="21" type="pic"/>
          </p:nvPr>
        </p:nvSpPr>
        <p:spPr>
          <a:xfrm>
            <a:off x="9685418" y="4608774"/>
            <a:ext cx="1293300" cy="1293300"/>
          </a:xfrm>
          <a:prstGeom prst="rect">
            <a:avLst/>
          </a:prstGeom>
          <a:solidFill>
            <a:schemeClr val="lt1"/>
          </a:solidFill>
          <a:ln>
            <a:noFill/>
          </a:ln>
        </p:spPr>
      </p:sp>
      <p:sp>
        <p:nvSpPr>
          <p:cNvPr id="371" name="Google Shape;371;g348f093c0de_0_221"/>
          <p:cNvSpPr/>
          <p:nvPr>
            <p:ph idx="22" type="pic"/>
          </p:nvPr>
        </p:nvSpPr>
        <p:spPr>
          <a:xfrm>
            <a:off x="3324268" y="4608774"/>
            <a:ext cx="1293300" cy="1293300"/>
          </a:xfrm>
          <a:prstGeom prst="rect">
            <a:avLst/>
          </a:prstGeom>
          <a:solidFill>
            <a:schemeClr val="lt1"/>
          </a:solidFill>
          <a:ln>
            <a:noFill/>
          </a:ln>
        </p:spPr>
      </p:sp>
      <p:sp>
        <p:nvSpPr>
          <p:cNvPr id="372" name="Google Shape;372;g348f093c0de_0_221"/>
          <p:cNvSpPr/>
          <p:nvPr>
            <p:ph idx="23" type="pic"/>
          </p:nvPr>
        </p:nvSpPr>
        <p:spPr>
          <a:xfrm>
            <a:off x="1203884" y="4608774"/>
            <a:ext cx="1293300" cy="1293300"/>
          </a:xfrm>
          <a:prstGeom prst="rect">
            <a:avLst/>
          </a:prstGeom>
          <a:solidFill>
            <a:schemeClr val="lt1"/>
          </a:solidFill>
          <a:ln>
            <a:noFill/>
          </a:ln>
        </p:spPr>
      </p:sp>
      <p:pic>
        <p:nvPicPr>
          <p:cNvPr id="373" name="Google Shape;373;g348f093c0de_0_221" title="softworks_logo_horizontal_navy&amp;orange.png"/>
          <p:cNvPicPr preferRelativeResize="0"/>
          <p:nvPr/>
        </p:nvPicPr>
        <p:blipFill rotWithShape="1">
          <a:blip r:embed="rId2">
            <a:alphaModFix/>
          </a:blip>
          <a:srcRect b="129" l="0" r="0" t="118"/>
          <a:stretch/>
        </p:blipFill>
        <p:spPr>
          <a:xfrm>
            <a:off x="357551" y="6064432"/>
            <a:ext cx="1551708" cy="447439"/>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1">
  <p:cSld name="2_Title Slide_1">
    <p:spTree>
      <p:nvGrpSpPr>
        <p:cNvPr id="374" name="Shape 374"/>
        <p:cNvGrpSpPr/>
        <p:nvPr/>
      </p:nvGrpSpPr>
      <p:grpSpPr>
        <a:xfrm>
          <a:off x="0" y="0"/>
          <a:ext cx="0" cy="0"/>
          <a:chOff x="0" y="0"/>
          <a:chExt cx="0" cy="0"/>
        </a:xfrm>
      </p:grpSpPr>
      <p:sp>
        <p:nvSpPr>
          <p:cNvPr id="375" name="Google Shape;375;g348f093c0de_0_249"/>
          <p:cNvSpPr/>
          <p:nvPr/>
        </p:nvSpPr>
        <p:spPr>
          <a:xfrm>
            <a:off x="4341091" y="0"/>
            <a:ext cx="78513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376" name="Google Shape;376;g348f093c0de_0_249"/>
          <p:cNvSpPr/>
          <p:nvPr/>
        </p:nvSpPr>
        <p:spPr>
          <a:xfrm>
            <a:off x="11597049" y="6274470"/>
            <a:ext cx="237300" cy="2373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377" name="Google Shape;377;g348f093c0de_0_249"/>
          <p:cNvSpPr txBox="1"/>
          <p:nvPr/>
        </p:nvSpPr>
        <p:spPr>
          <a:xfrm>
            <a:off x="11513370" y="6277754"/>
            <a:ext cx="404700" cy="230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1" i="0" lang="en-US" sz="900" u="none" cap="none" strike="noStrike">
                <a:solidFill>
                  <a:schemeClr val="lt1"/>
                </a:solidFill>
                <a:latin typeface="Montserrat"/>
                <a:ea typeface="Montserrat"/>
                <a:cs typeface="Montserrat"/>
                <a:sym typeface="Montserrat"/>
              </a:rPr>
              <a:t>‹#›</a:t>
            </a:fld>
            <a:endParaRPr b="1" i="0" sz="900" u="none" cap="none" strike="noStrike">
              <a:solidFill>
                <a:schemeClr val="lt1"/>
              </a:solidFill>
              <a:latin typeface="Montserrat"/>
              <a:ea typeface="Montserrat"/>
              <a:cs typeface="Montserrat"/>
              <a:sym typeface="Montserrat"/>
            </a:endParaRPr>
          </a:p>
        </p:txBody>
      </p:sp>
      <p:sp>
        <p:nvSpPr>
          <p:cNvPr id="378" name="Google Shape;378;g348f093c0de_0_249"/>
          <p:cNvSpPr/>
          <p:nvPr/>
        </p:nvSpPr>
        <p:spPr>
          <a:xfrm>
            <a:off x="2050474" y="6347450"/>
            <a:ext cx="6766500" cy="915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379" name="Google Shape;379;g348f093c0de_0_249"/>
          <p:cNvSpPr txBox="1"/>
          <p:nvPr/>
        </p:nvSpPr>
        <p:spPr>
          <a:xfrm>
            <a:off x="8787442" y="6274470"/>
            <a:ext cx="28347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Montserrat"/>
                <a:ea typeface="Montserrat"/>
                <a:cs typeface="Montserrat"/>
                <a:sym typeface="Montserrat"/>
              </a:rPr>
              <a:t>© 2025 </a:t>
            </a:r>
            <a:r>
              <a:rPr b="1" i="0" lang="en-US" sz="900" u="none" cap="none" strike="noStrike">
                <a:solidFill>
                  <a:schemeClr val="dk1"/>
                </a:solidFill>
                <a:latin typeface="Montserrat"/>
                <a:ea typeface="Montserrat"/>
                <a:cs typeface="Montserrat"/>
                <a:sym typeface="Montserrat"/>
              </a:rPr>
              <a:t>Square 9</a:t>
            </a:r>
            <a:r>
              <a:rPr b="0" i="0" lang="en-US" sz="900" u="none" cap="none" strike="noStrike">
                <a:solidFill>
                  <a:schemeClr val="dk1"/>
                </a:solidFill>
                <a:latin typeface="Montserrat"/>
                <a:ea typeface="Montserrat"/>
                <a:cs typeface="Montserrat"/>
                <a:sym typeface="Montserrat"/>
              </a:rPr>
              <a:t>. All Rights Reserved.</a:t>
            </a:r>
            <a:endParaRPr b="0" i="0" sz="1500" u="none" cap="none" strike="noStrike">
              <a:solidFill>
                <a:srgbClr val="000000"/>
              </a:solidFill>
              <a:latin typeface="Arial"/>
              <a:ea typeface="Arial"/>
              <a:cs typeface="Arial"/>
              <a:sym typeface="Arial"/>
            </a:endParaRPr>
          </a:p>
        </p:txBody>
      </p:sp>
      <p:sp>
        <p:nvSpPr>
          <p:cNvPr id="380" name="Google Shape;380;g348f093c0de_0_249"/>
          <p:cNvSpPr/>
          <p:nvPr/>
        </p:nvSpPr>
        <p:spPr>
          <a:xfrm>
            <a:off x="665019" y="1154545"/>
            <a:ext cx="489600" cy="1389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381" name="Google Shape;381;g348f093c0de_0_249"/>
          <p:cNvSpPr txBox="1"/>
          <p:nvPr>
            <p:ph idx="1" type="body"/>
          </p:nvPr>
        </p:nvSpPr>
        <p:spPr>
          <a:xfrm>
            <a:off x="539188" y="551701"/>
            <a:ext cx="11113500" cy="584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2"/>
              </a:buClr>
              <a:buSzPts val="3600"/>
              <a:buFont typeface="Arial"/>
              <a:buNone/>
              <a:defRPr b="1" i="0" sz="3600" u="none" cap="none" strike="noStrike">
                <a:solidFill>
                  <a:schemeClr val="accent2"/>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382" name="Google Shape;382;g348f093c0de_0_249"/>
          <p:cNvSpPr/>
          <p:nvPr>
            <p:ph idx="2" type="pic"/>
          </p:nvPr>
        </p:nvSpPr>
        <p:spPr>
          <a:xfrm>
            <a:off x="3999260" y="1948701"/>
            <a:ext cx="1293300" cy="1293300"/>
          </a:xfrm>
          <a:prstGeom prst="rect">
            <a:avLst/>
          </a:prstGeom>
          <a:solidFill>
            <a:schemeClr val="lt1"/>
          </a:solidFill>
          <a:ln cap="flat" cmpd="sng" w="28575">
            <a:solidFill>
              <a:srgbClr val="EFF4F6"/>
            </a:solidFill>
            <a:prstDash val="solid"/>
            <a:round/>
            <a:headEnd len="sm" w="sm" type="none"/>
            <a:tailEnd len="sm" w="sm" type="none"/>
          </a:ln>
        </p:spPr>
      </p:sp>
      <p:sp>
        <p:nvSpPr>
          <p:cNvPr id="383" name="Google Shape;383;g348f093c0de_0_249"/>
          <p:cNvSpPr txBox="1"/>
          <p:nvPr>
            <p:ph idx="3" type="body"/>
          </p:nvPr>
        </p:nvSpPr>
        <p:spPr>
          <a:xfrm>
            <a:off x="3581762" y="3472875"/>
            <a:ext cx="2128500" cy="16737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100"/>
              </a:spcBef>
              <a:spcAft>
                <a:spcPts val="0"/>
              </a:spcAft>
              <a:buClr>
                <a:schemeClr val="accent6"/>
              </a:buClr>
              <a:buSzPts val="1200"/>
              <a:buFont typeface="Arial"/>
              <a:buNone/>
              <a:defRPr b="0" i="0" sz="12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384" name="Google Shape;384;g348f093c0de_0_249"/>
          <p:cNvSpPr/>
          <p:nvPr>
            <p:ph idx="4" type="pic"/>
          </p:nvPr>
        </p:nvSpPr>
        <p:spPr>
          <a:xfrm>
            <a:off x="6899830" y="1948701"/>
            <a:ext cx="1293300" cy="1293300"/>
          </a:xfrm>
          <a:prstGeom prst="rect">
            <a:avLst/>
          </a:prstGeom>
          <a:solidFill>
            <a:schemeClr val="lt1"/>
          </a:solidFill>
          <a:ln cap="flat" cmpd="sng" w="28575">
            <a:solidFill>
              <a:srgbClr val="EFF4F6"/>
            </a:solidFill>
            <a:prstDash val="solid"/>
            <a:round/>
            <a:headEnd len="sm" w="sm" type="none"/>
            <a:tailEnd len="sm" w="sm" type="none"/>
          </a:ln>
        </p:spPr>
      </p:sp>
      <p:sp>
        <p:nvSpPr>
          <p:cNvPr id="385" name="Google Shape;385;g348f093c0de_0_249"/>
          <p:cNvSpPr txBox="1"/>
          <p:nvPr>
            <p:ph idx="5" type="body"/>
          </p:nvPr>
        </p:nvSpPr>
        <p:spPr>
          <a:xfrm>
            <a:off x="6482332" y="3472875"/>
            <a:ext cx="2128500" cy="16737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100"/>
              </a:spcBef>
              <a:spcAft>
                <a:spcPts val="0"/>
              </a:spcAft>
              <a:buClr>
                <a:schemeClr val="accent6"/>
              </a:buClr>
              <a:buSzPts val="1200"/>
              <a:buFont typeface="Arial"/>
              <a:buNone/>
              <a:defRPr b="0" i="0" sz="12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386" name="Google Shape;386;g348f093c0de_0_249"/>
          <p:cNvSpPr/>
          <p:nvPr>
            <p:ph idx="6" type="pic"/>
          </p:nvPr>
        </p:nvSpPr>
        <p:spPr>
          <a:xfrm>
            <a:off x="1098689" y="1948701"/>
            <a:ext cx="1293300" cy="1293300"/>
          </a:xfrm>
          <a:prstGeom prst="rect">
            <a:avLst/>
          </a:prstGeom>
          <a:solidFill>
            <a:schemeClr val="lt1"/>
          </a:solidFill>
          <a:ln cap="flat" cmpd="sng" w="28575">
            <a:solidFill>
              <a:srgbClr val="EFF4F6"/>
            </a:solidFill>
            <a:prstDash val="solid"/>
            <a:round/>
            <a:headEnd len="sm" w="sm" type="none"/>
            <a:tailEnd len="sm" w="sm" type="none"/>
          </a:ln>
        </p:spPr>
      </p:sp>
      <p:sp>
        <p:nvSpPr>
          <p:cNvPr id="387" name="Google Shape;387;g348f093c0de_0_249"/>
          <p:cNvSpPr txBox="1"/>
          <p:nvPr>
            <p:ph idx="7" type="body"/>
          </p:nvPr>
        </p:nvSpPr>
        <p:spPr>
          <a:xfrm>
            <a:off x="681191" y="3472875"/>
            <a:ext cx="2128500" cy="16737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100"/>
              </a:spcBef>
              <a:spcAft>
                <a:spcPts val="0"/>
              </a:spcAft>
              <a:buClr>
                <a:schemeClr val="accent6"/>
              </a:buClr>
              <a:buSzPts val="1200"/>
              <a:buFont typeface="Arial"/>
              <a:buNone/>
              <a:defRPr b="0" i="0" sz="12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388" name="Google Shape;388;g348f093c0de_0_249"/>
          <p:cNvSpPr/>
          <p:nvPr>
            <p:ph idx="8" type="pic"/>
          </p:nvPr>
        </p:nvSpPr>
        <p:spPr>
          <a:xfrm>
            <a:off x="9800399" y="1948701"/>
            <a:ext cx="1293300" cy="1293300"/>
          </a:xfrm>
          <a:prstGeom prst="rect">
            <a:avLst/>
          </a:prstGeom>
          <a:solidFill>
            <a:schemeClr val="lt1"/>
          </a:solidFill>
          <a:ln cap="flat" cmpd="sng" w="28575">
            <a:solidFill>
              <a:srgbClr val="EFF4F6"/>
            </a:solidFill>
            <a:prstDash val="solid"/>
            <a:round/>
            <a:headEnd len="sm" w="sm" type="none"/>
            <a:tailEnd len="sm" w="sm" type="none"/>
          </a:ln>
        </p:spPr>
      </p:sp>
      <p:sp>
        <p:nvSpPr>
          <p:cNvPr id="389" name="Google Shape;389;g348f093c0de_0_249"/>
          <p:cNvSpPr txBox="1"/>
          <p:nvPr>
            <p:ph idx="9" type="body"/>
          </p:nvPr>
        </p:nvSpPr>
        <p:spPr>
          <a:xfrm>
            <a:off x="9382901" y="3472875"/>
            <a:ext cx="2128500" cy="16737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100"/>
              </a:spcBef>
              <a:spcAft>
                <a:spcPts val="0"/>
              </a:spcAft>
              <a:buClr>
                <a:schemeClr val="accent6"/>
              </a:buClr>
              <a:buSzPts val="1200"/>
              <a:buFont typeface="Arial"/>
              <a:buNone/>
              <a:defRPr b="0" i="0" sz="12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pic>
        <p:nvPicPr>
          <p:cNvPr id="390" name="Google Shape;390;g348f093c0de_0_249" title="softworks_logo_horizontal_navy&amp;orange.png"/>
          <p:cNvPicPr preferRelativeResize="0"/>
          <p:nvPr/>
        </p:nvPicPr>
        <p:blipFill rotWithShape="1">
          <a:blip r:embed="rId2">
            <a:alphaModFix/>
          </a:blip>
          <a:srcRect b="129" l="0" r="0" t="118"/>
          <a:stretch/>
        </p:blipFill>
        <p:spPr>
          <a:xfrm>
            <a:off x="357551" y="6064432"/>
            <a:ext cx="1551708" cy="447439"/>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2">
  <p:cSld name="1_Title Slide_2">
    <p:spTree>
      <p:nvGrpSpPr>
        <p:cNvPr id="391" name="Shape 391"/>
        <p:cNvGrpSpPr/>
        <p:nvPr/>
      </p:nvGrpSpPr>
      <p:grpSpPr>
        <a:xfrm>
          <a:off x="0" y="0"/>
          <a:ext cx="0" cy="0"/>
          <a:chOff x="0" y="0"/>
          <a:chExt cx="0" cy="0"/>
        </a:xfrm>
      </p:grpSpPr>
      <p:sp>
        <p:nvSpPr>
          <p:cNvPr id="392" name="Google Shape;392;g348f093c0de_0_266"/>
          <p:cNvSpPr/>
          <p:nvPr/>
        </p:nvSpPr>
        <p:spPr>
          <a:xfrm>
            <a:off x="0" y="0"/>
            <a:ext cx="3786900" cy="68580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393" name="Google Shape;393;g348f093c0de_0_266"/>
          <p:cNvSpPr/>
          <p:nvPr/>
        </p:nvSpPr>
        <p:spPr>
          <a:xfrm>
            <a:off x="3786909" y="0"/>
            <a:ext cx="84051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pic>
        <p:nvPicPr>
          <p:cNvPr descr="A black and grey logo&#10;&#10;Description automatically generated with medium confidence" id="394" name="Google Shape;394;g348f093c0de_0_266"/>
          <p:cNvPicPr preferRelativeResize="0"/>
          <p:nvPr/>
        </p:nvPicPr>
        <p:blipFill rotWithShape="1">
          <a:blip r:embed="rId2">
            <a:alphaModFix/>
          </a:blip>
          <a:srcRect b="0" l="0" r="0" t="0"/>
          <a:stretch/>
        </p:blipFill>
        <p:spPr>
          <a:xfrm>
            <a:off x="9220823" y="0"/>
            <a:ext cx="2971177" cy="6858001"/>
          </a:xfrm>
          <a:prstGeom prst="rect">
            <a:avLst/>
          </a:prstGeom>
          <a:noFill/>
          <a:ln>
            <a:noFill/>
          </a:ln>
        </p:spPr>
      </p:pic>
      <p:sp>
        <p:nvSpPr>
          <p:cNvPr id="395" name="Google Shape;395;g348f093c0de_0_266"/>
          <p:cNvSpPr/>
          <p:nvPr/>
        </p:nvSpPr>
        <p:spPr>
          <a:xfrm>
            <a:off x="11597049" y="6274470"/>
            <a:ext cx="237300" cy="2373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396" name="Google Shape;396;g348f093c0de_0_266"/>
          <p:cNvSpPr txBox="1"/>
          <p:nvPr/>
        </p:nvSpPr>
        <p:spPr>
          <a:xfrm>
            <a:off x="11513370" y="6277754"/>
            <a:ext cx="404700" cy="230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1" i="0" lang="en-US" sz="900" u="none" cap="none" strike="noStrike">
                <a:solidFill>
                  <a:schemeClr val="lt1"/>
                </a:solidFill>
                <a:latin typeface="Montserrat"/>
                <a:ea typeface="Montserrat"/>
                <a:cs typeface="Montserrat"/>
                <a:sym typeface="Montserrat"/>
              </a:rPr>
              <a:t>‹#›</a:t>
            </a:fld>
            <a:endParaRPr b="1" i="0" sz="900" u="none" cap="none" strike="noStrike">
              <a:solidFill>
                <a:schemeClr val="lt1"/>
              </a:solidFill>
              <a:latin typeface="Montserrat"/>
              <a:ea typeface="Montserrat"/>
              <a:cs typeface="Montserrat"/>
              <a:sym typeface="Montserrat"/>
            </a:endParaRPr>
          </a:p>
        </p:txBody>
      </p:sp>
      <p:sp>
        <p:nvSpPr>
          <p:cNvPr id="397" name="Google Shape;397;g348f093c0de_0_266"/>
          <p:cNvSpPr/>
          <p:nvPr/>
        </p:nvSpPr>
        <p:spPr>
          <a:xfrm>
            <a:off x="2050474" y="6347450"/>
            <a:ext cx="6766500" cy="915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398" name="Google Shape;398;g348f093c0de_0_266"/>
          <p:cNvSpPr txBox="1"/>
          <p:nvPr/>
        </p:nvSpPr>
        <p:spPr>
          <a:xfrm>
            <a:off x="8787442" y="6274470"/>
            <a:ext cx="28347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Montserrat"/>
                <a:ea typeface="Montserrat"/>
                <a:cs typeface="Montserrat"/>
                <a:sym typeface="Montserrat"/>
              </a:rPr>
              <a:t>© 2025 </a:t>
            </a:r>
            <a:r>
              <a:rPr b="1" i="0" lang="en-US" sz="900" u="none" cap="none" strike="noStrike">
                <a:solidFill>
                  <a:schemeClr val="dk1"/>
                </a:solidFill>
                <a:latin typeface="Montserrat"/>
                <a:ea typeface="Montserrat"/>
                <a:cs typeface="Montserrat"/>
                <a:sym typeface="Montserrat"/>
              </a:rPr>
              <a:t>Square 9</a:t>
            </a:r>
            <a:r>
              <a:rPr b="0" i="0" lang="en-US" sz="900" u="none" cap="none" strike="noStrike">
                <a:solidFill>
                  <a:schemeClr val="dk1"/>
                </a:solidFill>
                <a:latin typeface="Montserrat"/>
                <a:ea typeface="Montserrat"/>
                <a:cs typeface="Montserrat"/>
                <a:sym typeface="Montserrat"/>
              </a:rPr>
              <a:t>. All Rights Reserved.</a:t>
            </a:r>
            <a:endParaRPr b="0" i="0" sz="1500" u="none" cap="none" strike="noStrike">
              <a:solidFill>
                <a:srgbClr val="000000"/>
              </a:solidFill>
              <a:latin typeface="Arial"/>
              <a:ea typeface="Arial"/>
              <a:cs typeface="Arial"/>
              <a:sym typeface="Arial"/>
            </a:endParaRPr>
          </a:p>
        </p:txBody>
      </p:sp>
      <p:sp>
        <p:nvSpPr>
          <p:cNvPr id="399" name="Google Shape;399;g348f093c0de_0_266"/>
          <p:cNvSpPr/>
          <p:nvPr/>
        </p:nvSpPr>
        <p:spPr>
          <a:xfrm>
            <a:off x="4082477" y="612104"/>
            <a:ext cx="1782900" cy="2318400"/>
          </a:xfrm>
          <a:prstGeom prst="rect">
            <a:avLst/>
          </a:prstGeom>
          <a:noFill/>
          <a:ln cap="flat" cmpd="sng" w="1905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400" name="Google Shape;400;g348f093c0de_0_266"/>
          <p:cNvSpPr txBox="1"/>
          <p:nvPr>
            <p:ph idx="1" type="body"/>
          </p:nvPr>
        </p:nvSpPr>
        <p:spPr>
          <a:xfrm>
            <a:off x="4364907" y="968676"/>
            <a:ext cx="1217700" cy="632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1"/>
              </a:buClr>
              <a:buSzPts val="4400"/>
              <a:buFont typeface="Arial"/>
              <a:buNone/>
              <a:defRPr b="1" i="0" sz="4400" u="none" cap="none" strike="noStrike">
                <a:solidFill>
                  <a:schemeClr val="accent1"/>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01" name="Google Shape;401;g348f093c0de_0_266"/>
          <p:cNvSpPr txBox="1"/>
          <p:nvPr>
            <p:ph idx="2" type="body"/>
          </p:nvPr>
        </p:nvSpPr>
        <p:spPr>
          <a:xfrm>
            <a:off x="4364906" y="1612241"/>
            <a:ext cx="1217700" cy="43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500"/>
              <a:buFont typeface="Arial"/>
              <a:buNone/>
              <a:defRPr b="1" i="0" sz="1500" u="none" cap="none" strike="noStrike">
                <a:solidFill>
                  <a:schemeClr val="accent6"/>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02" name="Google Shape;402;g348f093c0de_0_266"/>
          <p:cNvSpPr txBox="1"/>
          <p:nvPr>
            <p:ph idx="3" type="body"/>
          </p:nvPr>
        </p:nvSpPr>
        <p:spPr>
          <a:xfrm>
            <a:off x="4364906" y="2150671"/>
            <a:ext cx="1217700" cy="560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cxnSp>
        <p:nvCxnSpPr>
          <p:cNvPr id="403" name="Google Shape;403;g348f093c0de_0_266"/>
          <p:cNvCxnSpPr/>
          <p:nvPr/>
        </p:nvCxnSpPr>
        <p:spPr>
          <a:xfrm>
            <a:off x="4301989" y="832479"/>
            <a:ext cx="1200000" cy="0"/>
          </a:xfrm>
          <a:prstGeom prst="straightConnector1">
            <a:avLst/>
          </a:prstGeom>
          <a:noFill/>
          <a:ln cap="flat" cmpd="sng" w="12700">
            <a:solidFill>
              <a:srgbClr val="7F7F7F"/>
            </a:solidFill>
            <a:prstDash val="solid"/>
            <a:miter lim="800000"/>
            <a:headEnd len="sm" w="sm" type="none"/>
            <a:tailEnd len="med" w="med" type="triangle"/>
          </a:ln>
        </p:spPr>
      </p:cxnSp>
      <p:cxnSp>
        <p:nvCxnSpPr>
          <p:cNvPr id="404" name="Google Shape;404;g348f093c0de_0_266"/>
          <p:cNvCxnSpPr/>
          <p:nvPr/>
        </p:nvCxnSpPr>
        <p:spPr>
          <a:xfrm rot="10800000">
            <a:off x="4301989" y="831558"/>
            <a:ext cx="0" cy="1879500"/>
          </a:xfrm>
          <a:prstGeom prst="straightConnector1">
            <a:avLst/>
          </a:prstGeom>
          <a:noFill/>
          <a:ln cap="flat" cmpd="sng" w="12700">
            <a:solidFill>
              <a:srgbClr val="7F7F7F"/>
            </a:solidFill>
            <a:prstDash val="solid"/>
            <a:miter lim="800000"/>
            <a:headEnd len="sm" w="sm" type="none"/>
            <a:tailEnd len="sm" w="sm" type="none"/>
          </a:ln>
        </p:spPr>
      </p:cxnSp>
      <p:sp>
        <p:nvSpPr>
          <p:cNvPr id="405" name="Google Shape;405;g348f093c0de_0_266"/>
          <p:cNvSpPr/>
          <p:nvPr/>
        </p:nvSpPr>
        <p:spPr>
          <a:xfrm>
            <a:off x="4082477" y="2930432"/>
            <a:ext cx="1782900" cy="91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406" name="Google Shape;406;g348f093c0de_0_266"/>
          <p:cNvSpPr/>
          <p:nvPr/>
        </p:nvSpPr>
        <p:spPr>
          <a:xfrm>
            <a:off x="6084607" y="611734"/>
            <a:ext cx="1782900" cy="2318400"/>
          </a:xfrm>
          <a:prstGeom prst="rect">
            <a:avLst/>
          </a:prstGeom>
          <a:noFill/>
          <a:ln cap="flat" cmpd="sng" w="1905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407" name="Google Shape;407;g348f093c0de_0_266"/>
          <p:cNvSpPr txBox="1"/>
          <p:nvPr>
            <p:ph idx="4" type="body"/>
          </p:nvPr>
        </p:nvSpPr>
        <p:spPr>
          <a:xfrm>
            <a:off x="6367037" y="968306"/>
            <a:ext cx="1217700" cy="632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2"/>
              </a:buClr>
              <a:buSzPts val="4400"/>
              <a:buFont typeface="Arial"/>
              <a:buNone/>
              <a:defRPr b="1" i="0" sz="4400" u="none" cap="none" strike="noStrike">
                <a:solidFill>
                  <a:schemeClr val="accent2"/>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08" name="Google Shape;408;g348f093c0de_0_266"/>
          <p:cNvSpPr txBox="1"/>
          <p:nvPr>
            <p:ph idx="5" type="body"/>
          </p:nvPr>
        </p:nvSpPr>
        <p:spPr>
          <a:xfrm>
            <a:off x="6367036" y="1611871"/>
            <a:ext cx="1217700" cy="43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500"/>
              <a:buFont typeface="Arial"/>
              <a:buNone/>
              <a:defRPr b="1" i="0" sz="1500" u="none" cap="none" strike="noStrike">
                <a:solidFill>
                  <a:schemeClr val="accent6"/>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09" name="Google Shape;409;g348f093c0de_0_266"/>
          <p:cNvSpPr txBox="1"/>
          <p:nvPr>
            <p:ph idx="6" type="body"/>
          </p:nvPr>
        </p:nvSpPr>
        <p:spPr>
          <a:xfrm>
            <a:off x="6367036" y="2150301"/>
            <a:ext cx="1217700" cy="560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cxnSp>
        <p:nvCxnSpPr>
          <p:cNvPr id="410" name="Google Shape;410;g348f093c0de_0_266"/>
          <p:cNvCxnSpPr/>
          <p:nvPr/>
        </p:nvCxnSpPr>
        <p:spPr>
          <a:xfrm>
            <a:off x="6304119" y="832109"/>
            <a:ext cx="1200000" cy="0"/>
          </a:xfrm>
          <a:prstGeom prst="straightConnector1">
            <a:avLst/>
          </a:prstGeom>
          <a:noFill/>
          <a:ln cap="flat" cmpd="sng" w="12700">
            <a:solidFill>
              <a:srgbClr val="7F7F7F"/>
            </a:solidFill>
            <a:prstDash val="solid"/>
            <a:miter lim="800000"/>
            <a:headEnd len="sm" w="sm" type="none"/>
            <a:tailEnd len="med" w="med" type="triangle"/>
          </a:ln>
        </p:spPr>
      </p:cxnSp>
      <p:cxnSp>
        <p:nvCxnSpPr>
          <p:cNvPr id="411" name="Google Shape;411;g348f093c0de_0_266"/>
          <p:cNvCxnSpPr/>
          <p:nvPr/>
        </p:nvCxnSpPr>
        <p:spPr>
          <a:xfrm rot="10800000">
            <a:off x="6304119" y="831188"/>
            <a:ext cx="0" cy="1879500"/>
          </a:xfrm>
          <a:prstGeom prst="straightConnector1">
            <a:avLst/>
          </a:prstGeom>
          <a:noFill/>
          <a:ln cap="flat" cmpd="sng" w="12700">
            <a:solidFill>
              <a:srgbClr val="7F7F7F"/>
            </a:solidFill>
            <a:prstDash val="solid"/>
            <a:miter lim="800000"/>
            <a:headEnd len="sm" w="sm" type="none"/>
            <a:tailEnd len="sm" w="sm" type="none"/>
          </a:ln>
        </p:spPr>
      </p:cxnSp>
      <p:sp>
        <p:nvSpPr>
          <p:cNvPr id="412" name="Google Shape;412;g348f093c0de_0_266"/>
          <p:cNvSpPr/>
          <p:nvPr/>
        </p:nvSpPr>
        <p:spPr>
          <a:xfrm>
            <a:off x="6084607" y="2930062"/>
            <a:ext cx="1782900" cy="91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413" name="Google Shape;413;g348f093c0de_0_266"/>
          <p:cNvSpPr/>
          <p:nvPr/>
        </p:nvSpPr>
        <p:spPr>
          <a:xfrm>
            <a:off x="8086737" y="611733"/>
            <a:ext cx="1782900" cy="2318400"/>
          </a:xfrm>
          <a:prstGeom prst="rect">
            <a:avLst/>
          </a:prstGeom>
          <a:noFill/>
          <a:ln cap="flat" cmpd="sng" w="1905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414" name="Google Shape;414;g348f093c0de_0_266"/>
          <p:cNvSpPr txBox="1"/>
          <p:nvPr>
            <p:ph idx="7" type="body"/>
          </p:nvPr>
        </p:nvSpPr>
        <p:spPr>
          <a:xfrm>
            <a:off x="8369167" y="968305"/>
            <a:ext cx="1217700" cy="632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1"/>
              </a:buClr>
              <a:buSzPts val="4400"/>
              <a:buFont typeface="Arial"/>
              <a:buNone/>
              <a:defRPr b="1" i="0" sz="4400" u="none" cap="none" strike="noStrike">
                <a:solidFill>
                  <a:schemeClr val="accent1"/>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15" name="Google Shape;415;g348f093c0de_0_266"/>
          <p:cNvSpPr txBox="1"/>
          <p:nvPr>
            <p:ph idx="8" type="body"/>
          </p:nvPr>
        </p:nvSpPr>
        <p:spPr>
          <a:xfrm>
            <a:off x="8369166" y="1611870"/>
            <a:ext cx="1217700" cy="43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500"/>
              <a:buFont typeface="Arial"/>
              <a:buNone/>
              <a:defRPr b="1" i="0" sz="1500" u="none" cap="none" strike="noStrike">
                <a:solidFill>
                  <a:schemeClr val="accent6"/>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16" name="Google Shape;416;g348f093c0de_0_266"/>
          <p:cNvSpPr txBox="1"/>
          <p:nvPr>
            <p:ph idx="9" type="body"/>
          </p:nvPr>
        </p:nvSpPr>
        <p:spPr>
          <a:xfrm>
            <a:off x="8369166" y="2150300"/>
            <a:ext cx="1217700" cy="560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cxnSp>
        <p:nvCxnSpPr>
          <p:cNvPr id="417" name="Google Shape;417;g348f093c0de_0_266"/>
          <p:cNvCxnSpPr/>
          <p:nvPr/>
        </p:nvCxnSpPr>
        <p:spPr>
          <a:xfrm>
            <a:off x="8306249" y="832108"/>
            <a:ext cx="1200000" cy="0"/>
          </a:xfrm>
          <a:prstGeom prst="straightConnector1">
            <a:avLst/>
          </a:prstGeom>
          <a:noFill/>
          <a:ln cap="flat" cmpd="sng" w="12700">
            <a:solidFill>
              <a:srgbClr val="7F7F7F"/>
            </a:solidFill>
            <a:prstDash val="solid"/>
            <a:miter lim="800000"/>
            <a:headEnd len="sm" w="sm" type="none"/>
            <a:tailEnd len="med" w="med" type="triangle"/>
          </a:ln>
        </p:spPr>
      </p:cxnSp>
      <p:cxnSp>
        <p:nvCxnSpPr>
          <p:cNvPr id="418" name="Google Shape;418;g348f093c0de_0_266"/>
          <p:cNvCxnSpPr/>
          <p:nvPr/>
        </p:nvCxnSpPr>
        <p:spPr>
          <a:xfrm rot="10800000">
            <a:off x="8306249" y="831187"/>
            <a:ext cx="0" cy="1879500"/>
          </a:xfrm>
          <a:prstGeom prst="straightConnector1">
            <a:avLst/>
          </a:prstGeom>
          <a:noFill/>
          <a:ln cap="flat" cmpd="sng" w="12700">
            <a:solidFill>
              <a:srgbClr val="7F7F7F"/>
            </a:solidFill>
            <a:prstDash val="solid"/>
            <a:miter lim="800000"/>
            <a:headEnd len="sm" w="sm" type="none"/>
            <a:tailEnd len="sm" w="sm" type="none"/>
          </a:ln>
        </p:spPr>
      </p:cxnSp>
      <p:sp>
        <p:nvSpPr>
          <p:cNvPr id="419" name="Google Shape;419;g348f093c0de_0_266"/>
          <p:cNvSpPr/>
          <p:nvPr/>
        </p:nvSpPr>
        <p:spPr>
          <a:xfrm>
            <a:off x="8086737" y="2930061"/>
            <a:ext cx="1782900" cy="91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420" name="Google Shape;420;g348f093c0de_0_266"/>
          <p:cNvSpPr/>
          <p:nvPr/>
        </p:nvSpPr>
        <p:spPr>
          <a:xfrm>
            <a:off x="4082477" y="3273093"/>
            <a:ext cx="1782900" cy="2318400"/>
          </a:xfrm>
          <a:prstGeom prst="rect">
            <a:avLst/>
          </a:prstGeom>
          <a:solidFill>
            <a:srgbClr val="F9F9F9"/>
          </a:solidFill>
          <a:ln cap="flat" cmpd="sng" w="1905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421" name="Google Shape;421;g348f093c0de_0_266"/>
          <p:cNvSpPr txBox="1"/>
          <p:nvPr>
            <p:ph idx="13" type="body"/>
          </p:nvPr>
        </p:nvSpPr>
        <p:spPr>
          <a:xfrm>
            <a:off x="4364907" y="3629665"/>
            <a:ext cx="1217700" cy="632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2"/>
              </a:buClr>
              <a:buSzPts val="4400"/>
              <a:buFont typeface="Arial"/>
              <a:buNone/>
              <a:defRPr b="1" i="0" sz="4400" u="none" cap="none" strike="noStrike">
                <a:solidFill>
                  <a:schemeClr val="accent2"/>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22" name="Google Shape;422;g348f093c0de_0_266"/>
          <p:cNvSpPr txBox="1"/>
          <p:nvPr>
            <p:ph idx="14" type="body"/>
          </p:nvPr>
        </p:nvSpPr>
        <p:spPr>
          <a:xfrm>
            <a:off x="4364906" y="4273230"/>
            <a:ext cx="1217700" cy="43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500"/>
              <a:buFont typeface="Arial"/>
              <a:buNone/>
              <a:defRPr b="1" i="0" sz="1500" u="none" cap="none" strike="noStrike">
                <a:solidFill>
                  <a:schemeClr val="accent6"/>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23" name="Google Shape;423;g348f093c0de_0_266"/>
          <p:cNvSpPr txBox="1"/>
          <p:nvPr>
            <p:ph idx="15" type="body"/>
          </p:nvPr>
        </p:nvSpPr>
        <p:spPr>
          <a:xfrm>
            <a:off x="4364906" y="4811660"/>
            <a:ext cx="1217700" cy="560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cxnSp>
        <p:nvCxnSpPr>
          <p:cNvPr id="424" name="Google Shape;424;g348f093c0de_0_266"/>
          <p:cNvCxnSpPr/>
          <p:nvPr/>
        </p:nvCxnSpPr>
        <p:spPr>
          <a:xfrm>
            <a:off x="4301989" y="3493468"/>
            <a:ext cx="1200000" cy="0"/>
          </a:xfrm>
          <a:prstGeom prst="straightConnector1">
            <a:avLst/>
          </a:prstGeom>
          <a:noFill/>
          <a:ln cap="flat" cmpd="sng" w="12700">
            <a:solidFill>
              <a:srgbClr val="7F7F7F"/>
            </a:solidFill>
            <a:prstDash val="solid"/>
            <a:miter lim="800000"/>
            <a:headEnd len="sm" w="sm" type="none"/>
            <a:tailEnd len="med" w="med" type="triangle"/>
          </a:ln>
        </p:spPr>
      </p:cxnSp>
      <p:cxnSp>
        <p:nvCxnSpPr>
          <p:cNvPr id="425" name="Google Shape;425;g348f093c0de_0_266"/>
          <p:cNvCxnSpPr/>
          <p:nvPr/>
        </p:nvCxnSpPr>
        <p:spPr>
          <a:xfrm rot="10800000">
            <a:off x="4301989" y="3492547"/>
            <a:ext cx="0" cy="1879500"/>
          </a:xfrm>
          <a:prstGeom prst="straightConnector1">
            <a:avLst/>
          </a:prstGeom>
          <a:noFill/>
          <a:ln cap="flat" cmpd="sng" w="12700">
            <a:solidFill>
              <a:srgbClr val="7F7F7F"/>
            </a:solidFill>
            <a:prstDash val="solid"/>
            <a:miter lim="800000"/>
            <a:headEnd len="sm" w="sm" type="none"/>
            <a:tailEnd len="sm" w="sm" type="none"/>
          </a:ln>
        </p:spPr>
      </p:cxnSp>
      <p:sp>
        <p:nvSpPr>
          <p:cNvPr id="426" name="Google Shape;426;g348f093c0de_0_266"/>
          <p:cNvSpPr/>
          <p:nvPr/>
        </p:nvSpPr>
        <p:spPr>
          <a:xfrm>
            <a:off x="4082477" y="5591421"/>
            <a:ext cx="1782900" cy="91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427" name="Google Shape;427;g348f093c0de_0_266"/>
          <p:cNvSpPr/>
          <p:nvPr/>
        </p:nvSpPr>
        <p:spPr>
          <a:xfrm>
            <a:off x="6084607" y="3272723"/>
            <a:ext cx="1782900" cy="2318400"/>
          </a:xfrm>
          <a:prstGeom prst="rect">
            <a:avLst/>
          </a:prstGeom>
          <a:noFill/>
          <a:ln cap="flat" cmpd="sng" w="1905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428" name="Google Shape;428;g348f093c0de_0_266"/>
          <p:cNvSpPr txBox="1"/>
          <p:nvPr>
            <p:ph idx="16" type="body"/>
          </p:nvPr>
        </p:nvSpPr>
        <p:spPr>
          <a:xfrm>
            <a:off x="6367037" y="3629295"/>
            <a:ext cx="1217700" cy="632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1"/>
              </a:buClr>
              <a:buSzPts val="4400"/>
              <a:buFont typeface="Arial"/>
              <a:buNone/>
              <a:defRPr b="1" i="0" sz="4400" u="none" cap="none" strike="noStrike">
                <a:solidFill>
                  <a:schemeClr val="accent1"/>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29" name="Google Shape;429;g348f093c0de_0_266"/>
          <p:cNvSpPr txBox="1"/>
          <p:nvPr>
            <p:ph idx="17" type="body"/>
          </p:nvPr>
        </p:nvSpPr>
        <p:spPr>
          <a:xfrm>
            <a:off x="6367036" y="4272860"/>
            <a:ext cx="1217700" cy="43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500"/>
              <a:buFont typeface="Arial"/>
              <a:buNone/>
              <a:defRPr b="1" i="0" sz="1500" u="none" cap="none" strike="noStrike">
                <a:solidFill>
                  <a:schemeClr val="accent6"/>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30" name="Google Shape;430;g348f093c0de_0_266"/>
          <p:cNvSpPr txBox="1"/>
          <p:nvPr>
            <p:ph idx="18" type="body"/>
          </p:nvPr>
        </p:nvSpPr>
        <p:spPr>
          <a:xfrm>
            <a:off x="6367036" y="4811290"/>
            <a:ext cx="1217700" cy="560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cxnSp>
        <p:nvCxnSpPr>
          <p:cNvPr id="431" name="Google Shape;431;g348f093c0de_0_266"/>
          <p:cNvCxnSpPr/>
          <p:nvPr/>
        </p:nvCxnSpPr>
        <p:spPr>
          <a:xfrm>
            <a:off x="6304119" y="3493098"/>
            <a:ext cx="1200000" cy="0"/>
          </a:xfrm>
          <a:prstGeom prst="straightConnector1">
            <a:avLst/>
          </a:prstGeom>
          <a:noFill/>
          <a:ln cap="flat" cmpd="sng" w="12700">
            <a:solidFill>
              <a:srgbClr val="7F7F7F"/>
            </a:solidFill>
            <a:prstDash val="solid"/>
            <a:miter lim="800000"/>
            <a:headEnd len="sm" w="sm" type="none"/>
            <a:tailEnd len="med" w="med" type="triangle"/>
          </a:ln>
        </p:spPr>
      </p:cxnSp>
      <p:cxnSp>
        <p:nvCxnSpPr>
          <p:cNvPr id="432" name="Google Shape;432;g348f093c0de_0_266"/>
          <p:cNvCxnSpPr/>
          <p:nvPr/>
        </p:nvCxnSpPr>
        <p:spPr>
          <a:xfrm rot="10800000">
            <a:off x="6304119" y="3492177"/>
            <a:ext cx="0" cy="1879500"/>
          </a:xfrm>
          <a:prstGeom prst="straightConnector1">
            <a:avLst/>
          </a:prstGeom>
          <a:noFill/>
          <a:ln cap="flat" cmpd="sng" w="12700">
            <a:solidFill>
              <a:srgbClr val="7F7F7F"/>
            </a:solidFill>
            <a:prstDash val="solid"/>
            <a:miter lim="800000"/>
            <a:headEnd len="sm" w="sm" type="none"/>
            <a:tailEnd len="sm" w="sm" type="none"/>
          </a:ln>
        </p:spPr>
      </p:cxnSp>
      <p:sp>
        <p:nvSpPr>
          <p:cNvPr id="433" name="Google Shape;433;g348f093c0de_0_266"/>
          <p:cNvSpPr/>
          <p:nvPr/>
        </p:nvSpPr>
        <p:spPr>
          <a:xfrm>
            <a:off x="6084607" y="5591051"/>
            <a:ext cx="1782900" cy="91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434" name="Google Shape;434;g348f093c0de_0_266"/>
          <p:cNvSpPr/>
          <p:nvPr/>
        </p:nvSpPr>
        <p:spPr>
          <a:xfrm>
            <a:off x="8086737" y="3272722"/>
            <a:ext cx="1782900" cy="2318400"/>
          </a:xfrm>
          <a:prstGeom prst="rect">
            <a:avLst/>
          </a:prstGeom>
          <a:noFill/>
          <a:ln cap="flat" cmpd="sng" w="1905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435" name="Google Shape;435;g348f093c0de_0_266"/>
          <p:cNvSpPr txBox="1"/>
          <p:nvPr>
            <p:ph idx="19" type="body"/>
          </p:nvPr>
        </p:nvSpPr>
        <p:spPr>
          <a:xfrm>
            <a:off x="8369167" y="3629294"/>
            <a:ext cx="1217700" cy="632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2"/>
              </a:buClr>
              <a:buSzPts val="4400"/>
              <a:buFont typeface="Arial"/>
              <a:buNone/>
              <a:defRPr b="1" i="0" sz="4400" u="none" cap="none" strike="noStrike">
                <a:solidFill>
                  <a:schemeClr val="accent2"/>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36" name="Google Shape;436;g348f093c0de_0_266"/>
          <p:cNvSpPr txBox="1"/>
          <p:nvPr>
            <p:ph idx="20" type="body"/>
          </p:nvPr>
        </p:nvSpPr>
        <p:spPr>
          <a:xfrm>
            <a:off x="8369166" y="4272859"/>
            <a:ext cx="1217700" cy="43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500"/>
              <a:buFont typeface="Arial"/>
              <a:buNone/>
              <a:defRPr b="1" i="0" sz="1500" u="none" cap="none" strike="noStrike">
                <a:solidFill>
                  <a:schemeClr val="accent6"/>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37" name="Google Shape;437;g348f093c0de_0_266"/>
          <p:cNvSpPr txBox="1"/>
          <p:nvPr>
            <p:ph idx="21" type="body"/>
          </p:nvPr>
        </p:nvSpPr>
        <p:spPr>
          <a:xfrm>
            <a:off x="8369166" y="4811289"/>
            <a:ext cx="1217700" cy="560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cxnSp>
        <p:nvCxnSpPr>
          <p:cNvPr id="438" name="Google Shape;438;g348f093c0de_0_266"/>
          <p:cNvCxnSpPr/>
          <p:nvPr/>
        </p:nvCxnSpPr>
        <p:spPr>
          <a:xfrm>
            <a:off x="8306249" y="3493097"/>
            <a:ext cx="1200000" cy="0"/>
          </a:xfrm>
          <a:prstGeom prst="straightConnector1">
            <a:avLst/>
          </a:prstGeom>
          <a:noFill/>
          <a:ln cap="flat" cmpd="sng" w="12700">
            <a:solidFill>
              <a:srgbClr val="7F7F7F"/>
            </a:solidFill>
            <a:prstDash val="solid"/>
            <a:miter lim="800000"/>
            <a:headEnd len="sm" w="sm" type="none"/>
            <a:tailEnd len="med" w="med" type="triangle"/>
          </a:ln>
        </p:spPr>
      </p:cxnSp>
      <p:cxnSp>
        <p:nvCxnSpPr>
          <p:cNvPr id="439" name="Google Shape;439;g348f093c0de_0_266"/>
          <p:cNvCxnSpPr/>
          <p:nvPr/>
        </p:nvCxnSpPr>
        <p:spPr>
          <a:xfrm rot="10800000">
            <a:off x="8306249" y="3492176"/>
            <a:ext cx="0" cy="1879500"/>
          </a:xfrm>
          <a:prstGeom prst="straightConnector1">
            <a:avLst/>
          </a:prstGeom>
          <a:noFill/>
          <a:ln cap="flat" cmpd="sng" w="12700">
            <a:solidFill>
              <a:srgbClr val="7F7F7F"/>
            </a:solidFill>
            <a:prstDash val="solid"/>
            <a:miter lim="800000"/>
            <a:headEnd len="sm" w="sm" type="none"/>
            <a:tailEnd len="sm" w="sm" type="none"/>
          </a:ln>
        </p:spPr>
      </p:cxnSp>
      <p:sp>
        <p:nvSpPr>
          <p:cNvPr id="440" name="Google Shape;440;g348f093c0de_0_266"/>
          <p:cNvSpPr/>
          <p:nvPr/>
        </p:nvSpPr>
        <p:spPr>
          <a:xfrm>
            <a:off x="8086737" y="5591050"/>
            <a:ext cx="1782900" cy="91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441" name="Google Shape;441;g348f093c0de_0_266"/>
          <p:cNvSpPr txBox="1"/>
          <p:nvPr>
            <p:ph idx="22" type="body"/>
          </p:nvPr>
        </p:nvSpPr>
        <p:spPr>
          <a:xfrm>
            <a:off x="539187" y="1770899"/>
            <a:ext cx="2690100" cy="1046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2"/>
              </a:buClr>
              <a:buSzPts val="3600"/>
              <a:buFont typeface="Arial"/>
              <a:buNone/>
              <a:defRPr b="1" i="0" sz="3600" u="none" cap="none" strike="noStrike">
                <a:solidFill>
                  <a:schemeClr val="accent2"/>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42" name="Google Shape;442;g348f093c0de_0_266"/>
          <p:cNvSpPr txBox="1"/>
          <p:nvPr>
            <p:ph idx="23" type="body"/>
          </p:nvPr>
        </p:nvSpPr>
        <p:spPr>
          <a:xfrm>
            <a:off x="539187" y="3121889"/>
            <a:ext cx="2690100" cy="1209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2"/>
              </a:buClr>
              <a:buSzPts val="1500"/>
              <a:buFont typeface="Arial"/>
              <a:buNone/>
              <a:defRPr b="0" i="0" sz="15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43" name="Google Shape;443;g348f093c0de_0_266"/>
          <p:cNvSpPr/>
          <p:nvPr/>
        </p:nvSpPr>
        <p:spPr>
          <a:xfrm>
            <a:off x="665019" y="2817089"/>
            <a:ext cx="489600" cy="1389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444" name="Google Shape;444;g348f093c0de_0_266"/>
          <p:cNvSpPr/>
          <p:nvPr/>
        </p:nvSpPr>
        <p:spPr>
          <a:xfrm>
            <a:off x="10088867" y="611732"/>
            <a:ext cx="1782900" cy="2318400"/>
          </a:xfrm>
          <a:prstGeom prst="rect">
            <a:avLst/>
          </a:prstGeom>
          <a:noFill/>
          <a:ln cap="flat" cmpd="sng" w="1905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445" name="Google Shape;445;g348f093c0de_0_266"/>
          <p:cNvSpPr txBox="1"/>
          <p:nvPr>
            <p:ph idx="24" type="body"/>
          </p:nvPr>
        </p:nvSpPr>
        <p:spPr>
          <a:xfrm>
            <a:off x="10371297" y="968304"/>
            <a:ext cx="1217700" cy="632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2"/>
              </a:buClr>
              <a:buSzPts val="4400"/>
              <a:buFont typeface="Arial"/>
              <a:buNone/>
              <a:defRPr b="1" i="0" sz="4400" u="none" cap="none" strike="noStrike">
                <a:solidFill>
                  <a:schemeClr val="accent2"/>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46" name="Google Shape;446;g348f093c0de_0_266"/>
          <p:cNvSpPr txBox="1"/>
          <p:nvPr>
            <p:ph idx="25" type="body"/>
          </p:nvPr>
        </p:nvSpPr>
        <p:spPr>
          <a:xfrm>
            <a:off x="10371296" y="1611869"/>
            <a:ext cx="1217700" cy="43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500"/>
              <a:buFont typeface="Arial"/>
              <a:buNone/>
              <a:defRPr b="1" i="0" sz="1500" u="none" cap="none" strike="noStrike">
                <a:solidFill>
                  <a:schemeClr val="accent6"/>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47" name="Google Shape;447;g348f093c0de_0_266"/>
          <p:cNvSpPr txBox="1"/>
          <p:nvPr>
            <p:ph idx="26" type="body"/>
          </p:nvPr>
        </p:nvSpPr>
        <p:spPr>
          <a:xfrm>
            <a:off x="10371296" y="2150299"/>
            <a:ext cx="1217700" cy="560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cxnSp>
        <p:nvCxnSpPr>
          <p:cNvPr id="448" name="Google Shape;448;g348f093c0de_0_266"/>
          <p:cNvCxnSpPr/>
          <p:nvPr/>
        </p:nvCxnSpPr>
        <p:spPr>
          <a:xfrm>
            <a:off x="10308379" y="832107"/>
            <a:ext cx="1200000" cy="0"/>
          </a:xfrm>
          <a:prstGeom prst="straightConnector1">
            <a:avLst/>
          </a:prstGeom>
          <a:noFill/>
          <a:ln cap="flat" cmpd="sng" w="12700">
            <a:solidFill>
              <a:srgbClr val="7F7F7F"/>
            </a:solidFill>
            <a:prstDash val="solid"/>
            <a:miter lim="800000"/>
            <a:headEnd len="sm" w="sm" type="none"/>
            <a:tailEnd len="med" w="med" type="triangle"/>
          </a:ln>
        </p:spPr>
      </p:cxnSp>
      <p:cxnSp>
        <p:nvCxnSpPr>
          <p:cNvPr id="449" name="Google Shape;449;g348f093c0de_0_266"/>
          <p:cNvCxnSpPr/>
          <p:nvPr/>
        </p:nvCxnSpPr>
        <p:spPr>
          <a:xfrm rot="10800000">
            <a:off x="10308379" y="831186"/>
            <a:ext cx="0" cy="1879500"/>
          </a:xfrm>
          <a:prstGeom prst="straightConnector1">
            <a:avLst/>
          </a:prstGeom>
          <a:noFill/>
          <a:ln cap="flat" cmpd="sng" w="12700">
            <a:solidFill>
              <a:srgbClr val="7F7F7F"/>
            </a:solidFill>
            <a:prstDash val="solid"/>
            <a:miter lim="800000"/>
            <a:headEnd len="sm" w="sm" type="none"/>
            <a:tailEnd len="sm" w="sm" type="none"/>
          </a:ln>
        </p:spPr>
      </p:cxnSp>
      <p:sp>
        <p:nvSpPr>
          <p:cNvPr id="450" name="Google Shape;450;g348f093c0de_0_266"/>
          <p:cNvSpPr/>
          <p:nvPr/>
        </p:nvSpPr>
        <p:spPr>
          <a:xfrm>
            <a:off x="10088867" y="2930060"/>
            <a:ext cx="1782900" cy="91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451" name="Google Shape;451;g348f093c0de_0_266"/>
          <p:cNvSpPr/>
          <p:nvPr/>
        </p:nvSpPr>
        <p:spPr>
          <a:xfrm>
            <a:off x="10088867" y="3272721"/>
            <a:ext cx="1782900" cy="2318400"/>
          </a:xfrm>
          <a:prstGeom prst="rect">
            <a:avLst/>
          </a:prstGeom>
          <a:noFill/>
          <a:ln cap="flat" cmpd="sng" w="1905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452" name="Google Shape;452;g348f093c0de_0_266"/>
          <p:cNvSpPr txBox="1"/>
          <p:nvPr>
            <p:ph idx="27" type="body"/>
          </p:nvPr>
        </p:nvSpPr>
        <p:spPr>
          <a:xfrm>
            <a:off x="10371297" y="3629293"/>
            <a:ext cx="1217700" cy="632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1"/>
              </a:buClr>
              <a:buSzPts val="4400"/>
              <a:buFont typeface="Arial"/>
              <a:buNone/>
              <a:defRPr b="1" i="0" sz="4400" u="none" cap="none" strike="noStrike">
                <a:solidFill>
                  <a:schemeClr val="accent1"/>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53" name="Google Shape;453;g348f093c0de_0_266"/>
          <p:cNvSpPr txBox="1"/>
          <p:nvPr>
            <p:ph idx="28" type="body"/>
          </p:nvPr>
        </p:nvSpPr>
        <p:spPr>
          <a:xfrm>
            <a:off x="10371296" y="4272858"/>
            <a:ext cx="1217700" cy="43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500"/>
              <a:buFont typeface="Arial"/>
              <a:buNone/>
              <a:defRPr b="1" i="0" sz="1500" u="none" cap="none" strike="noStrike">
                <a:solidFill>
                  <a:schemeClr val="accent6"/>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54" name="Google Shape;454;g348f093c0de_0_266"/>
          <p:cNvSpPr txBox="1"/>
          <p:nvPr>
            <p:ph idx="29" type="body"/>
          </p:nvPr>
        </p:nvSpPr>
        <p:spPr>
          <a:xfrm>
            <a:off x="10371296" y="4811288"/>
            <a:ext cx="1217700" cy="560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cxnSp>
        <p:nvCxnSpPr>
          <p:cNvPr id="455" name="Google Shape;455;g348f093c0de_0_266"/>
          <p:cNvCxnSpPr/>
          <p:nvPr/>
        </p:nvCxnSpPr>
        <p:spPr>
          <a:xfrm>
            <a:off x="10308379" y="3493096"/>
            <a:ext cx="1200000" cy="0"/>
          </a:xfrm>
          <a:prstGeom prst="straightConnector1">
            <a:avLst/>
          </a:prstGeom>
          <a:noFill/>
          <a:ln cap="flat" cmpd="sng" w="12700">
            <a:solidFill>
              <a:srgbClr val="7F7F7F"/>
            </a:solidFill>
            <a:prstDash val="solid"/>
            <a:miter lim="800000"/>
            <a:headEnd len="sm" w="sm" type="none"/>
            <a:tailEnd len="med" w="med" type="triangle"/>
          </a:ln>
        </p:spPr>
      </p:cxnSp>
      <p:cxnSp>
        <p:nvCxnSpPr>
          <p:cNvPr id="456" name="Google Shape;456;g348f093c0de_0_266"/>
          <p:cNvCxnSpPr/>
          <p:nvPr/>
        </p:nvCxnSpPr>
        <p:spPr>
          <a:xfrm rot="10800000">
            <a:off x="10308379" y="3492175"/>
            <a:ext cx="0" cy="1879500"/>
          </a:xfrm>
          <a:prstGeom prst="straightConnector1">
            <a:avLst/>
          </a:prstGeom>
          <a:noFill/>
          <a:ln cap="flat" cmpd="sng" w="12700">
            <a:solidFill>
              <a:srgbClr val="7F7F7F"/>
            </a:solidFill>
            <a:prstDash val="solid"/>
            <a:miter lim="800000"/>
            <a:headEnd len="sm" w="sm" type="none"/>
            <a:tailEnd len="sm" w="sm" type="none"/>
          </a:ln>
        </p:spPr>
      </p:cxnSp>
      <p:sp>
        <p:nvSpPr>
          <p:cNvPr id="457" name="Google Shape;457;g348f093c0de_0_266"/>
          <p:cNvSpPr/>
          <p:nvPr/>
        </p:nvSpPr>
        <p:spPr>
          <a:xfrm>
            <a:off x="10088867" y="5591049"/>
            <a:ext cx="1782900" cy="91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pic>
        <p:nvPicPr>
          <p:cNvPr id="458" name="Google Shape;458;g348f093c0de_0_266" title="softworks_logo_horizontal_navy&amp;orange.png"/>
          <p:cNvPicPr preferRelativeResize="0"/>
          <p:nvPr/>
        </p:nvPicPr>
        <p:blipFill rotWithShape="1">
          <a:blip r:embed="rId3">
            <a:alphaModFix/>
          </a:blip>
          <a:srcRect b="129" l="0" r="0" t="118"/>
          <a:stretch/>
        </p:blipFill>
        <p:spPr>
          <a:xfrm>
            <a:off x="357551" y="6064432"/>
            <a:ext cx="1551708" cy="447439"/>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1 1">
  <p:cSld name="1_Title Slide_1_1">
    <p:spTree>
      <p:nvGrpSpPr>
        <p:cNvPr id="459" name="Shape 459"/>
        <p:cNvGrpSpPr/>
        <p:nvPr/>
      </p:nvGrpSpPr>
      <p:grpSpPr>
        <a:xfrm>
          <a:off x="0" y="0"/>
          <a:ext cx="0" cy="0"/>
          <a:chOff x="0" y="0"/>
          <a:chExt cx="0" cy="0"/>
        </a:xfrm>
      </p:grpSpPr>
      <p:sp>
        <p:nvSpPr>
          <p:cNvPr id="460" name="Google Shape;460;g348f093c0de_0_334"/>
          <p:cNvSpPr/>
          <p:nvPr/>
        </p:nvSpPr>
        <p:spPr>
          <a:xfrm>
            <a:off x="0" y="0"/>
            <a:ext cx="4341300" cy="68580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461" name="Google Shape;461;g348f093c0de_0_334"/>
          <p:cNvSpPr/>
          <p:nvPr/>
        </p:nvSpPr>
        <p:spPr>
          <a:xfrm>
            <a:off x="4341091" y="0"/>
            <a:ext cx="78513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pic>
        <p:nvPicPr>
          <p:cNvPr descr="A black and grey logo&#10;&#10;Description automatically generated with medium confidence" id="462" name="Google Shape;462;g348f093c0de_0_334"/>
          <p:cNvPicPr preferRelativeResize="0"/>
          <p:nvPr/>
        </p:nvPicPr>
        <p:blipFill rotWithShape="1">
          <a:blip r:embed="rId2">
            <a:alphaModFix/>
          </a:blip>
          <a:srcRect b="0" l="0" r="0" t="0"/>
          <a:stretch/>
        </p:blipFill>
        <p:spPr>
          <a:xfrm>
            <a:off x="9220823" y="0"/>
            <a:ext cx="2971177" cy="6858001"/>
          </a:xfrm>
          <a:prstGeom prst="rect">
            <a:avLst/>
          </a:prstGeom>
          <a:noFill/>
          <a:ln>
            <a:noFill/>
          </a:ln>
        </p:spPr>
      </p:pic>
      <p:sp>
        <p:nvSpPr>
          <p:cNvPr id="463" name="Google Shape;463;g348f093c0de_0_334"/>
          <p:cNvSpPr/>
          <p:nvPr/>
        </p:nvSpPr>
        <p:spPr>
          <a:xfrm>
            <a:off x="11597049" y="6274470"/>
            <a:ext cx="237300" cy="2373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464" name="Google Shape;464;g348f093c0de_0_334"/>
          <p:cNvSpPr txBox="1"/>
          <p:nvPr/>
        </p:nvSpPr>
        <p:spPr>
          <a:xfrm>
            <a:off x="11513370" y="6277754"/>
            <a:ext cx="404700" cy="230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1" i="0" lang="en-US" sz="900" u="none" cap="none" strike="noStrike">
                <a:solidFill>
                  <a:schemeClr val="lt1"/>
                </a:solidFill>
                <a:latin typeface="Montserrat"/>
                <a:ea typeface="Montserrat"/>
                <a:cs typeface="Montserrat"/>
                <a:sym typeface="Montserrat"/>
              </a:rPr>
              <a:t>‹#›</a:t>
            </a:fld>
            <a:endParaRPr b="1" i="0" sz="900" u="none" cap="none" strike="noStrike">
              <a:solidFill>
                <a:schemeClr val="lt1"/>
              </a:solidFill>
              <a:latin typeface="Montserrat"/>
              <a:ea typeface="Montserrat"/>
              <a:cs typeface="Montserrat"/>
              <a:sym typeface="Montserrat"/>
            </a:endParaRPr>
          </a:p>
        </p:txBody>
      </p:sp>
      <p:sp>
        <p:nvSpPr>
          <p:cNvPr id="465" name="Google Shape;465;g348f093c0de_0_334"/>
          <p:cNvSpPr/>
          <p:nvPr/>
        </p:nvSpPr>
        <p:spPr>
          <a:xfrm>
            <a:off x="2050474" y="6347450"/>
            <a:ext cx="6766500" cy="915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466" name="Google Shape;466;g348f093c0de_0_334"/>
          <p:cNvSpPr txBox="1"/>
          <p:nvPr/>
        </p:nvSpPr>
        <p:spPr>
          <a:xfrm>
            <a:off x="8787442" y="6274470"/>
            <a:ext cx="28347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Montserrat"/>
                <a:ea typeface="Montserrat"/>
                <a:cs typeface="Montserrat"/>
                <a:sym typeface="Montserrat"/>
              </a:rPr>
              <a:t>© 2025 </a:t>
            </a:r>
            <a:r>
              <a:rPr b="1" i="0" lang="en-US" sz="900" u="none" cap="none" strike="noStrike">
                <a:solidFill>
                  <a:schemeClr val="dk1"/>
                </a:solidFill>
                <a:latin typeface="Montserrat"/>
                <a:ea typeface="Montserrat"/>
                <a:cs typeface="Montserrat"/>
                <a:sym typeface="Montserrat"/>
              </a:rPr>
              <a:t>Square 9</a:t>
            </a:r>
            <a:r>
              <a:rPr b="0" i="0" lang="en-US" sz="900" u="none" cap="none" strike="noStrike">
                <a:solidFill>
                  <a:schemeClr val="dk1"/>
                </a:solidFill>
                <a:latin typeface="Montserrat"/>
                <a:ea typeface="Montserrat"/>
                <a:cs typeface="Montserrat"/>
                <a:sym typeface="Montserrat"/>
              </a:rPr>
              <a:t>. All Rights Reserved.</a:t>
            </a:r>
            <a:endParaRPr b="0" i="0" sz="1500" u="none" cap="none" strike="noStrike">
              <a:solidFill>
                <a:srgbClr val="000000"/>
              </a:solidFill>
              <a:latin typeface="Arial"/>
              <a:ea typeface="Arial"/>
              <a:cs typeface="Arial"/>
              <a:sym typeface="Arial"/>
            </a:endParaRPr>
          </a:p>
        </p:txBody>
      </p:sp>
      <p:sp>
        <p:nvSpPr>
          <p:cNvPr id="467" name="Google Shape;467;g348f093c0de_0_334"/>
          <p:cNvSpPr/>
          <p:nvPr/>
        </p:nvSpPr>
        <p:spPr>
          <a:xfrm>
            <a:off x="5255488" y="612104"/>
            <a:ext cx="1782900" cy="2318400"/>
          </a:xfrm>
          <a:prstGeom prst="rect">
            <a:avLst/>
          </a:prstGeom>
          <a:noFill/>
          <a:ln cap="flat" cmpd="sng" w="1905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468" name="Google Shape;468;g348f093c0de_0_334"/>
          <p:cNvSpPr txBox="1"/>
          <p:nvPr>
            <p:ph idx="1" type="body"/>
          </p:nvPr>
        </p:nvSpPr>
        <p:spPr>
          <a:xfrm>
            <a:off x="5537918" y="968676"/>
            <a:ext cx="1217700" cy="632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1"/>
              </a:buClr>
              <a:buSzPts val="4400"/>
              <a:buFont typeface="Arial"/>
              <a:buNone/>
              <a:defRPr b="1" i="0" sz="4400" u="none" cap="none" strike="noStrike">
                <a:solidFill>
                  <a:schemeClr val="accent1"/>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69" name="Google Shape;469;g348f093c0de_0_334"/>
          <p:cNvSpPr txBox="1"/>
          <p:nvPr>
            <p:ph idx="2" type="body"/>
          </p:nvPr>
        </p:nvSpPr>
        <p:spPr>
          <a:xfrm>
            <a:off x="5537917" y="1612241"/>
            <a:ext cx="1217700" cy="43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500"/>
              <a:buFont typeface="Arial"/>
              <a:buNone/>
              <a:defRPr b="1" i="0" sz="1500" u="none" cap="none" strike="noStrike">
                <a:solidFill>
                  <a:schemeClr val="accent6"/>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70" name="Google Shape;470;g348f093c0de_0_334"/>
          <p:cNvSpPr txBox="1"/>
          <p:nvPr>
            <p:ph idx="3" type="body"/>
          </p:nvPr>
        </p:nvSpPr>
        <p:spPr>
          <a:xfrm>
            <a:off x="5537917" y="2150671"/>
            <a:ext cx="1217700" cy="560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cxnSp>
        <p:nvCxnSpPr>
          <p:cNvPr id="471" name="Google Shape;471;g348f093c0de_0_334"/>
          <p:cNvCxnSpPr/>
          <p:nvPr/>
        </p:nvCxnSpPr>
        <p:spPr>
          <a:xfrm>
            <a:off x="5475000" y="832479"/>
            <a:ext cx="1200000" cy="0"/>
          </a:xfrm>
          <a:prstGeom prst="straightConnector1">
            <a:avLst/>
          </a:prstGeom>
          <a:noFill/>
          <a:ln cap="flat" cmpd="sng" w="12700">
            <a:solidFill>
              <a:srgbClr val="7F7F7F"/>
            </a:solidFill>
            <a:prstDash val="solid"/>
            <a:miter lim="800000"/>
            <a:headEnd len="sm" w="sm" type="none"/>
            <a:tailEnd len="med" w="med" type="triangle"/>
          </a:ln>
        </p:spPr>
      </p:cxnSp>
      <p:cxnSp>
        <p:nvCxnSpPr>
          <p:cNvPr id="472" name="Google Shape;472;g348f093c0de_0_334"/>
          <p:cNvCxnSpPr/>
          <p:nvPr/>
        </p:nvCxnSpPr>
        <p:spPr>
          <a:xfrm rot="10800000">
            <a:off x="5475000" y="831558"/>
            <a:ext cx="0" cy="1879500"/>
          </a:xfrm>
          <a:prstGeom prst="straightConnector1">
            <a:avLst/>
          </a:prstGeom>
          <a:noFill/>
          <a:ln cap="flat" cmpd="sng" w="12700">
            <a:solidFill>
              <a:srgbClr val="7F7F7F"/>
            </a:solidFill>
            <a:prstDash val="solid"/>
            <a:miter lim="800000"/>
            <a:headEnd len="sm" w="sm" type="none"/>
            <a:tailEnd len="sm" w="sm" type="none"/>
          </a:ln>
        </p:spPr>
      </p:cxnSp>
      <p:sp>
        <p:nvSpPr>
          <p:cNvPr id="473" name="Google Shape;473;g348f093c0de_0_334"/>
          <p:cNvSpPr/>
          <p:nvPr/>
        </p:nvSpPr>
        <p:spPr>
          <a:xfrm>
            <a:off x="5255488" y="2930432"/>
            <a:ext cx="1782900" cy="91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474" name="Google Shape;474;g348f093c0de_0_334"/>
          <p:cNvSpPr/>
          <p:nvPr/>
        </p:nvSpPr>
        <p:spPr>
          <a:xfrm>
            <a:off x="7384470" y="612104"/>
            <a:ext cx="1782900" cy="2318400"/>
          </a:xfrm>
          <a:prstGeom prst="rect">
            <a:avLst/>
          </a:prstGeom>
          <a:noFill/>
          <a:ln cap="flat" cmpd="sng" w="1905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475" name="Google Shape;475;g348f093c0de_0_334"/>
          <p:cNvSpPr txBox="1"/>
          <p:nvPr>
            <p:ph idx="4" type="body"/>
          </p:nvPr>
        </p:nvSpPr>
        <p:spPr>
          <a:xfrm>
            <a:off x="7666900" y="968676"/>
            <a:ext cx="1217700" cy="632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2"/>
              </a:buClr>
              <a:buSzPts val="4400"/>
              <a:buFont typeface="Arial"/>
              <a:buNone/>
              <a:defRPr b="1" i="0" sz="4400" u="none" cap="none" strike="noStrike">
                <a:solidFill>
                  <a:schemeClr val="accent2"/>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76" name="Google Shape;476;g348f093c0de_0_334"/>
          <p:cNvSpPr txBox="1"/>
          <p:nvPr>
            <p:ph idx="5" type="body"/>
          </p:nvPr>
        </p:nvSpPr>
        <p:spPr>
          <a:xfrm>
            <a:off x="7666899" y="1612241"/>
            <a:ext cx="1217700" cy="43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500"/>
              <a:buFont typeface="Arial"/>
              <a:buNone/>
              <a:defRPr b="1" i="0" sz="1500" u="none" cap="none" strike="noStrike">
                <a:solidFill>
                  <a:schemeClr val="accent6"/>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77" name="Google Shape;477;g348f093c0de_0_334"/>
          <p:cNvSpPr txBox="1"/>
          <p:nvPr>
            <p:ph idx="6" type="body"/>
          </p:nvPr>
        </p:nvSpPr>
        <p:spPr>
          <a:xfrm>
            <a:off x="7666899" y="2150671"/>
            <a:ext cx="1217700" cy="560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cxnSp>
        <p:nvCxnSpPr>
          <p:cNvPr id="478" name="Google Shape;478;g348f093c0de_0_334"/>
          <p:cNvCxnSpPr/>
          <p:nvPr/>
        </p:nvCxnSpPr>
        <p:spPr>
          <a:xfrm>
            <a:off x="7603982" y="832479"/>
            <a:ext cx="1200000" cy="0"/>
          </a:xfrm>
          <a:prstGeom prst="straightConnector1">
            <a:avLst/>
          </a:prstGeom>
          <a:noFill/>
          <a:ln cap="flat" cmpd="sng" w="12700">
            <a:solidFill>
              <a:srgbClr val="7F7F7F"/>
            </a:solidFill>
            <a:prstDash val="solid"/>
            <a:miter lim="800000"/>
            <a:headEnd len="sm" w="sm" type="none"/>
            <a:tailEnd len="med" w="med" type="triangle"/>
          </a:ln>
        </p:spPr>
      </p:cxnSp>
      <p:cxnSp>
        <p:nvCxnSpPr>
          <p:cNvPr id="479" name="Google Shape;479;g348f093c0de_0_334"/>
          <p:cNvCxnSpPr/>
          <p:nvPr/>
        </p:nvCxnSpPr>
        <p:spPr>
          <a:xfrm rot="10800000">
            <a:off x="7603982" y="831558"/>
            <a:ext cx="0" cy="1879500"/>
          </a:xfrm>
          <a:prstGeom prst="straightConnector1">
            <a:avLst/>
          </a:prstGeom>
          <a:noFill/>
          <a:ln cap="flat" cmpd="sng" w="12700">
            <a:solidFill>
              <a:srgbClr val="7F7F7F"/>
            </a:solidFill>
            <a:prstDash val="solid"/>
            <a:miter lim="800000"/>
            <a:headEnd len="sm" w="sm" type="none"/>
            <a:tailEnd len="sm" w="sm" type="none"/>
          </a:ln>
        </p:spPr>
      </p:cxnSp>
      <p:sp>
        <p:nvSpPr>
          <p:cNvPr id="480" name="Google Shape;480;g348f093c0de_0_334"/>
          <p:cNvSpPr/>
          <p:nvPr/>
        </p:nvSpPr>
        <p:spPr>
          <a:xfrm>
            <a:off x="7384470" y="2930432"/>
            <a:ext cx="1782900" cy="91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481" name="Google Shape;481;g348f093c0de_0_334"/>
          <p:cNvSpPr/>
          <p:nvPr/>
        </p:nvSpPr>
        <p:spPr>
          <a:xfrm>
            <a:off x="9513452" y="612104"/>
            <a:ext cx="1782900" cy="2318400"/>
          </a:xfrm>
          <a:prstGeom prst="rect">
            <a:avLst/>
          </a:prstGeom>
          <a:noFill/>
          <a:ln cap="flat" cmpd="sng" w="1905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482" name="Google Shape;482;g348f093c0de_0_334"/>
          <p:cNvSpPr txBox="1"/>
          <p:nvPr>
            <p:ph idx="7" type="body"/>
          </p:nvPr>
        </p:nvSpPr>
        <p:spPr>
          <a:xfrm>
            <a:off x="9795882" y="968676"/>
            <a:ext cx="1217700" cy="632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1"/>
              </a:buClr>
              <a:buSzPts val="4400"/>
              <a:buFont typeface="Arial"/>
              <a:buNone/>
              <a:defRPr b="1" i="0" sz="4400" u="none" cap="none" strike="noStrike">
                <a:solidFill>
                  <a:schemeClr val="accent1"/>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83" name="Google Shape;483;g348f093c0de_0_334"/>
          <p:cNvSpPr txBox="1"/>
          <p:nvPr>
            <p:ph idx="8" type="body"/>
          </p:nvPr>
        </p:nvSpPr>
        <p:spPr>
          <a:xfrm>
            <a:off x="9795881" y="1612241"/>
            <a:ext cx="1217700" cy="43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500"/>
              <a:buFont typeface="Arial"/>
              <a:buNone/>
              <a:defRPr b="1" i="0" sz="1500" u="none" cap="none" strike="noStrike">
                <a:solidFill>
                  <a:schemeClr val="accent6"/>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84" name="Google Shape;484;g348f093c0de_0_334"/>
          <p:cNvSpPr txBox="1"/>
          <p:nvPr>
            <p:ph idx="9" type="body"/>
          </p:nvPr>
        </p:nvSpPr>
        <p:spPr>
          <a:xfrm>
            <a:off x="9795881" y="2150671"/>
            <a:ext cx="1217700" cy="560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cxnSp>
        <p:nvCxnSpPr>
          <p:cNvPr id="485" name="Google Shape;485;g348f093c0de_0_334"/>
          <p:cNvCxnSpPr/>
          <p:nvPr/>
        </p:nvCxnSpPr>
        <p:spPr>
          <a:xfrm>
            <a:off x="9732964" y="832479"/>
            <a:ext cx="1200000" cy="0"/>
          </a:xfrm>
          <a:prstGeom prst="straightConnector1">
            <a:avLst/>
          </a:prstGeom>
          <a:noFill/>
          <a:ln cap="flat" cmpd="sng" w="12700">
            <a:solidFill>
              <a:srgbClr val="7F7F7F"/>
            </a:solidFill>
            <a:prstDash val="solid"/>
            <a:miter lim="800000"/>
            <a:headEnd len="sm" w="sm" type="none"/>
            <a:tailEnd len="med" w="med" type="triangle"/>
          </a:ln>
        </p:spPr>
      </p:cxnSp>
      <p:cxnSp>
        <p:nvCxnSpPr>
          <p:cNvPr id="486" name="Google Shape;486;g348f093c0de_0_334"/>
          <p:cNvCxnSpPr/>
          <p:nvPr/>
        </p:nvCxnSpPr>
        <p:spPr>
          <a:xfrm rot="10800000">
            <a:off x="9732964" y="831558"/>
            <a:ext cx="0" cy="1879500"/>
          </a:xfrm>
          <a:prstGeom prst="straightConnector1">
            <a:avLst/>
          </a:prstGeom>
          <a:noFill/>
          <a:ln cap="flat" cmpd="sng" w="12700">
            <a:solidFill>
              <a:srgbClr val="7F7F7F"/>
            </a:solidFill>
            <a:prstDash val="solid"/>
            <a:miter lim="800000"/>
            <a:headEnd len="sm" w="sm" type="none"/>
            <a:tailEnd len="sm" w="sm" type="none"/>
          </a:ln>
        </p:spPr>
      </p:cxnSp>
      <p:sp>
        <p:nvSpPr>
          <p:cNvPr id="487" name="Google Shape;487;g348f093c0de_0_334"/>
          <p:cNvSpPr/>
          <p:nvPr/>
        </p:nvSpPr>
        <p:spPr>
          <a:xfrm>
            <a:off x="9513452" y="2930432"/>
            <a:ext cx="1782900" cy="91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488" name="Google Shape;488;g348f093c0de_0_334"/>
          <p:cNvSpPr/>
          <p:nvPr/>
        </p:nvSpPr>
        <p:spPr>
          <a:xfrm>
            <a:off x="5255488" y="3273093"/>
            <a:ext cx="1782900" cy="2318400"/>
          </a:xfrm>
          <a:prstGeom prst="rect">
            <a:avLst/>
          </a:prstGeom>
          <a:solidFill>
            <a:srgbClr val="F9F9F9"/>
          </a:solidFill>
          <a:ln cap="flat" cmpd="sng" w="1905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489" name="Google Shape;489;g348f093c0de_0_334"/>
          <p:cNvSpPr txBox="1"/>
          <p:nvPr>
            <p:ph idx="13" type="body"/>
          </p:nvPr>
        </p:nvSpPr>
        <p:spPr>
          <a:xfrm>
            <a:off x="5537918" y="3629665"/>
            <a:ext cx="1217700" cy="632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2"/>
              </a:buClr>
              <a:buSzPts val="4400"/>
              <a:buFont typeface="Arial"/>
              <a:buNone/>
              <a:defRPr b="1" i="0" sz="4400" u="none" cap="none" strike="noStrike">
                <a:solidFill>
                  <a:schemeClr val="accent2"/>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90" name="Google Shape;490;g348f093c0de_0_334"/>
          <p:cNvSpPr txBox="1"/>
          <p:nvPr>
            <p:ph idx="14" type="body"/>
          </p:nvPr>
        </p:nvSpPr>
        <p:spPr>
          <a:xfrm>
            <a:off x="5537917" y="4273230"/>
            <a:ext cx="1217700" cy="43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500"/>
              <a:buFont typeface="Arial"/>
              <a:buNone/>
              <a:defRPr b="1" i="0" sz="1500" u="none" cap="none" strike="noStrike">
                <a:solidFill>
                  <a:schemeClr val="accent6"/>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91" name="Google Shape;491;g348f093c0de_0_334"/>
          <p:cNvSpPr txBox="1"/>
          <p:nvPr>
            <p:ph idx="15" type="body"/>
          </p:nvPr>
        </p:nvSpPr>
        <p:spPr>
          <a:xfrm>
            <a:off x="5537917" y="4811660"/>
            <a:ext cx="1217700" cy="560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cxnSp>
        <p:nvCxnSpPr>
          <p:cNvPr id="492" name="Google Shape;492;g348f093c0de_0_334"/>
          <p:cNvCxnSpPr/>
          <p:nvPr/>
        </p:nvCxnSpPr>
        <p:spPr>
          <a:xfrm>
            <a:off x="5475000" y="3493468"/>
            <a:ext cx="1200000" cy="0"/>
          </a:xfrm>
          <a:prstGeom prst="straightConnector1">
            <a:avLst/>
          </a:prstGeom>
          <a:noFill/>
          <a:ln cap="flat" cmpd="sng" w="12700">
            <a:solidFill>
              <a:srgbClr val="7F7F7F"/>
            </a:solidFill>
            <a:prstDash val="solid"/>
            <a:miter lim="800000"/>
            <a:headEnd len="sm" w="sm" type="none"/>
            <a:tailEnd len="med" w="med" type="triangle"/>
          </a:ln>
        </p:spPr>
      </p:cxnSp>
      <p:cxnSp>
        <p:nvCxnSpPr>
          <p:cNvPr id="493" name="Google Shape;493;g348f093c0de_0_334"/>
          <p:cNvCxnSpPr/>
          <p:nvPr/>
        </p:nvCxnSpPr>
        <p:spPr>
          <a:xfrm rot="10800000">
            <a:off x="5475000" y="3492547"/>
            <a:ext cx="0" cy="1879500"/>
          </a:xfrm>
          <a:prstGeom prst="straightConnector1">
            <a:avLst/>
          </a:prstGeom>
          <a:noFill/>
          <a:ln cap="flat" cmpd="sng" w="12700">
            <a:solidFill>
              <a:srgbClr val="7F7F7F"/>
            </a:solidFill>
            <a:prstDash val="solid"/>
            <a:miter lim="800000"/>
            <a:headEnd len="sm" w="sm" type="none"/>
            <a:tailEnd len="sm" w="sm" type="none"/>
          </a:ln>
        </p:spPr>
      </p:cxnSp>
      <p:sp>
        <p:nvSpPr>
          <p:cNvPr id="494" name="Google Shape;494;g348f093c0de_0_334"/>
          <p:cNvSpPr/>
          <p:nvPr/>
        </p:nvSpPr>
        <p:spPr>
          <a:xfrm>
            <a:off x="5255488" y="5591421"/>
            <a:ext cx="1782900" cy="91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495" name="Google Shape;495;g348f093c0de_0_334"/>
          <p:cNvSpPr/>
          <p:nvPr/>
        </p:nvSpPr>
        <p:spPr>
          <a:xfrm>
            <a:off x="7384470" y="3273093"/>
            <a:ext cx="1782900" cy="2318400"/>
          </a:xfrm>
          <a:prstGeom prst="rect">
            <a:avLst/>
          </a:prstGeom>
          <a:noFill/>
          <a:ln cap="flat" cmpd="sng" w="1905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496" name="Google Shape;496;g348f093c0de_0_334"/>
          <p:cNvSpPr txBox="1"/>
          <p:nvPr>
            <p:ph idx="16" type="body"/>
          </p:nvPr>
        </p:nvSpPr>
        <p:spPr>
          <a:xfrm>
            <a:off x="7666900" y="3629665"/>
            <a:ext cx="1217700" cy="632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1"/>
              </a:buClr>
              <a:buSzPts val="4400"/>
              <a:buFont typeface="Arial"/>
              <a:buNone/>
              <a:defRPr b="1" i="0" sz="4400" u="none" cap="none" strike="noStrike">
                <a:solidFill>
                  <a:schemeClr val="accent1"/>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97" name="Google Shape;497;g348f093c0de_0_334"/>
          <p:cNvSpPr txBox="1"/>
          <p:nvPr>
            <p:ph idx="17" type="body"/>
          </p:nvPr>
        </p:nvSpPr>
        <p:spPr>
          <a:xfrm>
            <a:off x="7666899" y="4273230"/>
            <a:ext cx="1217700" cy="43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500"/>
              <a:buFont typeface="Arial"/>
              <a:buNone/>
              <a:defRPr b="1" i="0" sz="1500" u="none" cap="none" strike="noStrike">
                <a:solidFill>
                  <a:schemeClr val="accent6"/>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498" name="Google Shape;498;g348f093c0de_0_334"/>
          <p:cNvSpPr txBox="1"/>
          <p:nvPr>
            <p:ph idx="18" type="body"/>
          </p:nvPr>
        </p:nvSpPr>
        <p:spPr>
          <a:xfrm>
            <a:off x="7666899" y="4811660"/>
            <a:ext cx="1217700" cy="560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cxnSp>
        <p:nvCxnSpPr>
          <p:cNvPr id="499" name="Google Shape;499;g348f093c0de_0_334"/>
          <p:cNvCxnSpPr/>
          <p:nvPr/>
        </p:nvCxnSpPr>
        <p:spPr>
          <a:xfrm>
            <a:off x="7603982" y="3493468"/>
            <a:ext cx="1200000" cy="0"/>
          </a:xfrm>
          <a:prstGeom prst="straightConnector1">
            <a:avLst/>
          </a:prstGeom>
          <a:noFill/>
          <a:ln cap="flat" cmpd="sng" w="12700">
            <a:solidFill>
              <a:srgbClr val="7F7F7F"/>
            </a:solidFill>
            <a:prstDash val="solid"/>
            <a:miter lim="800000"/>
            <a:headEnd len="sm" w="sm" type="none"/>
            <a:tailEnd len="med" w="med" type="triangle"/>
          </a:ln>
        </p:spPr>
      </p:cxnSp>
      <p:cxnSp>
        <p:nvCxnSpPr>
          <p:cNvPr id="500" name="Google Shape;500;g348f093c0de_0_334"/>
          <p:cNvCxnSpPr/>
          <p:nvPr/>
        </p:nvCxnSpPr>
        <p:spPr>
          <a:xfrm rot="10800000">
            <a:off x="7603982" y="3492547"/>
            <a:ext cx="0" cy="1879500"/>
          </a:xfrm>
          <a:prstGeom prst="straightConnector1">
            <a:avLst/>
          </a:prstGeom>
          <a:noFill/>
          <a:ln cap="flat" cmpd="sng" w="12700">
            <a:solidFill>
              <a:srgbClr val="7F7F7F"/>
            </a:solidFill>
            <a:prstDash val="solid"/>
            <a:miter lim="800000"/>
            <a:headEnd len="sm" w="sm" type="none"/>
            <a:tailEnd len="sm" w="sm" type="none"/>
          </a:ln>
        </p:spPr>
      </p:cxnSp>
      <p:sp>
        <p:nvSpPr>
          <p:cNvPr id="501" name="Google Shape;501;g348f093c0de_0_334"/>
          <p:cNvSpPr/>
          <p:nvPr/>
        </p:nvSpPr>
        <p:spPr>
          <a:xfrm>
            <a:off x="7384470" y="5591421"/>
            <a:ext cx="1782900" cy="91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502" name="Google Shape;502;g348f093c0de_0_334"/>
          <p:cNvSpPr/>
          <p:nvPr/>
        </p:nvSpPr>
        <p:spPr>
          <a:xfrm>
            <a:off x="9513452" y="3273093"/>
            <a:ext cx="1782900" cy="2318400"/>
          </a:xfrm>
          <a:prstGeom prst="rect">
            <a:avLst/>
          </a:prstGeom>
          <a:noFill/>
          <a:ln cap="flat" cmpd="sng" w="1905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503" name="Google Shape;503;g348f093c0de_0_334"/>
          <p:cNvSpPr txBox="1"/>
          <p:nvPr>
            <p:ph idx="19" type="body"/>
          </p:nvPr>
        </p:nvSpPr>
        <p:spPr>
          <a:xfrm>
            <a:off x="9795882" y="3629665"/>
            <a:ext cx="1217700" cy="632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2"/>
              </a:buClr>
              <a:buSzPts val="4400"/>
              <a:buFont typeface="Arial"/>
              <a:buNone/>
              <a:defRPr b="1" i="0" sz="4400" u="none" cap="none" strike="noStrike">
                <a:solidFill>
                  <a:schemeClr val="accent2"/>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504" name="Google Shape;504;g348f093c0de_0_334"/>
          <p:cNvSpPr txBox="1"/>
          <p:nvPr>
            <p:ph idx="20" type="body"/>
          </p:nvPr>
        </p:nvSpPr>
        <p:spPr>
          <a:xfrm>
            <a:off x="9795881" y="4273230"/>
            <a:ext cx="1217700" cy="43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500"/>
              <a:buFont typeface="Arial"/>
              <a:buNone/>
              <a:defRPr b="1" i="0" sz="1500" u="none" cap="none" strike="noStrike">
                <a:solidFill>
                  <a:schemeClr val="accent6"/>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505" name="Google Shape;505;g348f093c0de_0_334"/>
          <p:cNvSpPr txBox="1"/>
          <p:nvPr>
            <p:ph idx="21" type="body"/>
          </p:nvPr>
        </p:nvSpPr>
        <p:spPr>
          <a:xfrm>
            <a:off x="9795881" y="4811660"/>
            <a:ext cx="1217700" cy="560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cxnSp>
        <p:nvCxnSpPr>
          <p:cNvPr id="506" name="Google Shape;506;g348f093c0de_0_334"/>
          <p:cNvCxnSpPr/>
          <p:nvPr/>
        </p:nvCxnSpPr>
        <p:spPr>
          <a:xfrm>
            <a:off x="9732964" y="3493468"/>
            <a:ext cx="1200000" cy="0"/>
          </a:xfrm>
          <a:prstGeom prst="straightConnector1">
            <a:avLst/>
          </a:prstGeom>
          <a:noFill/>
          <a:ln cap="flat" cmpd="sng" w="12700">
            <a:solidFill>
              <a:srgbClr val="7F7F7F"/>
            </a:solidFill>
            <a:prstDash val="solid"/>
            <a:miter lim="800000"/>
            <a:headEnd len="sm" w="sm" type="none"/>
            <a:tailEnd len="med" w="med" type="triangle"/>
          </a:ln>
        </p:spPr>
      </p:cxnSp>
      <p:cxnSp>
        <p:nvCxnSpPr>
          <p:cNvPr id="507" name="Google Shape;507;g348f093c0de_0_334"/>
          <p:cNvCxnSpPr/>
          <p:nvPr/>
        </p:nvCxnSpPr>
        <p:spPr>
          <a:xfrm rot="10800000">
            <a:off x="9732964" y="3492547"/>
            <a:ext cx="0" cy="1879500"/>
          </a:xfrm>
          <a:prstGeom prst="straightConnector1">
            <a:avLst/>
          </a:prstGeom>
          <a:noFill/>
          <a:ln cap="flat" cmpd="sng" w="12700">
            <a:solidFill>
              <a:srgbClr val="7F7F7F"/>
            </a:solidFill>
            <a:prstDash val="solid"/>
            <a:miter lim="800000"/>
            <a:headEnd len="sm" w="sm" type="none"/>
            <a:tailEnd len="sm" w="sm" type="none"/>
          </a:ln>
        </p:spPr>
      </p:cxnSp>
      <p:sp>
        <p:nvSpPr>
          <p:cNvPr id="508" name="Google Shape;508;g348f093c0de_0_334"/>
          <p:cNvSpPr/>
          <p:nvPr/>
        </p:nvSpPr>
        <p:spPr>
          <a:xfrm>
            <a:off x="9513452" y="5591421"/>
            <a:ext cx="1782900" cy="91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Montserrat"/>
              <a:ea typeface="Montserrat"/>
              <a:cs typeface="Montserrat"/>
              <a:sym typeface="Montserrat"/>
            </a:endParaRPr>
          </a:p>
        </p:txBody>
      </p:sp>
      <p:sp>
        <p:nvSpPr>
          <p:cNvPr id="509" name="Google Shape;509;g348f093c0de_0_334"/>
          <p:cNvSpPr txBox="1"/>
          <p:nvPr>
            <p:ph idx="22" type="body"/>
          </p:nvPr>
        </p:nvSpPr>
        <p:spPr>
          <a:xfrm>
            <a:off x="539187" y="1770899"/>
            <a:ext cx="3252900" cy="1046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2"/>
              </a:buClr>
              <a:buSzPts val="3600"/>
              <a:buFont typeface="Arial"/>
              <a:buNone/>
              <a:defRPr b="1" i="0" sz="3600" u="none" cap="none" strike="noStrike">
                <a:solidFill>
                  <a:schemeClr val="accent2"/>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510" name="Google Shape;510;g348f093c0de_0_334"/>
          <p:cNvSpPr txBox="1"/>
          <p:nvPr>
            <p:ph idx="23" type="body"/>
          </p:nvPr>
        </p:nvSpPr>
        <p:spPr>
          <a:xfrm>
            <a:off x="539187" y="3121889"/>
            <a:ext cx="3252900" cy="1209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2"/>
              </a:buClr>
              <a:buSzPts val="1500"/>
              <a:buFont typeface="Arial"/>
              <a:buNone/>
              <a:defRPr b="0" i="0" sz="15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511" name="Google Shape;511;g348f093c0de_0_334"/>
          <p:cNvSpPr/>
          <p:nvPr/>
        </p:nvSpPr>
        <p:spPr>
          <a:xfrm>
            <a:off x="665019" y="2817089"/>
            <a:ext cx="489600" cy="1389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pic>
        <p:nvPicPr>
          <p:cNvPr id="512" name="Google Shape;512;g348f093c0de_0_334" title="softworks_logo_horizontal_navy&amp;orange.png"/>
          <p:cNvPicPr preferRelativeResize="0"/>
          <p:nvPr/>
        </p:nvPicPr>
        <p:blipFill rotWithShape="1">
          <a:blip r:embed="rId3">
            <a:alphaModFix/>
          </a:blip>
          <a:srcRect b="129" l="0" r="0" t="118"/>
          <a:stretch/>
        </p:blipFill>
        <p:spPr>
          <a:xfrm>
            <a:off x="357551" y="6064432"/>
            <a:ext cx="1551708" cy="447439"/>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Title Slide">
  <p:cSld name="8_Title Slide">
    <p:spTree>
      <p:nvGrpSpPr>
        <p:cNvPr id="513" name="Shape 513"/>
        <p:cNvGrpSpPr/>
        <p:nvPr/>
      </p:nvGrpSpPr>
      <p:grpSpPr>
        <a:xfrm>
          <a:off x="0" y="0"/>
          <a:ext cx="0" cy="0"/>
          <a:chOff x="0" y="0"/>
          <a:chExt cx="0" cy="0"/>
        </a:xfrm>
      </p:grpSpPr>
      <p:sp>
        <p:nvSpPr>
          <p:cNvPr id="514" name="Google Shape;514;g348f093c0de_0_388"/>
          <p:cNvSpPr/>
          <p:nvPr/>
        </p:nvSpPr>
        <p:spPr>
          <a:xfrm>
            <a:off x="25" y="0"/>
            <a:ext cx="12192000" cy="6923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pic>
        <p:nvPicPr>
          <p:cNvPr descr="A black and grey logo&#10;&#10;Description automatically generated with medium confidence" id="515" name="Google Shape;515;g348f093c0de_0_388"/>
          <p:cNvPicPr preferRelativeResize="0"/>
          <p:nvPr/>
        </p:nvPicPr>
        <p:blipFill rotWithShape="1">
          <a:blip r:embed="rId2">
            <a:alphaModFix/>
          </a:blip>
          <a:srcRect b="0" l="0" r="0" t="0"/>
          <a:stretch/>
        </p:blipFill>
        <p:spPr>
          <a:xfrm>
            <a:off x="9220823" y="0"/>
            <a:ext cx="2971177" cy="6858001"/>
          </a:xfrm>
          <a:prstGeom prst="rect">
            <a:avLst/>
          </a:prstGeom>
          <a:noFill/>
          <a:ln>
            <a:noFill/>
          </a:ln>
        </p:spPr>
      </p:pic>
      <p:sp>
        <p:nvSpPr>
          <p:cNvPr id="516" name="Google Shape;516;g348f093c0de_0_388"/>
          <p:cNvSpPr/>
          <p:nvPr/>
        </p:nvSpPr>
        <p:spPr>
          <a:xfrm>
            <a:off x="11597049" y="6274470"/>
            <a:ext cx="237300" cy="2373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517" name="Google Shape;517;g348f093c0de_0_388"/>
          <p:cNvSpPr txBox="1"/>
          <p:nvPr/>
        </p:nvSpPr>
        <p:spPr>
          <a:xfrm>
            <a:off x="11513370" y="6277754"/>
            <a:ext cx="404700" cy="230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1" i="0" lang="en-US" sz="900" u="none" cap="none" strike="noStrike">
                <a:solidFill>
                  <a:schemeClr val="lt1"/>
                </a:solidFill>
                <a:latin typeface="Montserrat"/>
                <a:ea typeface="Montserrat"/>
                <a:cs typeface="Montserrat"/>
                <a:sym typeface="Montserrat"/>
              </a:rPr>
              <a:t>‹#›</a:t>
            </a:fld>
            <a:endParaRPr b="1" i="0" sz="900" u="none" cap="none" strike="noStrike">
              <a:solidFill>
                <a:schemeClr val="lt1"/>
              </a:solidFill>
              <a:latin typeface="Montserrat"/>
              <a:ea typeface="Montserrat"/>
              <a:cs typeface="Montserrat"/>
              <a:sym typeface="Montserrat"/>
            </a:endParaRPr>
          </a:p>
        </p:txBody>
      </p:sp>
      <p:sp>
        <p:nvSpPr>
          <p:cNvPr id="518" name="Google Shape;518;g348f093c0de_0_388"/>
          <p:cNvSpPr/>
          <p:nvPr/>
        </p:nvSpPr>
        <p:spPr>
          <a:xfrm>
            <a:off x="2050474" y="6347450"/>
            <a:ext cx="6766500" cy="915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519" name="Google Shape;519;g348f093c0de_0_388"/>
          <p:cNvSpPr txBox="1"/>
          <p:nvPr/>
        </p:nvSpPr>
        <p:spPr>
          <a:xfrm>
            <a:off x="8787442" y="6274470"/>
            <a:ext cx="28347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Montserrat"/>
                <a:ea typeface="Montserrat"/>
                <a:cs typeface="Montserrat"/>
                <a:sym typeface="Montserrat"/>
              </a:rPr>
              <a:t>© 2025 </a:t>
            </a:r>
            <a:r>
              <a:rPr b="1" i="0" lang="en-US" sz="900" u="none" cap="none" strike="noStrike">
                <a:solidFill>
                  <a:schemeClr val="dk1"/>
                </a:solidFill>
                <a:latin typeface="Montserrat"/>
                <a:ea typeface="Montserrat"/>
                <a:cs typeface="Montserrat"/>
                <a:sym typeface="Montserrat"/>
              </a:rPr>
              <a:t>Square 9</a:t>
            </a:r>
            <a:r>
              <a:rPr b="0" i="0" lang="en-US" sz="900" u="none" cap="none" strike="noStrike">
                <a:solidFill>
                  <a:schemeClr val="dk1"/>
                </a:solidFill>
                <a:latin typeface="Montserrat"/>
                <a:ea typeface="Montserrat"/>
                <a:cs typeface="Montserrat"/>
                <a:sym typeface="Montserrat"/>
              </a:rPr>
              <a:t>. All Rights Reserved.</a:t>
            </a:r>
            <a:endParaRPr b="0" i="0" sz="1500" u="none" cap="none" strike="noStrike">
              <a:solidFill>
                <a:srgbClr val="000000"/>
              </a:solidFill>
              <a:latin typeface="Arial"/>
              <a:ea typeface="Arial"/>
              <a:cs typeface="Arial"/>
              <a:sym typeface="Arial"/>
            </a:endParaRPr>
          </a:p>
        </p:txBody>
      </p:sp>
      <p:sp>
        <p:nvSpPr>
          <p:cNvPr id="520" name="Google Shape;520;g348f093c0de_0_388"/>
          <p:cNvSpPr txBox="1"/>
          <p:nvPr>
            <p:ph idx="1" type="body"/>
          </p:nvPr>
        </p:nvSpPr>
        <p:spPr>
          <a:xfrm>
            <a:off x="539188" y="551701"/>
            <a:ext cx="11113500" cy="584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2"/>
              </a:buClr>
              <a:buSzPts val="3600"/>
              <a:buFont typeface="Arial"/>
              <a:buNone/>
              <a:defRPr b="1" i="0" sz="3600" u="none" cap="none" strike="noStrike">
                <a:solidFill>
                  <a:schemeClr val="accent2"/>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521" name="Google Shape;521;g348f093c0de_0_388"/>
          <p:cNvSpPr/>
          <p:nvPr/>
        </p:nvSpPr>
        <p:spPr>
          <a:xfrm>
            <a:off x="665019" y="1154545"/>
            <a:ext cx="489600" cy="1389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522" name="Google Shape;522;g348f093c0de_0_388"/>
          <p:cNvSpPr txBox="1"/>
          <p:nvPr>
            <p:ph idx="2" type="body"/>
          </p:nvPr>
        </p:nvSpPr>
        <p:spPr>
          <a:xfrm>
            <a:off x="539188" y="1699492"/>
            <a:ext cx="11113500" cy="3879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300"/>
              <a:buFont typeface="Arial"/>
              <a:buNone/>
              <a:defRPr b="0" i="0" sz="13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pic>
        <p:nvPicPr>
          <p:cNvPr id="523" name="Google Shape;523;g348f093c0de_0_388" title="softworks_logo_horizontal_navy&amp;orange.png"/>
          <p:cNvPicPr preferRelativeResize="0"/>
          <p:nvPr/>
        </p:nvPicPr>
        <p:blipFill rotWithShape="1">
          <a:blip r:embed="rId3">
            <a:alphaModFix/>
          </a:blip>
          <a:srcRect b="129" l="0" r="0" t="118"/>
          <a:stretch/>
        </p:blipFill>
        <p:spPr>
          <a:xfrm>
            <a:off x="357551" y="6064432"/>
            <a:ext cx="1551708" cy="447439"/>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Slide 3">
  <p:cSld name="6_Title Slide_3">
    <p:spTree>
      <p:nvGrpSpPr>
        <p:cNvPr id="524" name="Shape 524"/>
        <p:cNvGrpSpPr/>
        <p:nvPr/>
      </p:nvGrpSpPr>
      <p:grpSpPr>
        <a:xfrm>
          <a:off x="0" y="0"/>
          <a:ext cx="0" cy="0"/>
          <a:chOff x="0" y="0"/>
          <a:chExt cx="0" cy="0"/>
        </a:xfrm>
      </p:grpSpPr>
      <p:sp>
        <p:nvSpPr>
          <p:cNvPr id="525" name="Google Shape;525;g348f093c0de_0_399"/>
          <p:cNvSpPr/>
          <p:nvPr/>
        </p:nvSpPr>
        <p:spPr>
          <a:xfrm>
            <a:off x="25" y="0"/>
            <a:ext cx="12192000" cy="6923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pic>
        <p:nvPicPr>
          <p:cNvPr descr="A black and grey logo&#10;&#10;Description automatically generated with medium confidence" id="526" name="Google Shape;526;g348f093c0de_0_399"/>
          <p:cNvPicPr preferRelativeResize="0"/>
          <p:nvPr/>
        </p:nvPicPr>
        <p:blipFill rotWithShape="1">
          <a:blip r:embed="rId2">
            <a:alphaModFix/>
          </a:blip>
          <a:srcRect b="0" l="0" r="0" t="0"/>
          <a:stretch/>
        </p:blipFill>
        <p:spPr>
          <a:xfrm>
            <a:off x="9220823" y="0"/>
            <a:ext cx="2971177" cy="6858001"/>
          </a:xfrm>
          <a:prstGeom prst="rect">
            <a:avLst/>
          </a:prstGeom>
          <a:noFill/>
          <a:ln>
            <a:noFill/>
          </a:ln>
        </p:spPr>
      </p:pic>
      <p:sp>
        <p:nvSpPr>
          <p:cNvPr id="527" name="Google Shape;527;g348f093c0de_0_399"/>
          <p:cNvSpPr/>
          <p:nvPr/>
        </p:nvSpPr>
        <p:spPr>
          <a:xfrm>
            <a:off x="11597049" y="6274470"/>
            <a:ext cx="237300" cy="2373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528" name="Google Shape;528;g348f093c0de_0_399"/>
          <p:cNvSpPr txBox="1"/>
          <p:nvPr/>
        </p:nvSpPr>
        <p:spPr>
          <a:xfrm>
            <a:off x="11513370" y="6277754"/>
            <a:ext cx="404700" cy="230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1" i="0" lang="en-US" sz="900" u="none" cap="none" strike="noStrike">
                <a:solidFill>
                  <a:schemeClr val="lt1"/>
                </a:solidFill>
                <a:latin typeface="Montserrat"/>
                <a:ea typeface="Montserrat"/>
                <a:cs typeface="Montserrat"/>
                <a:sym typeface="Montserrat"/>
              </a:rPr>
              <a:t>‹#›</a:t>
            </a:fld>
            <a:endParaRPr b="1" i="0" sz="900" u="none" cap="none" strike="noStrike">
              <a:solidFill>
                <a:schemeClr val="lt1"/>
              </a:solidFill>
              <a:latin typeface="Montserrat"/>
              <a:ea typeface="Montserrat"/>
              <a:cs typeface="Montserrat"/>
              <a:sym typeface="Montserrat"/>
            </a:endParaRPr>
          </a:p>
        </p:txBody>
      </p:sp>
      <p:sp>
        <p:nvSpPr>
          <p:cNvPr id="529" name="Google Shape;529;g348f093c0de_0_399"/>
          <p:cNvSpPr/>
          <p:nvPr/>
        </p:nvSpPr>
        <p:spPr>
          <a:xfrm>
            <a:off x="2050474" y="6347450"/>
            <a:ext cx="6766500" cy="915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530" name="Google Shape;530;g348f093c0de_0_399"/>
          <p:cNvSpPr txBox="1"/>
          <p:nvPr/>
        </p:nvSpPr>
        <p:spPr>
          <a:xfrm>
            <a:off x="8787442" y="6274470"/>
            <a:ext cx="28347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Montserrat"/>
                <a:ea typeface="Montserrat"/>
                <a:cs typeface="Montserrat"/>
                <a:sym typeface="Montserrat"/>
              </a:rPr>
              <a:t>© 2025 </a:t>
            </a:r>
            <a:r>
              <a:rPr b="1" i="0" lang="en-US" sz="900" u="none" cap="none" strike="noStrike">
                <a:solidFill>
                  <a:schemeClr val="dk1"/>
                </a:solidFill>
                <a:latin typeface="Montserrat"/>
                <a:ea typeface="Montserrat"/>
                <a:cs typeface="Montserrat"/>
                <a:sym typeface="Montserrat"/>
              </a:rPr>
              <a:t>Square 9</a:t>
            </a:r>
            <a:r>
              <a:rPr b="0" i="0" lang="en-US" sz="900" u="none" cap="none" strike="noStrike">
                <a:solidFill>
                  <a:schemeClr val="dk1"/>
                </a:solidFill>
                <a:latin typeface="Montserrat"/>
                <a:ea typeface="Montserrat"/>
                <a:cs typeface="Montserrat"/>
                <a:sym typeface="Montserrat"/>
              </a:rPr>
              <a:t>. All Rights Reserved.</a:t>
            </a:r>
            <a:endParaRPr b="0" i="0" sz="1500" u="none" cap="none" strike="noStrike">
              <a:solidFill>
                <a:srgbClr val="000000"/>
              </a:solidFill>
              <a:latin typeface="Arial"/>
              <a:ea typeface="Arial"/>
              <a:cs typeface="Arial"/>
              <a:sym typeface="Arial"/>
            </a:endParaRPr>
          </a:p>
        </p:txBody>
      </p:sp>
      <p:sp>
        <p:nvSpPr>
          <p:cNvPr id="531" name="Google Shape;531;g348f093c0de_0_399"/>
          <p:cNvSpPr txBox="1"/>
          <p:nvPr>
            <p:ph idx="1" type="body"/>
          </p:nvPr>
        </p:nvSpPr>
        <p:spPr>
          <a:xfrm>
            <a:off x="539188" y="551701"/>
            <a:ext cx="11113500" cy="584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2"/>
              </a:buClr>
              <a:buSzPts val="3600"/>
              <a:buFont typeface="Arial"/>
              <a:buNone/>
              <a:defRPr b="1" i="0" sz="3600" u="none" cap="none" strike="noStrike">
                <a:solidFill>
                  <a:schemeClr val="accent2"/>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532" name="Google Shape;532;g348f093c0de_0_399"/>
          <p:cNvSpPr/>
          <p:nvPr/>
        </p:nvSpPr>
        <p:spPr>
          <a:xfrm>
            <a:off x="665019" y="1154545"/>
            <a:ext cx="489600" cy="1389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cxnSp>
        <p:nvCxnSpPr>
          <p:cNvPr id="533" name="Google Shape;533;g348f093c0de_0_399"/>
          <p:cNvCxnSpPr/>
          <p:nvPr/>
        </p:nvCxnSpPr>
        <p:spPr>
          <a:xfrm>
            <a:off x="4498038" y="2459513"/>
            <a:ext cx="365700" cy="0"/>
          </a:xfrm>
          <a:prstGeom prst="straightConnector1">
            <a:avLst/>
          </a:prstGeom>
          <a:noFill/>
          <a:ln cap="flat" cmpd="sng" w="38100">
            <a:solidFill>
              <a:schemeClr val="accent2"/>
            </a:solidFill>
            <a:prstDash val="solid"/>
            <a:miter lim="800000"/>
            <a:headEnd len="sm" w="sm" type="none"/>
            <a:tailEnd len="sm" w="sm" type="none"/>
          </a:ln>
        </p:spPr>
      </p:cxnSp>
      <p:sp>
        <p:nvSpPr>
          <p:cNvPr id="534" name="Google Shape;534;g348f093c0de_0_399"/>
          <p:cNvSpPr/>
          <p:nvPr/>
        </p:nvSpPr>
        <p:spPr>
          <a:xfrm rot="5400000">
            <a:off x="6118825" y="3775161"/>
            <a:ext cx="1303787" cy="1303715"/>
          </a:xfrm>
          <a:custGeom>
            <a:rect b="b" l="l" r="r" t="t"/>
            <a:pathLst>
              <a:path extrusionOk="0" h="1303715" w="1303787">
                <a:moveTo>
                  <a:pt x="0" y="0"/>
                </a:moveTo>
                <a:lnTo>
                  <a:pt x="112893" y="5701"/>
                </a:lnTo>
                <a:cubicBezTo>
                  <a:pt x="740564" y="69445"/>
                  <a:pt x="1238987" y="570385"/>
                  <a:pt x="1298838" y="1199198"/>
                </a:cubicBezTo>
                <a:lnTo>
                  <a:pt x="1303787" y="1303715"/>
                </a:lnTo>
                <a:lnTo>
                  <a:pt x="0" y="1303715"/>
                </a:ln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535" name="Google Shape;535;g348f093c0de_0_399"/>
          <p:cNvSpPr/>
          <p:nvPr/>
        </p:nvSpPr>
        <p:spPr>
          <a:xfrm rot="5400000">
            <a:off x="4769392" y="3775161"/>
            <a:ext cx="1303787" cy="1303714"/>
          </a:xfrm>
          <a:custGeom>
            <a:rect b="b" l="l" r="r" t="t"/>
            <a:pathLst>
              <a:path extrusionOk="0" h="1303714" w="1303787">
                <a:moveTo>
                  <a:pt x="0" y="0"/>
                </a:moveTo>
                <a:lnTo>
                  <a:pt x="1303787" y="0"/>
                </a:lnTo>
                <a:lnTo>
                  <a:pt x="1298838" y="104516"/>
                </a:lnTo>
                <a:cubicBezTo>
                  <a:pt x="1238987" y="733329"/>
                  <a:pt x="740564" y="1234270"/>
                  <a:pt x="112893" y="1298013"/>
                </a:cubicBezTo>
                <a:lnTo>
                  <a:pt x="0" y="1303714"/>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536" name="Google Shape;536;g348f093c0de_0_399"/>
          <p:cNvSpPr/>
          <p:nvPr/>
        </p:nvSpPr>
        <p:spPr>
          <a:xfrm rot="5400000">
            <a:off x="6118827" y="2425657"/>
            <a:ext cx="1303785" cy="1303714"/>
          </a:xfrm>
          <a:custGeom>
            <a:rect b="b" l="l" r="r" t="t"/>
            <a:pathLst>
              <a:path extrusionOk="0" h="1303714" w="1303785">
                <a:moveTo>
                  <a:pt x="1303785" y="0"/>
                </a:moveTo>
                <a:lnTo>
                  <a:pt x="1303785" y="1303714"/>
                </a:lnTo>
                <a:lnTo>
                  <a:pt x="0" y="1303714"/>
                </a:lnTo>
                <a:lnTo>
                  <a:pt x="4948" y="1199198"/>
                </a:lnTo>
                <a:cubicBezTo>
                  <a:pt x="64799" y="570385"/>
                  <a:pt x="563223" y="69445"/>
                  <a:pt x="1190893" y="5701"/>
                </a:cubicBezTo>
                <a:lnTo>
                  <a:pt x="1303785"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537" name="Google Shape;537;g348f093c0de_0_399"/>
          <p:cNvSpPr/>
          <p:nvPr/>
        </p:nvSpPr>
        <p:spPr>
          <a:xfrm rot="5400000">
            <a:off x="4769393" y="2425657"/>
            <a:ext cx="1303785" cy="1303715"/>
          </a:xfrm>
          <a:custGeom>
            <a:rect b="b" l="l" r="r" t="t"/>
            <a:pathLst>
              <a:path extrusionOk="0" h="1303715" w="1303785">
                <a:moveTo>
                  <a:pt x="0" y="0"/>
                </a:moveTo>
                <a:lnTo>
                  <a:pt x="1303785" y="0"/>
                </a:lnTo>
                <a:lnTo>
                  <a:pt x="1303785" y="1303715"/>
                </a:lnTo>
                <a:lnTo>
                  <a:pt x="1190893" y="1298014"/>
                </a:lnTo>
                <a:cubicBezTo>
                  <a:pt x="563223" y="1234271"/>
                  <a:pt x="64799" y="733330"/>
                  <a:pt x="4948" y="104517"/>
                </a:cubicBez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538" name="Google Shape;538;g348f093c0de_0_399"/>
          <p:cNvSpPr/>
          <p:nvPr/>
        </p:nvSpPr>
        <p:spPr>
          <a:xfrm rot="2700000">
            <a:off x="5057916" y="2714329"/>
            <a:ext cx="2076773" cy="2076348"/>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539" name="Google Shape;539;g348f093c0de_0_399"/>
          <p:cNvSpPr txBox="1"/>
          <p:nvPr>
            <p:ph idx="2" type="body"/>
          </p:nvPr>
        </p:nvSpPr>
        <p:spPr>
          <a:xfrm>
            <a:off x="8374642" y="2029023"/>
            <a:ext cx="3239100" cy="326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1"/>
              </a:buClr>
              <a:buSzPts val="1900"/>
              <a:buFont typeface="Arial"/>
              <a:buNone/>
              <a:defRPr b="1" i="0" sz="1900" u="none" cap="none" strike="noStrike">
                <a:solidFill>
                  <a:schemeClr val="accent1"/>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540" name="Google Shape;540;g348f093c0de_0_399"/>
          <p:cNvSpPr txBox="1"/>
          <p:nvPr>
            <p:ph idx="3" type="body"/>
          </p:nvPr>
        </p:nvSpPr>
        <p:spPr>
          <a:xfrm>
            <a:off x="8374642" y="2354875"/>
            <a:ext cx="3239100" cy="543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541" name="Google Shape;541;g348f093c0de_0_399"/>
          <p:cNvSpPr txBox="1"/>
          <p:nvPr>
            <p:ph idx="4" type="body"/>
          </p:nvPr>
        </p:nvSpPr>
        <p:spPr>
          <a:xfrm>
            <a:off x="8374642" y="4561737"/>
            <a:ext cx="3239100" cy="326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2"/>
              </a:buClr>
              <a:buSzPts val="1900"/>
              <a:buFont typeface="Arial"/>
              <a:buNone/>
              <a:defRPr b="1" i="0" sz="1900" u="none" cap="none" strike="noStrike">
                <a:solidFill>
                  <a:schemeClr val="accent2"/>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542" name="Google Shape;542;g348f093c0de_0_399"/>
          <p:cNvSpPr txBox="1"/>
          <p:nvPr>
            <p:ph idx="5" type="body"/>
          </p:nvPr>
        </p:nvSpPr>
        <p:spPr>
          <a:xfrm>
            <a:off x="8374642" y="4887589"/>
            <a:ext cx="3239100" cy="543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543" name="Google Shape;543;g348f093c0de_0_399"/>
          <p:cNvSpPr txBox="1"/>
          <p:nvPr>
            <p:ph idx="6" type="body"/>
          </p:nvPr>
        </p:nvSpPr>
        <p:spPr>
          <a:xfrm>
            <a:off x="578175" y="2029023"/>
            <a:ext cx="3165300" cy="326400"/>
          </a:xfrm>
          <a:prstGeom prst="rect">
            <a:avLst/>
          </a:prstGeom>
          <a:noFill/>
          <a:ln>
            <a:noFill/>
          </a:ln>
        </p:spPr>
        <p:txBody>
          <a:bodyPr anchorCtr="0" anchor="t" bIns="45700" lIns="91425" spcFirstLastPara="1" rIns="91425" wrap="square" tIns="45700">
            <a:noAutofit/>
          </a:bodyPr>
          <a:lstStyle>
            <a:lvl1pPr indent="-228600" lvl="0" marL="457200" marR="0" rtl="0" algn="r">
              <a:lnSpc>
                <a:spcPct val="90000"/>
              </a:lnSpc>
              <a:spcBef>
                <a:spcPts val="1100"/>
              </a:spcBef>
              <a:spcAft>
                <a:spcPts val="0"/>
              </a:spcAft>
              <a:buClr>
                <a:schemeClr val="accent2"/>
              </a:buClr>
              <a:buSzPts val="1900"/>
              <a:buFont typeface="Arial"/>
              <a:buNone/>
              <a:defRPr b="1" i="0" sz="1900" u="none" cap="none" strike="noStrike">
                <a:solidFill>
                  <a:schemeClr val="accent2"/>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544" name="Google Shape;544;g348f093c0de_0_399"/>
          <p:cNvSpPr txBox="1"/>
          <p:nvPr>
            <p:ph idx="7" type="body"/>
          </p:nvPr>
        </p:nvSpPr>
        <p:spPr>
          <a:xfrm>
            <a:off x="578175" y="2354875"/>
            <a:ext cx="3165300" cy="543600"/>
          </a:xfrm>
          <a:prstGeom prst="rect">
            <a:avLst/>
          </a:prstGeom>
          <a:noFill/>
          <a:ln>
            <a:noFill/>
          </a:ln>
        </p:spPr>
        <p:txBody>
          <a:bodyPr anchorCtr="0" anchor="t" bIns="45700" lIns="91425" spcFirstLastPara="1" rIns="91425" wrap="square" tIns="45700">
            <a:noAutofit/>
          </a:bodyPr>
          <a:lstStyle>
            <a:lvl1pPr indent="-228600" lvl="0" marL="457200" marR="0" rtl="0" algn="r">
              <a:lnSpc>
                <a:spcPct val="90000"/>
              </a:lnSpc>
              <a:spcBef>
                <a:spcPts val="11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545" name="Google Shape;545;g348f093c0de_0_399"/>
          <p:cNvSpPr txBox="1"/>
          <p:nvPr>
            <p:ph idx="8" type="body"/>
          </p:nvPr>
        </p:nvSpPr>
        <p:spPr>
          <a:xfrm>
            <a:off x="578175" y="4561737"/>
            <a:ext cx="3165300" cy="326400"/>
          </a:xfrm>
          <a:prstGeom prst="rect">
            <a:avLst/>
          </a:prstGeom>
          <a:noFill/>
          <a:ln>
            <a:noFill/>
          </a:ln>
        </p:spPr>
        <p:txBody>
          <a:bodyPr anchorCtr="0" anchor="t" bIns="45700" lIns="91425" spcFirstLastPara="1" rIns="91425" wrap="square" tIns="45700">
            <a:noAutofit/>
          </a:bodyPr>
          <a:lstStyle>
            <a:lvl1pPr indent="-228600" lvl="0" marL="457200" marR="0" rtl="0" algn="r">
              <a:lnSpc>
                <a:spcPct val="90000"/>
              </a:lnSpc>
              <a:spcBef>
                <a:spcPts val="1100"/>
              </a:spcBef>
              <a:spcAft>
                <a:spcPts val="0"/>
              </a:spcAft>
              <a:buClr>
                <a:schemeClr val="accent1"/>
              </a:buClr>
              <a:buSzPts val="1900"/>
              <a:buFont typeface="Arial"/>
              <a:buNone/>
              <a:defRPr b="1" i="0" sz="1900" u="none" cap="none" strike="noStrike">
                <a:solidFill>
                  <a:schemeClr val="accent1"/>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546" name="Google Shape;546;g348f093c0de_0_399"/>
          <p:cNvSpPr txBox="1"/>
          <p:nvPr>
            <p:ph idx="9" type="body"/>
          </p:nvPr>
        </p:nvSpPr>
        <p:spPr>
          <a:xfrm>
            <a:off x="578175" y="4887589"/>
            <a:ext cx="3165300" cy="543600"/>
          </a:xfrm>
          <a:prstGeom prst="rect">
            <a:avLst/>
          </a:prstGeom>
          <a:noFill/>
          <a:ln>
            <a:noFill/>
          </a:ln>
        </p:spPr>
        <p:txBody>
          <a:bodyPr anchorCtr="0" anchor="t" bIns="45700" lIns="91425" spcFirstLastPara="1" rIns="91425" wrap="square" tIns="45700">
            <a:noAutofit/>
          </a:bodyPr>
          <a:lstStyle>
            <a:lvl1pPr indent="-228600" lvl="0" marL="457200" marR="0" rtl="0" algn="r">
              <a:lnSpc>
                <a:spcPct val="90000"/>
              </a:lnSpc>
              <a:spcBef>
                <a:spcPts val="11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cxnSp>
        <p:nvCxnSpPr>
          <p:cNvPr id="547" name="Google Shape;547;g348f093c0de_0_399"/>
          <p:cNvCxnSpPr/>
          <p:nvPr/>
        </p:nvCxnSpPr>
        <p:spPr>
          <a:xfrm>
            <a:off x="4850491" y="2457557"/>
            <a:ext cx="332400" cy="332400"/>
          </a:xfrm>
          <a:prstGeom prst="straightConnector1">
            <a:avLst/>
          </a:prstGeom>
          <a:noFill/>
          <a:ln cap="flat" cmpd="sng" w="38100">
            <a:solidFill>
              <a:schemeClr val="accent2"/>
            </a:solidFill>
            <a:prstDash val="solid"/>
            <a:miter lim="800000"/>
            <a:headEnd len="sm" w="sm" type="none"/>
            <a:tailEnd len="sm" w="sm" type="none"/>
          </a:ln>
        </p:spPr>
      </p:cxnSp>
      <p:cxnSp>
        <p:nvCxnSpPr>
          <p:cNvPr id="548" name="Google Shape;548;g348f093c0de_0_399"/>
          <p:cNvCxnSpPr/>
          <p:nvPr/>
        </p:nvCxnSpPr>
        <p:spPr>
          <a:xfrm>
            <a:off x="7031873" y="4664478"/>
            <a:ext cx="332400" cy="332400"/>
          </a:xfrm>
          <a:prstGeom prst="straightConnector1">
            <a:avLst/>
          </a:prstGeom>
          <a:noFill/>
          <a:ln cap="flat" cmpd="sng" w="38100">
            <a:solidFill>
              <a:schemeClr val="accent2"/>
            </a:solidFill>
            <a:prstDash val="solid"/>
            <a:miter lim="800000"/>
            <a:headEnd len="sm" w="sm" type="none"/>
            <a:tailEnd len="sm" w="sm" type="none"/>
          </a:ln>
        </p:spPr>
      </p:cxnSp>
      <p:cxnSp>
        <p:nvCxnSpPr>
          <p:cNvPr id="549" name="Google Shape;549;g348f093c0de_0_399"/>
          <p:cNvCxnSpPr/>
          <p:nvPr/>
        </p:nvCxnSpPr>
        <p:spPr>
          <a:xfrm rot="5400000">
            <a:off x="7003857" y="2449535"/>
            <a:ext cx="332400" cy="332400"/>
          </a:xfrm>
          <a:prstGeom prst="straightConnector1">
            <a:avLst/>
          </a:prstGeom>
          <a:noFill/>
          <a:ln cap="flat" cmpd="sng" w="38100">
            <a:solidFill>
              <a:schemeClr val="accent1"/>
            </a:solidFill>
            <a:prstDash val="solid"/>
            <a:miter lim="800000"/>
            <a:headEnd len="sm" w="sm" type="none"/>
            <a:tailEnd len="sm" w="sm" type="none"/>
          </a:ln>
        </p:spPr>
      </p:cxnSp>
      <p:cxnSp>
        <p:nvCxnSpPr>
          <p:cNvPr id="550" name="Google Shape;550;g348f093c0de_0_399"/>
          <p:cNvCxnSpPr/>
          <p:nvPr/>
        </p:nvCxnSpPr>
        <p:spPr>
          <a:xfrm rot="5400000">
            <a:off x="4805818" y="4664478"/>
            <a:ext cx="332400" cy="332400"/>
          </a:xfrm>
          <a:prstGeom prst="straightConnector1">
            <a:avLst/>
          </a:prstGeom>
          <a:noFill/>
          <a:ln cap="flat" cmpd="sng" w="38100">
            <a:solidFill>
              <a:schemeClr val="accent1"/>
            </a:solidFill>
            <a:prstDash val="solid"/>
            <a:miter lim="800000"/>
            <a:headEnd len="sm" w="sm" type="none"/>
            <a:tailEnd len="sm" w="sm" type="none"/>
          </a:ln>
        </p:spPr>
      </p:cxnSp>
      <p:sp>
        <p:nvSpPr>
          <p:cNvPr id="551" name="Google Shape;551;g348f093c0de_0_399"/>
          <p:cNvSpPr/>
          <p:nvPr>
            <p:ph idx="13" type="pic"/>
          </p:nvPr>
        </p:nvSpPr>
        <p:spPr>
          <a:xfrm>
            <a:off x="3873621" y="2112944"/>
            <a:ext cx="693300" cy="693300"/>
          </a:xfrm>
          <a:prstGeom prst="ellipse">
            <a:avLst/>
          </a:prstGeom>
          <a:solidFill>
            <a:schemeClr val="accent2"/>
          </a:solidFill>
          <a:ln>
            <a:noFill/>
          </a:ln>
        </p:spPr>
      </p:sp>
      <p:sp>
        <p:nvSpPr>
          <p:cNvPr id="552" name="Google Shape;552;g348f093c0de_0_399"/>
          <p:cNvSpPr/>
          <p:nvPr>
            <p:ph idx="14" type="pic"/>
          </p:nvPr>
        </p:nvSpPr>
        <p:spPr>
          <a:xfrm>
            <a:off x="7560646" y="2112944"/>
            <a:ext cx="693300" cy="693300"/>
          </a:xfrm>
          <a:prstGeom prst="ellipse">
            <a:avLst/>
          </a:prstGeom>
          <a:solidFill>
            <a:schemeClr val="accent1"/>
          </a:solidFill>
          <a:ln>
            <a:noFill/>
          </a:ln>
        </p:spPr>
      </p:sp>
      <p:sp>
        <p:nvSpPr>
          <p:cNvPr id="553" name="Google Shape;553;g348f093c0de_0_399"/>
          <p:cNvSpPr/>
          <p:nvPr>
            <p:ph idx="15" type="pic"/>
          </p:nvPr>
        </p:nvSpPr>
        <p:spPr>
          <a:xfrm>
            <a:off x="3873621" y="4645280"/>
            <a:ext cx="693300" cy="693300"/>
          </a:xfrm>
          <a:prstGeom prst="ellipse">
            <a:avLst/>
          </a:prstGeom>
          <a:solidFill>
            <a:schemeClr val="accent1"/>
          </a:solidFill>
          <a:ln>
            <a:noFill/>
          </a:ln>
        </p:spPr>
      </p:sp>
      <p:sp>
        <p:nvSpPr>
          <p:cNvPr id="554" name="Google Shape;554;g348f093c0de_0_399"/>
          <p:cNvSpPr/>
          <p:nvPr>
            <p:ph idx="16" type="pic"/>
          </p:nvPr>
        </p:nvSpPr>
        <p:spPr>
          <a:xfrm>
            <a:off x="7560646" y="4645280"/>
            <a:ext cx="693300" cy="693300"/>
          </a:xfrm>
          <a:prstGeom prst="ellipse">
            <a:avLst/>
          </a:prstGeom>
          <a:solidFill>
            <a:schemeClr val="accent2"/>
          </a:solidFill>
          <a:ln>
            <a:noFill/>
          </a:ln>
        </p:spPr>
      </p:sp>
      <p:cxnSp>
        <p:nvCxnSpPr>
          <p:cNvPr id="555" name="Google Shape;555;g348f093c0de_0_399"/>
          <p:cNvCxnSpPr/>
          <p:nvPr/>
        </p:nvCxnSpPr>
        <p:spPr>
          <a:xfrm>
            <a:off x="7327293" y="2459513"/>
            <a:ext cx="365700" cy="0"/>
          </a:xfrm>
          <a:prstGeom prst="straightConnector1">
            <a:avLst/>
          </a:prstGeom>
          <a:noFill/>
          <a:ln cap="flat" cmpd="sng" w="38100">
            <a:solidFill>
              <a:schemeClr val="accent1"/>
            </a:solidFill>
            <a:prstDash val="solid"/>
            <a:miter lim="800000"/>
            <a:headEnd len="sm" w="sm" type="none"/>
            <a:tailEnd len="sm" w="sm" type="none"/>
          </a:ln>
        </p:spPr>
      </p:cxnSp>
      <p:cxnSp>
        <p:nvCxnSpPr>
          <p:cNvPr id="556" name="Google Shape;556;g348f093c0de_0_399"/>
          <p:cNvCxnSpPr/>
          <p:nvPr/>
        </p:nvCxnSpPr>
        <p:spPr>
          <a:xfrm>
            <a:off x="4453343" y="4991849"/>
            <a:ext cx="365700" cy="0"/>
          </a:xfrm>
          <a:prstGeom prst="straightConnector1">
            <a:avLst/>
          </a:prstGeom>
          <a:noFill/>
          <a:ln cap="flat" cmpd="sng" w="38100">
            <a:solidFill>
              <a:schemeClr val="accent1"/>
            </a:solidFill>
            <a:prstDash val="solid"/>
            <a:miter lim="800000"/>
            <a:headEnd len="sm" w="sm" type="none"/>
            <a:tailEnd len="sm" w="sm" type="none"/>
          </a:ln>
        </p:spPr>
      </p:cxnSp>
      <p:cxnSp>
        <p:nvCxnSpPr>
          <p:cNvPr id="557" name="Google Shape;557;g348f093c0de_0_399"/>
          <p:cNvCxnSpPr/>
          <p:nvPr/>
        </p:nvCxnSpPr>
        <p:spPr>
          <a:xfrm>
            <a:off x="7350526" y="4991849"/>
            <a:ext cx="365700" cy="0"/>
          </a:xfrm>
          <a:prstGeom prst="straightConnector1">
            <a:avLst/>
          </a:prstGeom>
          <a:noFill/>
          <a:ln cap="flat" cmpd="sng" w="38100">
            <a:solidFill>
              <a:schemeClr val="accent2"/>
            </a:solidFill>
            <a:prstDash val="solid"/>
            <a:miter lim="800000"/>
            <a:headEnd len="sm" w="sm" type="none"/>
            <a:tailEnd len="sm" w="sm" type="none"/>
          </a:ln>
        </p:spPr>
      </p:cxnSp>
      <p:sp>
        <p:nvSpPr>
          <p:cNvPr id="558" name="Google Shape;558;g348f093c0de_0_399"/>
          <p:cNvSpPr/>
          <p:nvPr/>
        </p:nvSpPr>
        <p:spPr>
          <a:xfrm>
            <a:off x="5203813" y="2857562"/>
            <a:ext cx="1784400" cy="1784400"/>
          </a:xfrm>
          <a:prstGeom prst="ellipse">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pic>
        <p:nvPicPr>
          <p:cNvPr descr="A blue and orange cube with black lines&#10;&#10;Description automatically generated" id="559" name="Google Shape;559;g348f093c0de_0_399"/>
          <p:cNvPicPr preferRelativeResize="0"/>
          <p:nvPr/>
        </p:nvPicPr>
        <p:blipFill rotWithShape="1">
          <a:blip r:embed="rId3">
            <a:alphaModFix/>
          </a:blip>
          <a:srcRect b="0" l="0" r="0" t="0"/>
          <a:stretch/>
        </p:blipFill>
        <p:spPr>
          <a:xfrm>
            <a:off x="5511123" y="3074749"/>
            <a:ext cx="1169753" cy="1349998"/>
          </a:xfrm>
          <a:prstGeom prst="rect">
            <a:avLst/>
          </a:prstGeom>
          <a:noFill/>
          <a:ln>
            <a:noFill/>
          </a:ln>
        </p:spPr>
      </p:pic>
      <p:pic>
        <p:nvPicPr>
          <p:cNvPr id="560" name="Google Shape;560;g348f093c0de_0_399" title="softworks_logo_horizontal_navy&amp;orange.png"/>
          <p:cNvPicPr preferRelativeResize="0"/>
          <p:nvPr/>
        </p:nvPicPr>
        <p:blipFill rotWithShape="1">
          <a:blip r:embed="rId4">
            <a:alphaModFix/>
          </a:blip>
          <a:srcRect b="129" l="0" r="0" t="118"/>
          <a:stretch/>
        </p:blipFill>
        <p:spPr>
          <a:xfrm>
            <a:off x="357551" y="6064432"/>
            <a:ext cx="1551708" cy="447439"/>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3">
  <p:cSld name="3_Title Slide_4">
    <p:spTree>
      <p:nvGrpSpPr>
        <p:cNvPr id="561" name="Shape 561"/>
        <p:cNvGrpSpPr/>
        <p:nvPr/>
      </p:nvGrpSpPr>
      <p:grpSpPr>
        <a:xfrm>
          <a:off x="0" y="0"/>
          <a:ext cx="0" cy="0"/>
          <a:chOff x="0" y="0"/>
          <a:chExt cx="0" cy="0"/>
        </a:xfrm>
      </p:grpSpPr>
      <p:sp>
        <p:nvSpPr>
          <p:cNvPr id="562" name="Google Shape;562;g348f093c0de_0_436"/>
          <p:cNvSpPr/>
          <p:nvPr/>
        </p:nvSpPr>
        <p:spPr>
          <a:xfrm>
            <a:off x="25" y="0"/>
            <a:ext cx="12192000" cy="6923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pic>
        <p:nvPicPr>
          <p:cNvPr descr="A black and grey logo&#10;&#10;Description automatically generated with medium confidence" id="563" name="Google Shape;563;g348f093c0de_0_436"/>
          <p:cNvPicPr preferRelativeResize="0"/>
          <p:nvPr/>
        </p:nvPicPr>
        <p:blipFill rotWithShape="1">
          <a:blip r:embed="rId2">
            <a:alphaModFix/>
          </a:blip>
          <a:srcRect b="0" l="0" r="0" t="0"/>
          <a:stretch/>
        </p:blipFill>
        <p:spPr>
          <a:xfrm>
            <a:off x="9220823" y="0"/>
            <a:ext cx="2971177" cy="6858001"/>
          </a:xfrm>
          <a:prstGeom prst="rect">
            <a:avLst/>
          </a:prstGeom>
          <a:noFill/>
          <a:ln>
            <a:noFill/>
          </a:ln>
        </p:spPr>
      </p:pic>
      <p:sp>
        <p:nvSpPr>
          <p:cNvPr id="564" name="Google Shape;564;g348f093c0de_0_436"/>
          <p:cNvSpPr/>
          <p:nvPr/>
        </p:nvSpPr>
        <p:spPr>
          <a:xfrm>
            <a:off x="11597049" y="6274470"/>
            <a:ext cx="237300" cy="2373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565" name="Google Shape;565;g348f093c0de_0_436"/>
          <p:cNvSpPr txBox="1"/>
          <p:nvPr/>
        </p:nvSpPr>
        <p:spPr>
          <a:xfrm>
            <a:off x="11513370" y="6277754"/>
            <a:ext cx="404700" cy="230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1" i="0" lang="en-US" sz="900" u="none" cap="none" strike="noStrike">
                <a:solidFill>
                  <a:schemeClr val="lt1"/>
                </a:solidFill>
                <a:latin typeface="Montserrat"/>
                <a:ea typeface="Montserrat"/>
                <a:cs typeface="Montserrat"/>
                <a:sym typeface="Montserrat"/>
              </a:rPr>
              <a:t>‹#›</a:t>
            </a:fld>
            <a:endParaRPr b="1" i="0" sz="900" u="none" cap="none" strike="noStrike">
              <a:solidFill>
                <a:schemeClr val="lt1"/>
              </a:solidFill>
              <a:latin typeface="Montserrat"/>
              <a:ea typeface="Montserrat"/>
              <a:cs typeface="Montserrat"/>
              <a:sym typeface="Montserrat"/>
            </a:endParaRPr>
          </a:p>
        </p:txBody>
      </p:sp>
      <p:sp>
        <p:nvSpPr>
          <p:cNvPr id="566" name="Google Shape;566;g348f093c0de_0_436"/>
          <p:cNvSpPr/>
          <p:nvPr/>
        </p:nvSpPr>
        <p:spPr>
          <a:xfrm>
            <a:off x="2050474" y="6347450"/>
            <a:ext cx="6766500" cy="915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567" name="Google Shape;567;g348f093c0de_0_436"/>
          <p:cNvSpPr txBox="1"/>
          <p:nvPr/>
        </p:nvSpPr>
        <p:spPr>
          <a:xfrm>
            <a:off x="8787442" y="6274470"/>
            <a:ext cx="28347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Montserrat"/>
                <a:ea typeface="Montserrat"/>
                <a:cs typeface="Montserrat"/>
                <a:sym typeface="Montserrat"/>
              </a:rPr>
              <a:t>© 2025 </a:t>
            </a:r>
            <a:r>
              <a:rPr b="1" i="0" lang="en-US" sz="900" u="none" cap="none" strike="noStrike">
                <a:solidFill>
                  <a:schemeClr val="dk1"/>
                </a:solidFill>
                <a:latin typeface="Montserrat"/>
                <a:ea typeface="Montserrat"/>
                <a:cs typeface="Montserrat"/>
                <a:sym typeface="Montserrat"/>
              </a:rPr>
              <a:t>Square 9</a:t>
            </a:r>
            <a:r>
              <a:rPr b="0" i="0" lang="en-US" sz="900" u="none" cap="none" strike="noStrike">
                <a:solidFill>
                  <a:schemeClr val="dk1"/>
                </a:solidFill>
                <a:latin typeface="Montserrat"/>
                <a:ea typeface="Montserrat"/>
                <a:cs typeface="Montserrat"/>
                <a:sym typeface="Montserrat"/>
              </a:rPr>
              <a:t>. All Rights Reserved.</a:t>
            </a:r>
            <a:endParaRPr b="0" i="0" sz="1500" u="none" cap="none" strike="noStrike">
              <a:solidFill>
                <a:srgbClr val="000000"/>
              </a:solidFill>
              <a:latin typeface="Arial"/>
              <a:ea typeface="Arial"/>
              <a:cs typeface="Arial"/>
              <a:sym typeface="Arial"/>
            </a:endParaRPr>
          </a:p>
        </p:txBody>
      </p:sp>
      <p:sp>
        <p:nvSpPr>
          <p:cNvPr id="568" name="Google Shape;568;g348f093c0de_0_436"/>
          <p:cNvSpPr txBox="1"/>
          <p:nvPr>
            <p:ph idx="1" type="body"/>
          </p:nvPr>
        </p:nvSpPr>
        <p:spPr>
          <a:xfrm>
            <a:off x="539188" y="551701"/>
            <a:ext cx="11113500" cy="584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2"/>
              </a:buClr>
              <a:buSzPts val="3600"/>
              <a:buFont typeface="Arial"/>
              <a:buNone/>
              <a:defRPr b="1" i="0" sz="3600" u="none" cap="none" strike="noStrike">
                <a:solidFill>
                  <a:schemeClr val="accent2"/>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569" name="Google Shape;569;g348f093c0de_0_436"/>
          <p:cNvSpPr/>
          <p:nvPr/>
        </p:nvSpPr>
        <p:spPr>
          <a:xfrm>
            <a:off x="665019" y="1154545"/>
            <a:ext cx="489600" cy="1389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570" name="Google Shape;570;g348f093c0de_0_436"/>
          <p:cNvSpPr txBox="1"/>
          <p:nvPr>
            <p:ph idx="2" type="body"/>
          </p:nvPr>
        </p:nvSpPr>
        <p:spPr>
          <a:xfrm>
            <a:off x="8191500" y="3800603"/>
            <a:ext cx="3188100" cy="626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100"/>
              </a:spcBef>
              <a:spcAft>
                <a:spcPts val="0"/>
              </a:spcAft>
              <a:buClr>
                <a:schemeClr val="accent5"/>
              </a:buClr>
              <a:buSzPts val="2000"/>
              <a:buFont typeface="Arial"/>
              <a:buNone/>
              <a:defRPr b="1" i="0" sz="2000" u="none" cap="none" strike="noStrike">
                <a:solidFill>
                  <a:schemeClr val="accent5"/>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571" name="Google Shape;571;g348f093c0de_0_436"/>
          <p:cNvSpPr txBox="1"/>
          <p:nvPr>
            <p:ph idx="3" type="body"/>
          </p:nvPr>
        </p:nvSpPr>
        <p:spPr>
          <a:xfrm>
            <a:off x="8191499" y="4542341"/>
            <a:ext cx="3188100" cy="9408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100"/>
              </a:spcBef>
              <a:spcAft>
                <a:spcPts val="0"/>
              </a:spcAft>
              <a:buClr>
                <a:schemeClr val="accent6"/>
              </a:buClr>
              <a:buSzPts val="1200"/>
              <a:buFont typeface="Arial"/>
              <a:buNone/>
              <a:defRPr b="0" i="0" sz="12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572" name="Google Shape;572;g348f093c0de_0_436"/>
          <p:cNvSpPr txBox="1"/>
          <p:nvPr>
            <p:ph idx="4" type="body"/>
          </p:nvPr>
        </p:nvSpPr>
        <p:spPr>
          <a:xfrm>
            <a:off x="4501952" y="1908303"/>
            <a:ext cx="3188100" cy="626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100"/>
              </a:spcBef>
              <a:spcAft>
                <a:spcPts val="0"/>
              </a:spcAft>
              <a:buClr>
                <a:schemeClr val="accent3"/>
              </a:buClr>
              <a:buSzPts val="2000"/>
              <a:buFont typeface="Arial"/>
              <a:buNone/>
              <a:defRPr b="1" i="0" sz="2000" u="none" cap="none" strike="noStrike">
                <a:solidFill>
                  <a:schemeClr val="accent3"/>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573" name="Google Shape;573;g348f093c0de_0_436"/>
          <p:cNvSpPr txBox="1"/>
          <p:nvPr>
            <p:ph idx="5" type="body"/>
          </p:nvPr>
        </p:nvSpPr>
        <p:spPr>
          <a:xfrm>
            <a:off x="4501951" y="2650041"/>
            <a:ext cx="3188100" cy="9408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100"/>
              </a:spcBef>
              <a:spcAft>
                <a:spcPts val="0"/>
              </a:spcAft>
              <a:buClr>
                <a:schemeClr val="accent6"/>
              </a:buClr>
              <a:buSzPts val="1200"/>
              <a:buFont typeface="Arial"/>
              <a:buNone/>
              <a:defRPr b="0" i="0" sz="12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574" name="Google Shape;574;g348f093c0de_0_436"/>
          <p:cNvSpPr txBox="1"/>
          <p:nvPr>
            <p:ph idx="6" type="body"/>
          </p:nvPr>
        </p:nvSpPr>
        <p:spPr>
          <a:xfrm>
            <a:off x="812798" y="3800603"/>
            <a:ext cx="3188100" cy="626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100"/>
              </a:spcBef>
              <a:spcAft>
                <a:spcPts val="0"/>
              </a:spcAft>
              <a:buClr>
                <a:schemeClr val="accent1"/>
              </a:buClr>
              <a:buSzPts val="2000"/>
              <a:buFont typeface="Arial"/>
              <a:buNone/>
              <a:defRPr b="1" i="0" sz="2000" u="none" cap="none" strike="noStrike">
                <a:solidFill>
                  <a:schemeClr val="accent1"/>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575" name="Google Shape;575;g348f093c0de_0_436"/>
          <p:cNvSpPr txBox="1"/>
          <p:nvPr>
            <p:ph idx="7" type="body"/>
          </p:nvPr>
        </p:nvSpPr>
        <p:spPr>
          <a:xfrm>
            <a:off x="812797" y="4542341"/>
            <a:ext cx="3188100" cy="9408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100"/>
              </a:spcBef>
              <a:spcAft>
                <a:spcPts val="0"/>
              </a:spcAft>
              <a:buClr>
                <a:schemeClr val="accent6"/>
              </a:buClr>
              <a:buSzPts val="1200"/>
              <a:buFont typeface="Arial"/>
              <a:buNone/>
              <a:defRPr b="0" i="0" sz="12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cxnSp>
        <p:nvCxnSpPr>
          <p:cNvPr id="576" name="Google Shape;576;g348f093c0de_0_436"/>
          <p:cNvCxnSpPr/>
          <p:nvPr/>
        </p:nvCxnSpPr>
        <p:spPr>
          <a:xfrm>
            <a:off x="3214310" y="2766568"/>
            <a:ext cx="1005900" cy="0"/>
          </a:xfrm>
          <a:prstGeom prst="straightConnector1">
            <a:avLst/>
          </a:prstGeom>
          <a:noFill/>
          <a:ln cap="flat" cmpd="sng" w="12700">
            <a:solidFill>
              <a:schemeClr val="accent5"/>
            </a:solidFill>
            <a:prstDash val="dash"/>
            <a:miter lim="800000"/>
            <a:headEnd len="sm" w="sm" type="none"/>
            <a:tailEnd len="sm" w="sm" type="none"/>
          </a:ln>
        </p:spPr>
      </p:cxnSp>
      <p:cxnSp>
        <p:nvCxnSpPr>
          <p:cNvPr id="577" name="Google Shape;577;g348f093c0de_0_436"/>
          <p:cNvCxnSpPr/>
          <p:nvPr/>
        </p:nvCxnSpPr>
        <p:spPr>
          <a:xfrm>
            <a:off x="4282695" y="4673854"/>
            <a:ext cx="1005900" cy="0"/>
          </a:xfrm>
          <a:prstGeom prst="straightConnector1">
            <a:avLst/>
          </a:prstGeom>
          <a:noFill/>
          <a:ln cap="flat" cmpd="sng" w="12700">
            <a:solidFill>
              <a:schemeClr val="accent5"/>
            </a:solidFill>
            <a:prstDash val="dash"/>
            <a:miter lim="800000"/>
            <a:headEnd len="sm" w="sm" type="none"/>
            <a:tailEnd len="sm" w="sm" type="none"/>
          </a:ln>
        </p:spPr>
      </p:cxnSp>
      <p:cxnSp>
        <p:nvCxnSpPr>
          <p:cNvPr id="578" name="Google Shape;578;g348f093c0de_0_436"/>
          <p:cNvCxnSpPr/>
          <p:nvPr/>
        </p:nvCxnSpPr>
        <p:spPr>
          <a:xfrm>
            <a:off x="4248346" y="2753614"/>
            <a:ext cx="0" cy="1920300"/>
          </a:xfrm>
          <a:prstGeom prst="straightConnector1">
            <a:avLst/>
          </a:prstGeom>
          <a:noFill/>
          <a:ln cap="flat" cmpd="sng" w="12700">
            <a:solidFill>
              <a:schemeClr val="accent5"/>
            </a:solidFill>
            <a:prstDash val="dash"/>
            <a:miter lim="800000"/>
            <a:headEnd len="sm" w="sm" type="none"/>
            <a:tailEnd len="sm" w="sm" type="none"/>
          </a:ln>
        </p:spPr>
      </p:cxnSp>
      <p:cxnSp>
        <p:nvCxnSpPr>
          <p:cNvPr id="579" name="Google Shape;579;g348f093c0de_0_436"/>
          <p:cNvCxnSpPr/>
          <p:nvPr/>
        </p:nvCxnSpPr>
        <p:spPr>
          <a:xfrm rot="10800000">
            <a:off x="7974865" y="2766568"/>
            <a:ext cx="1005900" cy="0"/>
          </a:xfrm>
          <a:prstGeom prst="straightConnector1">
            <a:avLst/>
          </a:prstGeom>
          <a:noFill/>
          <a:ln cap="flat" cmpd="sng" w="12700">
            <a:solidFill>
              <a:schemeClr val="accent5"/>
            </a:solidFill>
            <a:prstDash val="dash"/>
            <a:miter lim="800000"/>
            <a:headEnd len="sm" w="sm" type="none"/>
            <a:tailEnd len="sm" w="sm" type="none"/>
          </a:ln>
        </p:spPr>
      </p:cxnSp>
      <p:cxnSp>
        <p:nvCxnSpPr>
          <p:cNvPr id="580" name="Google Shape;580;g348f093c0de_0_436"/>
          <p:cNvCxnSpPr/>
          <p:nvPr/>
        </p:nvCxnSpPr>
        <p:spPr>
          <a:xfrm rot="10800000">
            <a:off x="6906480" y="4673854"/>
            <a:ext cx="1005900" cy="0"/>
          </a:xfrm>
          <a:prstGeom prst="straightConnector1">
            <a:avLst/>
          </a:prstGeom>
          <a:noFill/>
          <a:ln cap="flat" cmpd="sng" w="12700">
            <a:solidFill>
              <a:schemeClr val="accent5"/>
            </a:solidFill>
            <a:prstDash val="dash"/>
            <a:miter lim="800000"/>
            <a:headEnd len="sm" w="sm" type="none"/>
            <a:tailEnd len="sm" w="sm" type="none"/>
          </a:ln>
        </p:spPr>
      </p:cxnSp>
      <p:cxnSp>
        <p:nvCxnSpPr>
          <p:cNvPr id="581" name="Google Shape;581;g348f093c0de_0_436"/>
          <p:cNvCxnSpPr/>
          <p:nvPr/>
        </p:nvCxnSpPr>
        <p:spPr>
          <a:xfrm>
            <a:off x="7946729" y="2753614"/>
            <a:ext cx="0" cy="1920300"/>
          </a:xfrm>
          <a:prstGeom prst="straightConnector1">
            <a:avLst/>
          </a:prstGeom>
          <a:noFill/>
          <a:ln cap="flat" cmpd="sng" w="12700">
            <a:solidFill>
              <a:schemeClr val="accent5"/>
            </a:solidFill>
            <a:prstDash val="dash"/>
            <a:miter lim="800000"/>
            <a:headEnd len="sm" w="sm" type="none"/>
            <a:tailEnd len="sm" w="sm" type="none"/>
          </a:ln>
        </p:spPr>
      </p:cxnSp>
      <p:cxnSp>
        <p:nvCxnSpPr>
          <p:cNvPr id="582" name="Google Shape;582;g348f093c0de_0_436"/>
          <p:cNvCxnSpPr/>
          <p:nvPr/>
        </p:nvCxnSpPr>
        <p:spPr>
          <a:xfrm>
            <a:off x="0" y="2766568"/>
            <a:ext cx="1646100" cy="0"/>
          </a:xfrm>
          <a:prstGeom prst="straightConnector1">
            <a:avLst/>
          </a:prstGeom>
          <a:noFill/>
          <a:ln cap="flat" cmpd="sng" w="12700">
            <a:solidFill>
              <a:schemeClr val="accent5"/>
            </a:solidFill>
            <a:prstDash val="dash"/>
            <a:miter lim="800000"/>
            <a:headEnd len="sm" w="sm" type="none"/>
            <a:tailEnd len="sm" w="sm" type="none"/>
          </a:ln>
        </p:spPr>
      </p:cxnSp>
      <p:cxnSp>
        <p:nvCxnSpPr>
          <p:cNvPr id="583" name="Google Shape;583;g348f093c0de_0_436"/>
          <p:cNvCxnSpPr/>
          <p:nvPr/>
        </p:nvCxnSpPr>
        <p:spPr>
          <a:xfrm>
            <a:off x="10546080" y="2766568"/>
            <a:ext cx="1646100" cy="0"/>
          </a:xfrm>
          <a:prstGeom prst="straightConnector1">
            <a:avLst/>
          </a:prstGeom>
          <a:noFill/>
          <a:ln cap="flat" cmpd="sng" w="12700">
            <a:solidFill>
              <a:schemeClr val="accent5"/>
            </a:solidFill>
            <a:prstDash val="dash"/>
            <a:miter lim="800000"/>
            <a:headEnd len="sm" w="sm" type="none"/>
            <a:tailEnd len="sm" w="sm" type="none"/>
          </a:ln>
        </p:spPr>
      </p:cxnSp>
      <p:sp>
        <p:nvSpPr>
          <p:cNvPr id="584" name="Google Shape;584;g348f093c0de_0_436"/>
          <p:cNvSpPr/>
          <p:nvPr/>
        </p:nvSpPr>
        <p:spPr>
          <a:xfrm>
            <a:off x="1958790" y="2357139"/>
            <a:ext cx="896100" cy="896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t/>
            </a:r>
            <a:endParaRPr b="1" i="0" sz="4400" u="none" cap="none" strike="noStrike">
              <a:solidFill>
                <a:schemeClr val="lt1"/>
              </a:solidFill>
              <a:latin typeface="Montserrat"/>
              <a:ea typeface="Montserrat"/>
              <a:cs typeface="Montserrat"/>
              <a:sym typeface="Montserrat"/>
            </a:endParaRPr>
          </a:p>
        </p:txBody>
      </p:sp>
      <p:sp>
        <p:nvSpPr>
          <p:cNvPr id="585" name="Google Shape;585;g348f093c0de_0_436"/>
          <p:cNvSpPr/>
          <p:nvPr/>
        </p:nvSpPr>
        <p:spPr>
          <a:xfrm>
            <a:off x="5653824" y="4239784"/>
            <a:ext cx="896100" cy="896100"/>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t/>
            </a:r>
            <a:endParaRPr b="1" i="0" sz="4400" u="none" cap="none" strike="noStrike">
              <a:solidFill>
                <a:schemeClr val="lt1"/>
              </a:solidFill>
              <a:latin typeface="Montserrat"/>
              <a:ea typeface="Montserrat"/>
              <a:cs typeface="Montserrat"/>
              <a:sym typeface="Montserrat"/>
            </a:endParaRPr>
          </a:p>
        </p:txBody>
      </p:sp>
      <p:sp>
        <p:nvSpPr>
          <p:cNvPr id="586" name="Google Shape;586;g348f093c0de_0_436"/>
          <p:cNvSpPr/>
          <p:nvPr/>
        </p:nvSpPr>
        <p:spPr>
          <a:xfrm>
            <a:off x="9337098" y="2354924"/>
            <a:ext cx="896100" cy="89610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t/>
            </a:r>
            <a:endParaRPr b="1" i="0" sz="4400" u="none" cap="none" strike="noStrike">
              <a:solidFill>
                <a:schemeClr val="lt1"/>
              </a:solidFill>
              <a:latin typeface="Montserrat"/>
              <a:ea typeface="Montserrat"/>
              <a:cs typeface="Montserrat"/>
              <a:sym typeface="Montserrat"/>
            </a:endParaRPr>
          </a:p>
        </p:txBody>
      </p:sp>
      <p:sp>
        <p:nvSpPr>
          <p:cNvPr id="587" name="Google Shape;587;g348f093c0de_0_436"/>
          <p:cNvSpPr txBox="1"/>
          <p:nvPr>
            <p:ph idx="8" type="body"/>
          </p:nvPr>
        </p:nvSpPr>
        <p:spPr>
          <a:xfrm>
            <a:off x="1964807" y="2513268"/>
            <a:ext cx="884100" cy="584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100"/>
              </a:spcBef>
              <a:spcAft>
                <a:spcPts val="0"/>
              </a:spcAft>
              <a:buClr>
                <a:schemeClr val="lt1"/>
              </a:buClr>
              <a:buSzPts val="4000"/>
              <a:buFont typeface="Arial"/>
              <a:buNone/>
              <a:defRPr b="1" i="0" sz="4000" u="none" cap="none" strike="noStrike">
                <a:solidFill>
                  <a:schemeClr val="lt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588" name="Google Shape;588;g348f093c0de_0_436"/>
          <p:cNvSpPr txBox="1"/>
          <p:nvPr>
            <p:ph idx="9" type="body"/>
          </p:nvPr>
        </p:nvSpPr>
        <p:spPr>
          <a:xfrm>
            <a:off x="5659841" y="4395913"/>
            <a:ext cx="884100" cy="584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100"/>
              </a:spcBef>
              <a:spcAft>
                <a:spcPts val="0"/>
              </a:spcAft>
              <a:buClr>
                <a:schemeClr val="lt1"/>
              </a:buClr>
              <a:buSzPts val="4000"/>
              <a:buFont typeface="Arial"/>
              <a:buNone/>
              <a:defRPr b="1" i="0" sz="4000" u="none" cap="none" strike="noStrike">
                <a:solidFill>
                  <a:schemeClr val="lt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589" name="Google Shape;589;g348f093c0de_0_436"/>
          <p:cNvSpPr txBox="1"/>
          <p:nvPr>
            <p:ph idx="13" type="body"/>
          </p:nvPr>
        </p:nvSpPr>
        <p:spPr>
          <a:xfrm>
            <a:off x="9343115" y="2511053"/>
            <a:ext cx="884100" cy="584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100"/>
              </a:spcBef>
              <a:spcAft>
                <a:spcPts val="0"/>
              </a:spcAft>
              <a:buClr>
                <a:schemeClr val="lt1"/>
              </a:buClr>
              <a:buSzPts val="4000"/>
              <a:buFont typeface="Arial"/>
              <a:buNone/>
              <a:defRPr b="1" i="0" sz="4000" u="none" cap="none" strike="noStrike">
                <a:solidFill>
                  <a:schemeClr val="lt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pic>
        <p:nvPicPr>
          <p:cNvPr id="590" name="Google Shape;590;g348f093c0de_0_436" title="softworks_logo_horizontal_navy&amp;orange.png"/>
          <p:cNvPicPr preferRelativeResize="0"/>
          <p:nvPr/>
        </p:nvPicPr>
        <p:blipFill rotWithShape="1">
          <a:blip r:embed="rId3">
            <a:alphaModFix/>
          </a:blip>
          <a:srcRect b="129" l="0" r="0" t="118"/>
          <a:stretch/>
        </p:blipFill>
        <p:spPr>
          <a:xfrm>
            <a:off x="357551" y="6064432"/>
            <a:ext cx="1551708" cy="447439"/>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3">
  <p:cSld name="4_Title Slide_4">
    <p:spTree>
      <p:nvGrpSpPr>
        <p:cNvPr id="591" name="Shape 591"/>
        <p:cNvGrpSpPr/>
        <p:nvPr/>
      </p:nvGrpSpPr>
      <p:grpSpPr>
        <a:xfrm>
          <a:off x="0" y="0"/>
          <a:ext cx="0" cy="0"/>
          <a:chOff x="0" y="0"/>
          <a:chExt cx="0" cy="0"/>
        </a:xfrm>
      </p:grpSpPr>
      <p:sp>
        <p:nvSpPr>
          <p:cNvPr id="592" name="Google Shape;592;g348f093c0de_0_466"/>
          <p:cNvSpPr/>
          <p:nvPr/>
        </p:nvSpPr>
        <p:spPr>
          <a:xfrm>
            <a:off x="25" y="0"/>
            <a:ext cx="12192000" cy="6923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pic>
        <p:nvPicPr>
          <p:cNvPr descr="A black and grey logo&#10;&#10;Description automatically generated with medium confidence" id="593" name="Google Shape;593;g348f093c0de_0_466"/>
          <p:cNvPicPr preferRelativeResize="0"/>
          <p:nvPr/>
        </p:nvPicPr>
        <p:blipFill rotWithShape="1">
          <a:blip r:embed="rId2">
            <a:alphaModFix/>
          </a:blip>
          <a:srcRect b="0" l="0" r="0" t="0"/>
          <a:stretch/>
        </p:blipFill>
        <p:spPr>
          <a:xfrm>
            <a:off x="9220823" y="0"/>
            <a:ext cx="2971177" cy="6858001"/>
          </a:xfrm>
          <a:prstGeom prst="rect">
            <a:avLst/>
          </a:prstGeom>
          <a:noFill/>
          <a:ln>
            <a:noFill/>
          </a:ln>
        </p:spPr>
      </p:pic>
      <p:sp>
        <p:nvSpPr>
          <p:cNvPr id="594" name="Google Shape;594;g348f093c0de_0_466"/>
          <p:cNvSpPr/>
          <p:nvPr/>
        </p:nvSpPr>
        <p:spPr>
          <a:xfrm>
            <a:off x="11597049" y="6274470"/>
            <a:ext cx="237300" cy="2373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595" name="Google Shape;595;g348f093c0de_0_466"/>
          <p:cNvSpPr txBox="1"/>
          <p:nvPr/>
        </p:nvSpPr>
        <p:spPr>
          <a:xfrm>
            <a:off x="11513370" y="6277754"/>
            <a:ext cx="404700" cy="230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1" i="0" lang="en-US" sz="900" u="none" cap="none" strike="noStrike">
                <a:solidFill>
                  <a:schemeClr val="lt1"/>
                </a:solidFill>
                <a:latin typeface="Montserrat"/>
                <a:ea typeface="Montserrat"/>
                <a:cs typeface="Montserrat"/>
                <a:sym typeface="Montserrat"/>
              </a:rPr>
              <a:t>‹#›</a:t>
            </a:fld>
            <a:endParaRPr b="1" i="0" sz="900" u="none" cap="none" strike="noStrike">
              <a:solidFill>
                <a:schemeClr val="lt1"/>
              </a:solidFill>
              <a:latin typeface="Montserrat"/>
              <a:ea typeface="Montserrat"/>
              <a:cs typeface="Montserrat"/>
              <a:sym typeface="Montserrat"/>
            </a:endParaRPr>
          </a:p>
        </p:txBody>
      </p:sp>
      <p:sp>
        <p:nvSpPr>
          <p:cNvPr id="596" name="Google Shape;596;g348f093c0de_0_466"/>
          <p:cNvSpPr/>
          <p:nvPr/>
        </p:nvSpPr>
        <p:spPr>
          <a:xfrm>
            <a:off x="2050474" y="6347450"/>
            <a:ext cx="6766500" cy="915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597" name="Google Shape;597;g348f093c0de_0_466"/>
          <p:cNvSpPr txBox="1"/>
          <p:nvPr/>
        </p:nvSpPr>
        <p:spPr>
          <a:xfrm>
            <a:off x="8787442" y="6274470"/>
            <a:ext cx="28347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Montserrat"/>
                <a:ea typeface="Montserrat"/>
                <a:cs typeface="Montserrat"/>
                <a:sym typeface="Montserrat"/>
              </a:rPr>
              <a:t>© 2025 </a:t>
            </a:r>
            <a:r>
              <a:rPr b="1" i="0" lang="en-US" sz="900" u="none" cap="none" strike="noStrike">
                <a:solidFill>
                  <a:schemeClr val="dk1"/>
                </a:solidFill>
                <a:latin typeface="Montserrat"/>
                <a:ea typeface="Montserrat"/>
                <a:cs typeface="Montserrat"/>
                <a:sym typeface="Montserrat"/>
              </a:rPr>
              <a:t>Square 9</a:t>
            </a:r>
            <a:r>
              <a:rPr b="0" i="0" lang="en-US" sz="900" u="none" cap="none" strike="noStrike">
                <a:solidFill>
                  <a:schemeClr val="dk1"/>
                </a:solidFill>
                <a:latin typeface="Montserrat"/>
                <a:ea typeface="Montserrat"/>
                <a:cs typeface="Montserrat"/>
                <a:sym typeface="Montserrat"/>
              </a:rPr>
              <a:t>. All Rights Reserved.</a:t>
            </a:r>
            <a:endParaRPr b="0" i="0" sz="1500" u="none" cap="none" strike="noStrike">
              <a:solidFill>
                <a:srgbClr val="000000"/>
              </a:solidFill>
              <a:latin typeface="Arial"/>
              <a:ea typeface="Arial"/>
              <a:cs typeface="Arial"/>
              <a:sym typeface="Arial"/>
            </a:endParaRPr>
          </a:p>
        </p:txBody>
      </p:sp>
      <p:sp>
        <p:nvSpPr>
          <p:cNvPr id="598" name="Google Shape;598;g348f093c0de_0_466"/>
          <p:cNvSpPr txBox="1"/>
          <p:nvPr>
            <p:ph idx="1" type="body"/>
          </p:nvPr>
        </p:nvSpPr>
        <p:spPr>
          <a:xfrm>
            <a:off x="539188" y="551701"/>
            <a:ext cx="11113500" cy="584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2"/>
              </a:buClr>
              <a:buSzPts val="3600"/>
              <a:buFont typeface="Arial"/>
              <a:buNone/>
              <a:defRPr b="1" i="0" sz="3600" u="none" cap="none" strike="noStrike">
                <a:solidFill>
                  <a:schemeClr val="accent2"/>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599" name="Google Shape;599;g348f093c0de_0_466"/>
          <p:cNvSpPr/>
          <p:nvPr/>
        </p:nvSpPr>
        <p:spPr>
          <a:xfrm>
            <a:off x="665019" y="1154545"/>
            <a:ext cx="489600" cy="1389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600" name="Google Shape;600;g348f093c0de_0_466"/>
          <p:cNvSpPr txBox="1"/>
          <p:nvPr>
            <p:ph idx="2" type="body"/>
          </p:nvPr>
        </p:nvSpPr>
        <p:spPr>
          <a:xfrm>
            <a:off x="764304" y="2212105"/>
            <a:ext cx="2242500" cy="803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lt1"/>
              </a:buClr>
              <a:buSzPts val="6000"/>
              <a:buFont typeface="Arial"/>
              <a:buNone/>
              <a:defRPr b="1" i="0" sz="6000" u="none" cap="none" strike="noStrike">
                <a:solidFill>
                  <a:schemeClr val="lt1"/>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601" name="Google Shape;601;g348f093c0de_0_466"/>
          <p:cNvSpPr txBox="1"/>
          <p:nvPr>
            <p:ph idx="3" type="body"/>
          </p:nvPr>
        </p:nvSpPr>
        <p:spPr>
          <a:xfrm>
            <a:off x="764304" y="3269668"/>
            <a:ext cx="2242500" cy="803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lt1"/>
              </a:buClr>
              <a:buSzPts val="1900"/>
              <a:buFont typeface="Arial"/>
              <a:buNone/>
              <a:defRPr b="1" i="0" sz="1900" u="none" cap="none" strike="noStrike">
                <a:solidFill>
                  <a:schemeClr val="lt1"/>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602" name="Google Shape;602;g348f093c0de_0_466"/>
          <p:cNvSpPr txBox="1"/>
          <p:nvPr>
            <p:ph idx="4" type="body"/>
          </p:nvPr>
        </p:nvSpPr>
        <p:spPr>
          <a:xfrm>
            <a:off x="764304" y="4211777"/>
            <a:ext cx="2242500" cy="1080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lt1"/>
              </a:buClr>
              <a:buSzPts val="1500"/>
              <a:buFont typeface="Arial"/>
              <a:buNone/>
              <a:defRPr b="0" i="0" sz="1500" u="none" cap="none" strike="noStrike">
                <a:solidFill>
                  <a:schemeClr val="lt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603" name="Google Shape;603;g348f093c0de_0_466"/>
          <p:cNvSpPr txBox="1"/>
          <p:nvPr>
            <p:ph idx="5" type="body"/>
          </p:nvPr>
        </p:nvSpPr>
        <p:spPr>
          <a:xfrm>
            <a:off x="3569855" y="2212105"/>
            <a:ext cx="2242500" cy="803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lt1"/>
              </a:buClr>
              <a:buSzPts val="6000"/>
              <a:buFont typeface="Arial"/>
              <a:buNone/>
              <a:defRPr b="1" i="0" sz="6000" u="none" cap="none" strike="noStrike">
                <a:solidFill>
                  <a:schemeClr val="lt1"/>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604" name="Google Shape;604;g348f093c0de_0_466"/>
          <p:cNvSpPr txBox="1"/>
          <p:nvPr>
            <p:ph idx="6" type="body"/>
          </p:nvPr>
        </p:nvSpPr>
        <p:spPr>
          <a:xfrm>
            <a:off x="3569855" y="3269668"/>
            <a:ext cx="2242500" cy="803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lt1"/>
              </a:buClr>
              <a:buSzPts val="1900"/>
              <a:buFont typeface="Arial"/>
              <a:buNone/>
              <a:defRPr b="1" i="0" sz="1900" u="none" cap="none" strike="noStrike">
                <a:solidFill>
                  <a:schemeClr val="lt1"/>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605" name="Google Shape;605;g348f093c0de_0_466"/>
          <p:cNvSpPr txBox="1"/>
          <p:nvPr>
            <p:ph idx="7" type="body"/>
          </p:nvPr>
        </p:nvSpPr>
        <p:spPr>
          <a:xfrm>
            <a:off x="3569855" y="4211777"/>
            <a:ext cx="2242500" cy="1080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lt1"/>
              </a:buClr>
              <a:buSzPts val="1500"/>
              <a:buFont typeface="Arial"/>
              <a:buNone/>
              <a:defRPr b="0" i="0" sz="1500" u="none" cap="none" strike="noStrike">
                <a:solidFill>
                  <a:schemeClr val="lt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606" name="Google Shape;606;g348f093c0de_0_466"/>
          <p:cNvSpPr txBox="1"/>
          <p:nvPr>
            <p:ph idx="8" type="body"/>
          </p:nvPr>
        </p:nvSpPr>
        <p:spPr>
          <a:xfrm>
            <a:off x="6375406" y="2212105"/>
            <a:ext cx="2242500" cy="803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lt1"/>
              </a:buClr>
              <a:buSzPts val="6000"/>
              <a:buFont typeface="Arial"/>
              <a:buNone/>
              <a:defRPr b="1" i="0" sz="6000" u="none" cap="none" strike="noStrike">
                <a:solidFill>
                  <a:schemeClr val="lt1"/>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607" name="Google Shape;607;g348f093c0de_0_466"/>
          <p:cNvSpPr txBox="1"/>
          <p:nvPr>
            <p:ph idx="9" type="body"/>
          </p:nvPr>
        </p:nvSpPr>
        <p:spPr>
          <a:xfrm>
            <a:off x="6375406" y="3269668"/>
            <a:ext cx="2242500" cy="803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lt1"/>
              </a:buClr>
              <a:buSzPts val="1900"/>
              <a:buFont typeface="Arial"/>
              <a:buNone/>
              <a:defRPr b="1" i="0" sz="1900" u="none" cap="none" strike="noStrike">
                <a:solidFill>
                  <a:schemeClr val="lt1"/>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608" name="Google Shape;608;g348f093c0de_0_466"/>
          <p:cNvSpPr txBox="1"/>
          <p:nvPr>
            <p:ph idx="13" type="body"/>
          </p:nvPr>
        </p:nvSpPr>
        <p:spPr>
          <a:xfrm>
            <a:off x="6375406" y="4211777"/>
            <a:ext cx="2242500" cy="1080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lt1"/>
              </a:buClr>
              <a:buSzPts val="1500"/>
              <a:buFont typeface="Arial"/>
              <a:buNone/>
              <a:defRPr b="0" i="0" sz="1500" u="none" cap="none" strike="noStrike">
                <a:solidFill>
                  <a:schemeClr val="lt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609" name="Google Shape;609;g348f093c0de_0_466"/>
          <p:cNvSpPr txBox="1"/>
          <p:nvPr>
            <p:ph idx="14" type="body"/>
          </p:nvPr>
        </p:nvSpPr>
        <p:spPr>
          <a:xfrm>
            <a:off x="9180957" y="2212105"/>
            <a:ext cx="2242500" cy="803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lt1"/>
              </a:buClr>
              <a:buSzPts val="6000"/>
              <a:buFont typeface="Arial"/>
              <a:buNone/>
              <a:defRPr b="1" i="0" sz="6000" u="none" cap="none" strike="noStrike">
                <a:solidFill>
                  <a:schemeClr val="lt1"/>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610" name="Google Shape;610;g348f093c0de_0_466"/>
          <p:cNvSpPr txBox="1"/>
          <p:nvPr>
            <p:ph idx="15" type="body"/>
          </p:nvPr>
        </p:nvSpPr>
        <p:spPr>
          <a:xfrm>
            <a:off x="9180957" y="3269668"/>
            <a:ext cx="2242500" cy="803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lt1"/>
              </a:buClr>
              <a:buSzPts val="1900"/>
              <a:buFont typeface="Arial"/>
              <a:buNone/>
              <a:defRPr b="1" i="0" sz="1900" u="none" cap="none" strike="noStrike">
                <a:solidFill>
                  <a:schemeClr val="lt1"/>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611" name="Google Shape;611;g348f093c0de_0_466"/>
          <p:cNvSpPr txBox="1"/>
          <p:nvPr>
            <p:ph idx="16" type="body"/>
          </p:nvPr>
        </p:nvSpPr>
        <p:spPr>
          <a:xfrm>
            <a:off x="9180957" y="4211777"/>
            <a:ext cx="2242500" cy="1080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lt1"/>
              </a:buClr>
              <a:buSzPts val="1500"/>
              <a:buFont typeface="Arial"/>
              <a:buNone/>
              <a:defRPr b="0" i="0" sz="1500" u="none" cap="none" strike="noStrike">
                <a:solidFill>
                  <a:schemeClr val="lt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pic>
        <p:nvPicPr>
          <p:cNvPr id="612" name="Google Shape;612;g348f093c0de_0_466" title="softworks_logo_horizontal_navy&amp;orange.png"/>
          <p:cNvPicPr preferRelativeResize="0"/>
          <p:nvPr/>
        </p:nvPicPr>
        <p:blipFill rotWithShape="1">
          <a:blip r:embed="rId3">
            <a:alphaModFix/>
          </a:blip>
          <a:srcRect b="129" l="0" r="0" t="118"/>
          <a:stretch/>
        </p:blipFill>
        <p:spPr>
          <a:xfrm>
            <a:off x="357551" y="6064432"/>
            <a:ext cx="1551708" cy="447439"/>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Slide 3">
  <p:cSld name="7_Title Slide_3">
    <p:spTree>
      <p:nvGrpSpPr>
        <p:cNvPr id="613" name="Shape 613"/>
        <p:cNvGrpSpPr/>
        <p:nvPr/>
      </p:nvGrpSpPr>
      <p:grpSpPr>
        <a:xfrm>
          <a:off x="0" y="0"/>
          <a:ext cx="0" cy="0"/>
          <a:chOff x="0" y="0"/>
          <a:chExt cx="0" cy="0"/>
        </a:xfrm>
      </p:grpSpPr>
      <p:sp>
        <p:nvSpPr>
          <p:cNvPr id="614" name="Google Shape;614;g348f093c0de_0_488"/>
          <p:cNvSpPr txBox="1"/>
          <p:nvPr/>
        </p:nvSpPr>
        <p:spPr>
          <a:xfrm>
            <a:off x="533400" y="1695467"/>
            <a:ext cx="11113500" cy="40404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Montserrat"/>
              <a:ea typeface="Montserrat"/>
              <a:cs typeface="Montserrat"/>
              <a:sym typeface="Montserrat"/>
            </a:endParaRPr>
          </a:p>
        </p:txBody>
      </p:sp>
      <p:sp>
        <p:nvSpPr>
          <p:cNvPr id="615" name="Google Shape;615;g348f093c0de_0_488"/>
          <p:cNvSpPr/>
          <p:nvPr/>
        </p:nvSpPr>
        <p:spPr>
          <a:xfrm>
            <a:off x="25" y="0"/>
            <a:ext cx="12192000" cy="6923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pic>
        <p:nvPicPr>
          <p:cNvPr descr="A black and grey logo&#10;&#10;Description automatically generated with medium confidence" id="616" name="Google Shape;616;g348f093c0de_0_488"/>
          <p:cNvPicPr preferRelativeResize="0"/>
          <p:nvPr/>
        </p:nvPicPr>
        <p:blipFill rotWithShape="1">
          <a:blip r:embed="rId2">
            <a:alphaModFix/>
          </a:blip>
          <a:srcRect b="0" l="0" r="0" t="0"/>
          <a:stretch/>
        </p:blipFill>
        <p:spPr>
          <a:xfrm>
            <a:off x="9220823" y="0"/>
            <a:ext cx="2971177" cy="6858001"/>
          </a:xfrm>
          <a:prstGeom prst="rect">
            <a:avLst/>
          </a:prstGeom>
          <a:noFill/>
          <a:ln>
            <a:noFill/>
          </a:ln>
        </p:spPr>
      </p:pic>
      <p:sp>
        <p:nvSpPr>
          <p:cNvPr id="617" name="Google Shape;617;g348f093c0de_0_488"/>
          <p:cNvSpPr/>
          <p:nvPr/>
        </p:nvSpPr>
        <p:spPr>
          <a:xfrm>
            <a:off x="11597049" y="6274470"/>
            <a:ext cx="237300" cy="2373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618" name="Google Shape;618;g348f093c0de_0_488"/>
          <p:cNvSpPr txBox="1"/>
          <p:nvPr/>
        </p:nvSpPr>
        <p:spPr>
          <a:xfrm>
            <a:off x="11513370" y="6277754"/>
            <a:ext cx="404700" cy="230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1" i="0" lang="en-US" sz="900" u="none" cap="none" strike="noStrike">
                <a:solidFill>
                  <a:schemeClr val="lt1"/>
                </a:solidFill>
                <a:latin typeface="Montserrat"/>
                <a:ea typeface="Montserrat"/>
                <a:cs typeface="Montserrat"/>
                <a:sym typeface="Montserrat"/>
              </a:rPr>
              <a:t>‹#›</a:t>
            </a:fld>
            <a:endParaRPr b="1" i="0" sz="900" u="none" cap="none" strike="noStrike">
              <a:solidFill>
                <a:schemeClr val="lt1"/>
              </a:solidFill>
              <a:latin typeface="Montserrat"/>
              <a:ea typeface="Montserrat"/>
              <a:cs typeface="Montserrat"/>
              <a:sym typeface="Montserrat"/>
            </a:endParaRPr>
          </a:p>
        </p:txBody>
      </p:sp>
      <p:sp>
        <p:nvSpPr>
          <p:cNvPr id="619" name="Google Shape;619;g348f093c0de_0_488"/>
          <p:cNvSpPr/>
          <p:nvPr/>
        </p:nvSpPr>
        <p:spPr>
          <a:xfrm>
            <a:off x="2050474" y="6347450"/>
            <a:ext cx="6766500" cy="915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620" name="Google Shape;620;g348f093c0de_0_488"/>
          <p:cNvSpPr txBox="1"/>
          <p:nvPr/>
        </p:nvSpPr>
        <p:spPr>
          <a:xfrm>
            <a:off x="8787442" y="6274470"/>
            <a:ext cx="28347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Montserrat"/>
                <a:ea typeface="Montserrat"/>
                <a:cs typeface="Montserrat"/>
                <a:sym typeface="Montserrat"/>
              </a:rPr>
              <a:t>© 2025 </a:t>
            </a:r>
            <a:r>
              <a:rPr b="1" i="0" lang="en-US" sz="900" u="none" cap="none" strike="noStrike">
                <a:solidFill>
                  <a:schemeClr val="dk1"/>
                </a:solidFill>
                <a:latin typeface="Montserrat"/>
                <a:ea typeface="Montserrat"/>
                <a:cs typeface="Montserrat"/>
                <a:sym typeface="Montserrat"/>
              </a:rPr>
              <a:t>Square 9</a:t>
            </a:r>
            <a:r>
              <a:rPr b="0" i="0" lang="en-US" sz="900" u="none" cap="none" strike="noStrike">
                <a:solidFill>
                  <a:schemeClr val="dk1"/>
                </a:solidFill>
                <a:latin typeface="Montserrat"/>
                <a:ea typeface="Montserrat"/>
                <a:cs typeface="Montserrat"/>
                <a:sym typeface="Montserrat"/>
              </a:rPr>
              <a:t>. All Rights Reserved.</a:t>
            </a:r>
            <a:endParaRPr b="0" i="0" sz="1500" u="none" cap="none" strike="noStrike">
              <a:solidFill>
                <a:srgbClr val="000000"/>
              </a:solidFill>
              <a:latin typeface="Arial"/>
              <a:ea typeface="Arial"/>
              <a:cs typeface="Arial"/>
              <a:sym typeface="Arial"/>
            </a:endParaRPr>
          </a:p>
        </p:txBody>
      </p:sp>
      <p:sp>
        <p:nvSpPr>
          <p:cNvPr id="621" name="Google Shape;621;g348f093c0de_0_488"/>
          <p:cNvSpPr txBox="1"/>
          <p:nvPr>
            <p:ph idx="1" type="body"/>
          </p:nvPr>
        </p:nvSpPr>
        <p:spPr>
          <a:xfrm>
            <a:off x="539188" y="551701"/>
            <a:ext cx="11113500" cy="584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2"/>
              </a:buClr>
              <a:buSzPts val="3600"/>
              <a:buFont typeface="Arial"/>
              <a:buNone/>
              <a:defRPr b="1" i="0" sz="3600" u="none" cap="none" strike="noStrike">
                <a:solidFill>
                  <a:schemeClr val="accent2"/>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622" name="Google Shape;622;g348f093c0de_0_488"/>
          <p:cNvSpPr/>
          <p:nvPr/>
        </p:nvSpPr>
        <p:spPr>
          <a:xfrm>
            <a:off x="665019" y="1154545"/>
            <a:ext cx="489600" cy="1389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pic>
        <p:nvPicPr>
          <p:cNvPr id="623" name="Google Shape;623;g348f093c0de_0_488" title="softworks_logo_horizontal_navy&amp;orange.png"/>
          <p:cNvPicPr preferRelativeResize="0"/>
          <p:nvPr/>
        </p:nvPicPr>
        <p:blipFill rotWithShape="1">
          <a:blip r:embed="rId3">
            <a:alphaModFix/>
          </a:blip>
          <a:srcRect b="129" l="0" r="0" t="118"/>
          <a:stretch/>
        </p:blipFill>
        <p:spPr>
          <a:xfrm>
            <a:off x="357551" y="6064432"/>
            <a:ext cx="1551708" cy="447439"/>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p:cSld name="Title Slide_2">
    <p:spTree>
      <p:nvGrpSpPr>
        <p:cNvPr id="624" name="Shape 624"/>
        <p:cNvGrpSpPr/>
        <p:nvPr/>
      </p:nvGrpSpPr>
      <p:grpSpPr>
        <a:xfrm>
          <a:off x="0" y="0"/>
          <a:ext cx="0" cy="0"/>
          <a:chOff x="0" y="0"/>
          <a:chExt cx="0" cy="0"/>
        </a:xfrm>
      </p:grpSpPr>
      <p:sp>
        <p:nvSpPr>
          <p:cNvPr id="625" name="Google Shape;625;g348f093c0de_0_499"/>
          <p:cNvSpPr/>
          <p:nvPr/>
        </p:nvSpPr>
        <p:spPr>
          <a:xfrm>
            <a:off x="25" y="0"/>
            <a:ext cx="12192000" cy="6923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pic>
        <p:nvPicPr>
          <p:cNvPr descr="A black and grey logo&#10;&#10;Description automatically generated with medium confidence" id="626" name="Google Shape;626;g348f093c0de_0_499"/>
          <p:cNvPicPr preferRelativeResize="0"/>
          <p:nvPr/>
        </p:nvPicPr>
        <p:blipFill rotWithShape="1">
          <a:blip r:embed="rId2">
            <a:alphaModFix/>
          </a:blip>
          <a:srcRect b="0" l="0" r="0" t="0"/>
          <a:stretch/>
        </p:blipFill>
        <p:spPr>
          <a:xfrm>
            <a:off x="9220823" y="0"/>
            <a:ext cx="2971177" cy="6858001"/>
          </a:xfrm>
          <a:prstGeom prst="rect">
            <a:avLst/>
          </a:prstGeom>
          <a:noFill/>
          <a:ln>
            <a:noFill/>
          </a:ln>
        </p:spPr>
      </p:pic>
      <p:sp>
        <p:nvSpPr>
          <p:cNvPr id="627" name="Google Shape;627;g348f093c0de_0_499"/>
          <p:cNvSpPr/>
          <p:nvPr/>
        </p:nvSpPr>
        <p:spPr>
          <a:xfrm>
            <a:off x="11597049" y="6274470"/>
            <a:ext cx="237300" cy="2373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628" name="Google Shape;628;g348f093c0de_0_499"/>
          <p:cNvSpPr txBox="1"/>
          <p:nvPr/>
        </p:nvSpPr>
        <p:spPr>
          <a:xfrm>
            <a:off x="11513370" y="6277754"/>
            <a:ext cx="404700" cy="230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1" i="0" lang="en-US" sz="900" u="none" cap="none" strike="noStrike">
                <a:solidFill>
                  <a:schemeClr val="lt1"/>
                </a:solidFill>
                <a:latin typeface="Montserrat"/>
                <a:ea typeface="Montserrat"/>
                <a:cs typeface="Montserrat"/>
                <a:sym typeface="Montserrat"/>
              </a:rPr>
              <a:t>‹#›</a:t>
            </a:fld>
            <a:endParaRPr b="1" i="0" sz="900" u="none" cap="none" strike="noStrike">
              <a:solidFill>
                <a:schemeClr val="lt1"/>
              </a:solidFill>
              <a:latin typeface="Montserrat"/>
              <a:ea typeface="Montserrat"/>
              <a:cs typeface="Montserrat"/>
              <a:sym typeface="Montserrat"/>
            </a:endParaRPr>
          </a:p>
        </p:txBody>
      </p:sp>
      <p:sp>
        <p:nvSpPr>
          <p:cNvPr id="629" name="Google Shape;629;g348f093c0de_0_499"/>
          <p:cNvSpPr/>
          <p:nvPr/>
        </p:nvSpPr>
        <p:spPr>
          <a:xfrm>
            <a:off x="2050474" y="6347450"/>
            <a:ext cx="6766500" cy="915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630" name="Google Shape;630;g348f093c0de_0_499"/>
          <p:cNvSpPr txBox="1"/>
          <p:nvPr/>
        </p:nvSpPr>
        <p:spPr>
          <a:xfrm>
            <a:off x="8787442" y="6274470"/>
            <a:ext cx="28347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Montserrat"/>
                <a:ea typeface="Montserrat"/>
                <a:cs typeface="Montserrat"/>
                <a:sym typeface="Montserrat"/>
              </a:rPr>
              <a:t>© 2025 </a:t>
            </a:r>
            <a:r>
              <a:rPr b="1" i="0" lang="en-US" sz="900" u="none" cap="none" strike="noStrike">
                <a:solidFill>
                  <a:schemeClr val="dk1"/>
                </a:solidFill>
                <a:latin typeface="Montserrat"/>
                <a:ea typeface="Montserrat"/>
                <a:cs typeface="Montserrat"/>
                <a:sym typeface="Montserrat"/>
              </a:rPr>
              <a:t>Square 9</a:t>
            </a:r>
            <a:r>
              <a:rPr b="0" i="0" lang="en-US" sz="900" u="none" cap="none" strike="noStrike">
                <a:solidFill>
                  <a:schemeClr val="dk1"/>
                </a:solidFill>
                <a:latin typeface="Montserrat"/>
                <a:ea typeface="Montserrat"/>
                <a:cs typeface="Montserrat"/>
                <a:sym typeface="Montserrat"/>
              </a:rPr>
              <a:t>. All Rights Reserved.</a:t>
            </a:r>
            <a:endParaRPr b="0" i="0" sz="1500" u="none" cap="none" strike="noStrike">
              <a:solidFill>
                <a:srgbClr val="000000"/>
              </a:solidFill>
              <a:latin typeface="Arial"/>
              <a:ea typeface="Arial"/>
              <a:cs typeface="Arial"/>
              <a:sym typeface="Arial"/>
            </a:endParaRPr>
          </a:p>
        </p:txBody>
      </p:sp>
      <p:sp>
        <p:nvSpPr>
          <p:cNvPr id="631" name="Google Shape;631;g348f093c0de_0_499"/>
          <p:cNvSpPr txBox="1"/>
          <p:nvPr>
            <p:ph idx="1" type="body"/>
          </p:nvPr>
        </p:nvSpPr>
        <p:spPr>
          <a:xfrm>
            <a:off x="539188" y="551701"/>
            <a:ext cx="11113500" cy="584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2"/>
              </a:buClr>
              <a:buSzPts val="3600"/>
              <a:buFont typeface="Arial"/>
              <a:buNone/>
              <a:defRPr b="1" i="0" sz="3600" u="none" cap="none" strike="noStrike">
                <a:solidFill>
                  <a:schemeClr val="accent2"/>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632" name="Google Shape;632;g348f093c0de_0_499"/>
          <p:cNvSpPr/>
          <p:nvPr/>
        </p:nvSpPr>
        <p:spPr>
          <a:xfrm>
            <a:off x="665019" y="1154545"/>
            <a:ext cx="489600" cy="1389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633" name="Google Shape;633;g348f093c0de_0_499"/>
          <p:cNvSpPr/>
          <p:nvPr/>
        </p:nvSpPr>
        <p:spPr>
          <a:xfrm>
            <a:off x="7804599" y="1881483"/>
            <a:ext cx="231300" cy="231300"/>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634" name="Google Shape;634;g348f093c0de_0_499"/>
          <p:cNvSpPr txBox="1"/>
          <p:nvPr>
            <p:ph idx="2" type="body"/>
          </p:nvPr>
        </p:nvSpPr>
        <p:spPr>
          <a:xfrm>
            <a:off x="8087932" y="1840804"/>
            <a:ext cx="3142500" cy="28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1"/>
              </a:buClr>
              <a:buSzPts val="1900"/>
              <a:buFont typeface="Arial"/>
              <a:buNone/>
              <a:defRPr b="1" i="0" sz="1900" u="none" cap="none" strike="noStrike">
                <a:solidFill>
                  <a:schemeClr val="accent1"/>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635" name="Google Shape;635;g348f093c0de_0_499"/>
          <p:cNvSpPr txBox="1"/>
          <p:nvPr>
            <p:ph idx="3" type="body"/>
          </p:nvPr>
        </p:nvSpPr>
        <p:spPr>
          <a:xfrm>
            <a:off x="8087932" y="2200851"/>
            <a:ext cx="3142500" cy="744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300"/>
              <a:buFont typeface="Arial"/>
              <a:buNone/>
              <a:defRPr b="0" i="0" sz="13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636" name="Google Shape;636;g348f093c0de_0_499"/>
          <p:cNvSpPr/>
          <p:nvPr/>
        </p:nvSpPr>
        <p:spPr>
          <a:xfrm>
            <a:off x="7804599" y="3181969"/>
            <a:ext cx="231300" cy="231300"/>
          </a:xfrm>
          <a:prstGeom prst="roundRect">
            <a:avLst>
              <a:gd fmla="val 16667"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637" name="Google Shape;637;g348f093c0de_0_499"/>
          <p:cNvSpPr txBox="1"/>
          <p:nvPr>
            <p:ph idx="4" type="body"/>
          </p:nvPr>
        </p:nvSpPr>
        <p:spPr>
          <a:xfrm>
            <a:off x="8087932" y="3141290"/>
            <a:ext cx="3142500" cy="28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2"/>
              </a:buClr>
              <a:buSzPts val="1900"/>
              <a:buFont typeface="Arial"/>
              <a:buNone/>
              <a:defRPr b="1" i="0" sz="1900" u="none" cap="none" strike="noStrike">
                <a:solidFill>
                  <a:schemeClr val="accent2"/>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638" name="Google Shape;638;g348f093c0de_0_499"/>
          <p:cNvSpPr txBox="1"/>
          <p:nvPr>
            <p:ph idx="5" type="body"/>
          </p:nvPr>
        </p:nvSpPr>
        <p:spPr>
          <a:xfrm>
            <a:off x="8087932" y="3501337"/>
            <a:ext cx="3142500" cy="744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300"/>
              <a:buFont typeface="Arial"/>
              <a:buNone/>
              <a:defRPr b="0" i="0" sz="13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639" name="Google Shape;639;g348f093c0de_0_499"/>
          <p:cNvSpPr/>
          <p:nvPr/>
        </p:nvSpPr>
        <p:spPr>
          <a:xfrm>
            <a:off x="7804599" y="4482455"/>
            <a:ext cx="231300" cy="231300"/>
          </a:xfrm>
          <a:prstGeom prst="roundRect">
            <a:avLst>
              <a:gd fmla="val 16667" name="adj"/>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640" name="Google Shape;640;g348f093c0de_0_499"/>
          <p:cNvSpPr txBox="1"/>
          <p:nvPr>
            <p:ph idx="6" type="body"/>
          </p:nvPr>
        </p:nvSpPr>
        <p:spPr>
          <a:xfrm>
            <a:off x="8087932" y="4441776"/>
            <a:ext cx="3142500" cy="28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3"/>
              </a:buClr>
              <a:buSzPts val="1900"/>
              <a:buFont typeface="Arial"/>
              <a:buNone/>
              <a:defRPr b="1" i="0" sz="1900" u="none" cap="none" strike="noStrike">
                <a:solidFill>
                  <a:schemeClr val="accent3"/>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641" name="Google Shape;641;g348f093c0de_0_499"/>
          <p:cNvSpPr txBox="1"/>
          <p:nvPr>
            <p:ph idx="7" type="body"/>
          </p:nvPr>
        </p:nvSpPr>
        <p:spPr>
          <a:xfrm>
            <a:off x="8087932" y="4801823"/>
            <a:ext cx="3142500" cy="744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300"/>
              <a:buFont typeface="Arial"/>
              <a:buNone/>
              <a:defRPr b="0" i="0" sz="13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cxnSp>
        <p:nvCxnSpPr>
          <p:cNvPr id="642" name="Google Shape;642;g348f093c0de_0_499"/>
          <p:cNvCxnSpPr/>
          <p:nvPr/>
        </p:nvCxnSpPr>
        <p:spPr>
          <a:xfrm>
            <a:off x="7431111" y="1840804"/>
            <a:ext cx="0" cy="3705300"/>
          </a:xfrm>
          <a:prstGeom prst="straightConnector1">
            <a:avLst/>
          </a:prstGeom>
          <a:noFill/>
          <a:ln cap="flat" cmpd="sng" w="12700">
            <a:solidFill>
              <a:srgbClr val="F2F2F2"/>
            </a:solidFill>
            <a:prstDash val="solid"/>
            <a:miter lim="800000"/>
            <a:headEnd len="sm" w="sm" type="none"/>
            <a:tailEnd len="sm" w="sm" type="none"/>
          </a:ln>
        </p:spPr>
      </p:cxnSp>
      <p:sp>
        <p:nvSpPr>
          <p:cNvPr id="643" name="Google Shape;643;g348f093c0de_0_499"/>
          <p:cNvSpPr txBox="1"/>
          <p:nvPr>
            <p:ph idx="8" type="body"/>
          </p:nvPr>
        </p:nvSpPr>
        <p:spPr>
          <a:xfrm>
            <a:off x="539195" y="1699500"/>
            <a:ext cx="6518400" cy="3879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300"/>
              <a:buFont typeface="Arial"/>
              <a:buNone/>
              <a:defRPr b="0" i="0" sz="13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pic>
        <p:nvPicPr>
          <p:cNvPr id="644" name="Google Shape;644;g348f093c0de_0_499" title="softworks_logo_horizontal_navy&amp;orange.png"/>
          <p:cNvPicPr preferRelativeResize="0"/>
          <p:nvPr/>
        </p:nvPicPr>
        <p:blipFill rotWithShape="1">
          <a:blip r:embed="rId3">
            <a:alphaModFix/>
          </a:blip>
          <a:srcRect b="129" l="0" r="0" t="118"/>
          <a:stretch/>
        </p:blipFill>
        <p:spPr>
          <a:xfrm>
            <a:off x="357551" y="6064432"/>
            <a:ext cx="1551708" cy="44743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4 Column">
  <p:cSld name="Content Slide - 4 Column">
    <p:spTree>
      <p:nvGrpSpPr>
        <p:cNvPr id="20" name="Shape 20"/>
        <p:cNvGrpSpPr/>
        <p:nvPr/>
      </p:nvGrpSpPr>
      <p:grpSpPr>
        <a:xfrm>
          <a:off x="0" y="0"/>
          <a:ext cx="0" cy="0"/>
          <a:chOff x="0" y="0"/>
          <a:chExt cx="0" cy="0"/>
        </a:xfrm>
      </p:grpSpPr>
      <p:sp>
        <p:nvSpPr>
          <p:cNvPr id="21" name="Google Shape;21;g348f093c0de_0_1026"/>
          <p:cNvSpPr/>
          <p:nvPr/>
        </p:nvSpPr>
        <p:spPr>
          <a:xfrm>
            <a:off x="25" y="0"/>
            <a:ext cx="12192000" cy="6923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A black and grey logo&#10;&#10;Description automatically generated with medium confidence" id="22" name="Google Shape;22;g348f093c0de_0_1026"/>
          <p:cNvPicPr preferRelativeResize="0"/>
          <p:nvPr/>
        </p:nvPicPr>
        <p:blipFill rotWithShape="1">
          <a:blip r:embed="rId2">
            <a:alphaModFix/>
          </a:blip>
          <a:srcRect b="0" l="0" r="0" t="0"/>
          <a:stretch/>
        </p:blipFill>
        <p:spPr>
          <a:xfrm>
            <a:off x="9220823" y="0"/>
            <a:ext cx="2971177" cy="6858001"/>
          </a:xfrm>
          <a:prstGeom prst="rect">
            <a:avLst/>
          </a:prstGeom>
          <a:noFill/>
          <a:ln>
            <a:noFill/>
          </a:ln>
        </p:spPr>
      </p:pic>
      <p:sp>
        <p:nvSpPr>
          <p:cNvPr id="23" name="Google Shape;23;g348f093c0de_0_1026"/>
          <p:cNvSpPr/>
          <p:nvPr/>
        </p:nvSpPr>
        <p:spPr>
          <a:xfrm>
            <a:off x="11597049" y="6274470"/>
            <a:ext cx="237300" cy="2373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24" name="Google Shape;24;g348f093c0de_0_1026"/>
          <p:cNvSpPr txBox="1"/>
          <p:nvPr/>
        </p:nvSpPr>
        <p:spPr>
          <a:xfrm>
            <a:off x="11513370" y="6277754"/>
            <a:ext cx="404700" cy="230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1" i="0" lang="en-US" sz="900" u="none" cap="none" strike="noStrike">
                <a:solidFill>
                  <a:schemeClr val="lt1"/>
                </a:solidFill>
                <a:latin typeface="Montserrat"/>
                <a:ea typeface="Montserrat"/>
                <a:cs typeface="Montserrat"/>
                <a:sym typeface="Montserrat"/>
              </a:rPr>
              <a:t>‹#›</a:t>
            </a:fld>
            <a:endParaRPr b="1" i="0" sz="900" u="none" cap="none" strike="noStrike">
              <a:solidFill>
                <a:schemeClr val="lt1"/>
              </a:solidFill>
              <a:latin typeface="Montserrat"/>
              <a:ea typeface="Montserrat"/>
              <a:cs typeface="Montserrat"/>
              <a:sym typeface="Montserrat"/>
            </a:endParaRPr>
          </a:p>
        </p:txBody>
      </p:sp>
      <p:sp>
        <p:nvSpPr>
          <p:cNvPr id="25" name="Google Shape;25;g348f093c0de_0_1026"/>
          <p:cNvSpPr/>
          <p:nvPr/>
        </p:nvSpPr>
        <p:spPr>
          <a:xfrm>
            <a:off x="2050474" y="6347450"/>
            <a:ext cx="6766500" cy="915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26" name="Google Shape;26;g348f093c0de_0_1026"/>
          <p:cNvSpPr txBox="1"/>
          <p:nvPr/>
        </p:nvSpPr>
        <p:spPr>
          <a:xfrm>
            <a:off x="8787442" y="6274470"/>
            <a:ext cx="28347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Montserrat"/>
                <a:ea typeface="Montserrat"/>
                <a:cs typeface="Montserrat"/>
                <a:sym typeface="Montserrat"/>
              </a:rPr>
              <a:t>© 2025 </a:t>
            </a:r>
            <a:r>
              <a:rPr b="1" i="0" lang="en-US" sz="900" u="none" cap="none" strike="noStrike">
                <a:solidFill>
                  <a:schemeClr val="dk1"/>
                </a:solidFill>
                <a:latin typeface="Montserrat"/>
                <a:ea typeface="Montserrat"/>
                <a:cs typeface="Montserrat"/>
                <a:sym typeface="Montserrat"/>
              </a:rPr>
              <a:t>Square 9</a:t>
            </a:r>
            <a:r>
              <a:rPr b="0" i="0" lang="en-US" sz="900" u="none" cap="none" strike="noStrike">
                <a:solidFill>
                  <a:schemeClr val="dk1"/>
                </a:solidFill>
                <a:latin typeface="Montserrat"/>
                <a:ea typeface="Montserrat"/>
                <a:cs typeface="Montserrat"/>
                <a:sym typeface="Montserrat"/>
              </a:rPr>
              <a:t>. All Rights Reserved.</a:t>
            </a:r>
            <a:endParaRPr b="0" i="0" sz="1400" u="none" cap="none" strike="noStrike">
              <a:solidFill>
                <a:srgbClr val="000000"/>
              </a:solidFill>
              <a:latin typeface="Arial"/>
              <a:ea typeface="Arial"/>
              <a:cs typeface="Arial"/>
              <a:sym typeface="Arial"/>
            </a:endParaRPr>
          </a:p>
        </p:txBody>
      </p:sp>
      <p:sp>
        <p:nvSpPr>
          <p:cNvPr id="27" name="Google Shape;27;g348f093c0de_0_1026"/>
          <p:cNvSpPr txBox="1"/>
          <p:nvPr>
            <p:ph idx="1" type="body"/>
          </p:nvPr>
        </p:nvSpPr>
        <p:spPr>
          <a:xfrm>
            <a:off x="539188" y="551701"/>
            <a:ext cx="11113500" cy="584400"/>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accent2"/>
              </a:buClr>
              <a:buSzPts val="3600"/>
              <a:buFont typeface="Arial"/>
              <a:buNone/>
              <a:defRPr b="1" i="0" sz="3600" u="none" cap="none" strike="noStrike">
                <a:solidFill>
                  <a:schemeClr val="accent2"/>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28" name="Google Shape;28;g348f093c0de_0_1026"/>
          <p:cNvSpPr/>
          <p:nvPr/>
        </p:nvSpPr>
        <p:spPr>
          <a:xfrm>
            <a:off x="665019" y="1154545"/>
            <a:ext cx="489600" cy="1386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29" name="Google Shape;29;g348f093c0de_0_1026"/>
          <p:cNvSpPr txBox="1"/>
          <p:nvPr>
            <p:ph idx="2" type="body"/>
          </p:nvPr>
        </p:nvSpPr>
        <p:spPr>
          <a:xfrm>
            <a:off x="764304" y="2212105"/>
            <a:ext cx="2242200" cy="803700"/>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6000"/>
              <a:buFont typeface="Arial"/>
              <a:buNone/>
              <a:defRPr b="1" i="0" sz="6000" u="none" cap="none" strike="noStrike">
                <a:solidFill>
                  <a:schemeClr val="dk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30" name="Google Shape;30;g348f093c0de_0_1026"/>
          <p:cNvSpPr txBox="1"/>
          <p:nvPr>
            <p:ph idx="3" type="body"/>
          </p:nvPr>
        </p:nvSpPr>
        <p:spPr>
          <a:xfrm>
            <a:off x="764304" y="3269668"/>
            <a:ext cx="2242200" cy="803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1" i="0" sz="1800" u="none" cap="none" strike="noStrike">
                <a:solidFill>
                  <a:schemeClr val="dk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31" name="Google Shape;31;g348f093c0de_0_1026"/>
          <p:cNvSpPr txBox="1"/>
          <p:nvPr>
            <p:ph idx="4" type="body"/>
          </p:nvPr>
        </p:nvSpPr>
        <p:spPr>
          <a:xfrm>
            <a:off x="764304" y="4211777"/>
            <a:ext cx="2242200" cy="1080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400"/>
              <a:buFont typeface="Arial"/>
              <a:buNone/>
              <a:defRPr b="0" i="0" sz="1400" u="none" cap="none" strike="noStrike">
                <a:solidFill>
                  <a:schemeClr val="dk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32" name="Google Shape;32;g348f093c0de_0_1026"/>
          <p:cNvSpPr txBox="1"/>
          <p:nvPr>
            <p:ph idx="5" type="body"/>
          </p:nvPr>
        </p:nvSpPr>
        <p:spPr>
          <a:xfrm>
            <a:off x="3569855" y="2212105"/>
            <a:ext cx="2242200" cy="803700"/>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6000"/>
              <a:buFont typeface="Arial"/>
              <a:buNone/>
              <a:defRPr b="1" i="0" sz="6000" u="none" cap="none" strike="noStrike">
                <a:solidFill>
                  <a:schemeClr val="dk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33" name="Google Shape;33;g348f093c0de_0_1026"/>
          <p:cNvSpPr txBox="1"/>
          <p:nvPr>
            <p:ph idx="6" type="body"/>
          </p:nvPr>
        </p:nvSpPr>
        <p:spPr>
          <a:xfrm>
            <a:off x="3569855" y="3269668"/>
            <a:ext cx="2242200" cy="803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1" i="0" sz="1800" u="none" cap="none" strike="noStrike">
                <a:solidFill>
                  <a:schemeClr val="dk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34" name="Google Shape;34;g348f093c0de_0_1026"/>
          <p:cNvSpPr txBox="1"/>
          <p:nvPr>
            <p:ph idx="7" type="body"/>
          </p:nvPr>
        </p:nvSpPr>
        <p:spPr>
          <a:xfrm>
            <a:off x="3569855" y="4211777"/>
            <a:ext cx="2242200" cy="1080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400"/>
              <a:buFont typeface="Arial"/>
              <a:buNone/>
              <a:defRPr b="0" i="0" sz="1400" u="none" cap="none" strike="noStrike">
                <a:solidFill>
                  <a:schemeClr val="dk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35" name="Google Shape;35;g348f093c0de_0_1026"/>
          <p:cNvSpPr txBox="1"/>
          <p:nvPr>
            <p:ph idx="8" type="body"/>
          </p:nvPr>
        </p:nvSpPr>
        <p:spPr>
          <a:xfrm>
            <a:off x="6375406" y="2212105"/>
            <a:ext cx="2242200" cy="803700"/>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6000"/>
              <a:buFont typeface="Arial"/>
              <a:buNone/>
              <a:defRPr b="1" i="0" sz="6000" u="none" cap="none" strike="noStrike">
                <a:solidFill>
                  <a:schemeClr val="dk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36" name="Google Shape;36;g348f093c0de_0_1026"/>
          <p:cNvSpPr txBox="1"/>
          <p:nvPr>
            <p:ph idx="9" type="body"/>
          </p:nvPr>
        </p:nvSpPr>
        <p:spPr>
          <a:xfrm>
            <a:off x="6375406" y="3269668"/>
            <a:ext cx="2242200" cy="803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1" i="0" sz="1800" u="none" cap="none" strike="noStrike">
                <a:solidFill>
                  <a:schemeClr val="dk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37" name="Google Shape;37;g348f093c0de_0_1026"/>
          <p:cNvSpPr txBox="1"/>
          <p:nvPr>
            <p:ph idx="13" type="body"/>
          </p:nvPr>
        </p:nvSpPr>
        <p:spPr>
          <a:xfrm>
            <a:off x="6375406" y="4211777"/>
            <a:ext cx="2242200" cy="1080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400"/>
              <a:buFont typeface="Arial"/>
              <a:buNone/>
              <a:defRPr b="0" i="0" sz="1400" u="none" cap="none" strike="noStrike">
                <a:solidFill>
                  <a:schemeClr val="dk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38" name="Google Shape;38;g348f093c0de_0_1026"/>
          <p:cNvSpPr txBox="1"/>
          <p:nvPr>
            <p:ph idx="14" type="body"/>
          </p:nvPr>
        </p:nvSpPr>
        <p:spPr>
          <a:xfrm>
            <a:off x="9180957" y="2212105"/>
            <a:ext cx="2242200" cy="803700"/>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6000"/>
              <a:buFont typeface="Arial"/>
              <a:buNone/>
              <a:defRPr b="1" i="0" sz="6000" u="none" cap="none" strike="noStrike">
                <a:solidFill>
                  <a:schemeClr val="dk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39" name="Google Shape;39;g348f093c0de_0_1026"/>
          <p:cNvSpPr txBox="1"/>
          <p:nvPr>
            <p:ph idx="15" type="body"/>
          </p:nvPr>
        </p:nvSpPr>
        <p:spPr>
          <a:xfrm>
            <a:off x="9180957" y="3269668"/>
            <a:ext cx="2242200" cy="803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1" i="0" sz="1800" u="none" cap="none" strike="noStrike">
                <a:solidFill>
                  <a:schemeClr val="dk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40" name="Google Shape;40;g348f093c0de_0_1026"/>
          <p:cNvSpPr txBox="1"/>
          <p:nvPr>
            <p:ph idx="16" type="body"/>
          </p:nvPr>
        </p:nvSpPr>
        <p:spPr>
          <a:xfrm>
            <a:off x="9180957" y="4211777"/>
            <a:ext cx="2242200" cy="1080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400"/>
              <a:buFont typeface="Arial"/>
              <a:buNone/>
              <a:defRPr b="0" i="0" sz="1400" u="none" cap="none" strike="noStrike">
                <a:solidFill>
                  <a:schemeClr val="dk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pic>
        <p:nvPicPr>
          <p:cNvPr id="41" name="Google Shape;41;g348f093c0de_0_1026" title="softworks_logo_horizontal_navy&amp;orange.png"/>
          <p:cNvPicPr preferRelativeResize="0"/>
          <p:nvPr/>
        </p:nvPicPr>
        <p:blipFill rotWithShape="1">
          <a:blip r:embed="rId3">
            <a:alphaModFix/>
          </a:blip>
          <a:srcRect b="129" l="0" r="0" t="118"/>
          <a:stretch/>
        </p:blipFill>
        <p:spPr>
          <a:xfrm>
            <a:off x="357551" y="6064432"/>
            <a:ext cx="1551708" cy="447439"/>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_2">
    <p:spTree>
      <p:nvGrpSpPr>
        <p:cNvPr id="645" name="Shape 645"/>
        <p:cNvGrpSpPr/>
        <p:nvPr/>
      </p:nvGrpSpPr>
      <p:grpSpPr>
        <a:xfrm>
          <a:off x="0" y="0"/>
          <a:ext cx="0" cy="0"/>
          <a:chOff x="0" y="0"/>
          <a:chExt cx="0" cy="0"/>
        </a:xfrm>
      </p:grpSpPr>
      <p:sp>
        <p:nvSpPr>
          <p:cNvPr id="646" name="Google Shape;646;g348f093c0de_0_520"/>
          <p:cNvSpPr/>
          <p:nvPr/>
        </p:nvSpPr>
        <p:spPr>
          <a:xfrm>
            <a:off x="25" y="0"/>
            <a:ext cx="12192000" cy="6923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pic>
        <p:nvPicPr>
          <p:cNvPr descr="A black and grey logo&#10;&#10;Description automatically generated with medium confidence" id="647" name="Google Shape;647;g348f093c0de_0_520"/>
          <p:cNvPicPr preferRelativeResize="0"/>
          <p:nvPr/>
        </p:nvPicPr>
        <p:blipFill rotWithShape="1">
          <a:blip r:embed="rId2">
            <a:alphaModFix/>
          </a:blip>
          <a:srcRect b="0" l="0" r="0" t="0"/>
          <a:stretch/>
        </p:blipFill>
        <p:spPr>
          <a:xfrm>
            <a:off x="9220823" y="0"/>
            <a:ext cx="2971177" cy="6858001"/>
          </a:xfrm>
          <a:prstGeom prst="rect">
            <a:avLst/>
          </a:prstGeom>
          <a:noFill/>
          <a:ln>
            <a:noFill/>
          </a:ln>
        </p:spPr>
      </p:pic>
      <p:sp>
        <p:nvSpPr>
          <p:cNvPr id="648" name="Google Shape;648;g348f093c0de_0_520"/>
          <p:cNvSpPr/>
          <p:nvPr/>
        </p:nvSpPr>
        <p:spPr>
          <a:xfrm>
            <a:off x="11597049" y="6274470"/>
            <a:ext cx="237300" cy="2373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649" name="Google Shape;649;g348f093c0de_0_520"/>
          <p:cNvSpPr txBox="1"/>
          <p:nvPr/>
        </p:nvSpPr>
        <p:spPr>
          <a:xfrm>
            <a:off x="11513370" y="6277754"/>
            <a:ext cx="404700" cy="230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1" i="0" lang="en-US" sz="900" u="none" cap="none" strike="noStrike">
                <a:solidFill>
                  <a:schemeClr val="lt1"/>
                </a:solidFill>
                <a:latin typeface="Montserrat"/>
                <a:ea typeface="Montserrat"/>
                <a:cs typeface="Montserrat"/>
                <a:sym typeface="Montserrat"/>
              </a:rPr>
              <a:t>‹#›</a:t>
            </a:fld>
            <a:endParaRPr b="1" i="0" sz="900" u="none" cap="none" strike="noStrike">
              <a:solidFill>
                <a:schemeClr val="lt1"/>
              </a:solidFill>
              <a:latin typeface="Montserrat"/>
              <a:ea typeface="Montserrat"/>
              <a:cs typeface="Montserrat"/>
              <a:sym typeface="Montserrat"/>
            </a:endParaRPr>
          </a:p>
        </p:txBody>
      </p:sp>
      <p:sp>
        <p:nvSpPr>
          <p:cNvPr id="650" name="Google Shape;650;g348f093c0de_0_520"/>
          <p:cNvSpPr/>
          <p:nvPr/>
        </p:nvSpPr>
        <p:spPr>
          <a:xfrm>
            <a:off x="2050474" y="6347450"/>
            <a:ext cx="6766500" cy="915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651" name="Google Shape;651;g348f093c0de_0_520"/>
          <p:cNvSpPr txBox="1"/>
          <p:nvPr/>
        </p:nvSpPr>
        <p:spPr>
          <a:xfrm>
            <a:off x="8787442" y="6274470"/>
            <a:ext cx="28347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Montserrat"/>
                <a:ea typeface="Montserrat"/>
                <a:cs typeface="Montserrat"/>
                <a:sym typeface="Montserrat"/>
              </a:rPr>
              <a:t>© 2025 </a:t>
            </a:r>
            <a:r>
              <a:rPr b="1" i="0" lang="en-US" sz="900" u="none" cap="none" strike="noStrike">
                <a:solidFill>
                  <a:schemeClr val="dk1"/>
                </a:solidFill>
                <a:latin typeface="Montserrat"/>
                <a:ea typeface="Montserrat"/>
                <a:cs typeface="Montserrat"/>
                <a:sym typeface="Montserrat"/>
              </a:rPr>
              <a:t>Square 9</a:t>
            </a:r>
            <a:r>
              <a:rPr b="0" i="0" lang="en-US" sz="900" u="none" cap="none" strike="noStrike">
                <a:solidFill>
                  <a:schemeClr val="dk1"/>
                </a:solidFill>
                <a:latin typeface="Montserrat"/>
                <a:ea typeface="Montserrat"/>
                <a:cs typeface="Montserrat"/>
                <a:sym typeface="Montserrat"/>
              </a:rPr>
              <a:t>. All Rights Reserved.</a:t>
            </a:r>
            <a:endParaRPr b="0" i="0" sz="1500" u="none" cap="none" strike="noStrike">
              <a:solidFill>
                <a:srgbClr val="000000"/>
              </a:solidFill>
              <a:latin typeface="Arial"/>
              <a:ea typeface="Arial"/>
              <a:cs typeface="Arial"/>
              <a:sym typeface="Arial"/>
            </a:endParaRPr>
          </a:p>
        </p:txBody>
      </p:sp>
      <p:sp>
        <p:nvSpPr>
          <p:cNvPr id="652" name="Google Shape;652;g348f093c0de_0_520"/>
          <p:cNvSpPr txBox="1"/>
          <p:nvPr>
            <p:ph idx="1" type="body"/>
          </p:nvPr>
        </p:nvSpPr>
        <p:spPr>
          <a:xfrm>
            <a:off x="539188" y="551701"/>
            <a:ext cx="4601100" cy="584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2"/>
              </a:buClr>
              <a:buSzPts val="3600"/>
              <a:buFont typeface="Arial"/>
              <a:buNone/>
              <a:defRPr b="1" i="0" sz="3600" u="none" cap="none" strike="noStrike">
                <a:solidFill>
                  <a:schemeClr val="accent2"/>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653" name="Google Shape;653;g348f093c0de_0_520"/>
          <p:cNvSpPr/>
          <p:nvPr/>
        </p:nvSpPr>
        <p:spPr>
          <a:xfrm>
            <a:off x="665019" y="1154545"/>
            <a:ext cx="489600" cy="1389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654" name="Google Shape;654;g348f093c0de_0_520"/>
          <p:cNvSpPr txBox="1"/>
          <p:nvPr>
            <p:ph idx="2" type="body"/>
          </p:nvPr>
        </p:nvSpPr>
        <p:spPr>
          <a:xfrm>
            <a:off x="1671196" y="2017786"/>
            <a:ext cx="3468900" cy="8937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500"/>
              </a:spcBef>
              <a:spcAft>
                <a:spcPts val="0"/>
              </a:spcAft>
              <a:buClr>
                <a:schemeClr val="accent1"/>
              </a:buClr>
              <a:buSzPts val="1200"/>
              <a:buFont typeface="Arial"/>
              <a:buNone/>
              <a:defRPr b="0" i="0" sz="12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655" name="Google Shape;655;g348f093c0de_0_520"/>
          <p:cNvSpPr txBox="1"/>
          <p:nvPr>
            <p:ph idx="3" type="body"/>
          </p:nvPr>
        </p:nvSpPr>
        <p:spPr>
          <a:xfrm>
            <a:off x="1671196" y="3235617"/>
            <a:ext cx="3468900" cy="8937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500"/>
              </a:spcBef>
              <a:spcAft>
                <a:spcPts val="0"/>
              </a:spcAft>
              <a:buClr>
                <a:schemeClr val="accent1"/>
              </a:buClr>
              <a:buSzPts val="1200"/>
              <a:buFont typeface="Arial"/>
              <a:buNone/>
              <a:defRPr b="0" i="0" sz="12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656" name="Google Shape;656;g348f093c0de_0_520"/>
          <p:cNvSpPr txBox="1"/>
          <p:nvPr>
            <p:ph idx="4" type="body"/>
          </p:nvPr>
        </p:nvSpPr>
        <p:spPr>
          <a:xfrm>
            <a:off x="1671196" y="4453448"/>
            <a:ext cx="3468900" cy="8937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500"/>
              </a:spcBef>
              <a:spcAft>
                <a:spcPts val="0"/>
              </a:spcAft>
              <a:buClr>
                <a:schemeClr val="accent1"/>
              </a:buClr>
              <a:buSzPts val="1200"/>
              <a:buFont typeface="Arial"/>
              <a:buNone/>
              <a:defRPr b="0" i="0" sz="12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657" name="Google Shape;657;g348f093c0de_0_520"/>
          <p:cNvSpPr/>
          <p:nvPr>
            <p:ph idx="5" type="pic"/>
          </p:nvPr>
        </p:nvSpPr>
        <p:spPr>
          <a:xfrm>
            <a:off x="665019" y="2017785"/>
            <a:ext cx="893700" cy="893700"/>
          </a:xfrm>
          <a:prstGeom prst="ellipse">
            <a:avLst/>
          </a:prstGeom>
          <a:solidFill>
            <a:schemeClr val="accent1"/>
          </a:solidFill>
          <a:ln>
            <a:noFill/>
          </a:ln>
        </p:spPr>
      </p:sp>
      <p:sp>
        <p:nvSpPr>
          <p:cNvPr id="658" name="Google Shape;658;g348f093c0de_0_520"/>
          <p:cNvSpPr/>
          <p:nvPr>
            <p:ph idx="6" type="pic"/>
          </p:nvPr>
        </p:nvSpPr>
        <p:spPr>
          <a:xfrm>
            <a:off x="665019" y="3235617"/>
            <a:ext cx="893700" cy="893700"/>
          </a:xfrm>
          <a:prstGeom prst="ellipse">
            <a:avLst/>
          </a:prstGeom>
          <a:solidFill>
            <a:schemeClr val="accent2"/>
          </a:solidFill>
          <a:ln>
            <a:noFill/>
          </a:ln>
        </p:spPr>
      </p:sp>
      <p:sp>
        <p:nvSpPr>
          <p:cNvPr id="659" name="Google Shape;659;g348f093c0de_0_520"/>
          <p:cNvSpPr/>
          <p:nvPr>
            <p:ph idx="7" type="pic"/>
          </p:nvPr>
        </p:nvSpPr>
        <p:spPr>
          <a:xfrm>
            <a:off x="665019" y="4453448"/>
            <a:ext cx="893700" cy="893700"/>
          </a:xfrm>
          <a:prstGeom prst="ellipse">
            <a:avLst/>
          </a:prstGeom>
          <a:solidFill>
            <a:schemeClr val="accent3"/>
          </a:solidFill>
          <a:ln>
            <a:noFill/>
          </a:ln>
        </p:spPr>
      </p:sp>
      <p:sp>
        <p:nvSpPr>
          <p:cNvPr id="660" name="Google Shape;660;g348f093c0de_0_520"/>
          <p:cNvSpPr txBox="1"/>
          <p:nvPr>
            <p:ph idx="8" type="body"/>
          </p:nvPr>
        </p:nvSpPr>
        <p:spPr>
          <a:xfrm>
            <a:off x="5486400" y="2017800"/>
            <a:ext cx="6040500" cy="3329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100"/>
              </a:spcBef>
              <a:spcAft>
                <a:spcPts val="0"/>
              </a:spcAft>
              <a:buClr>
                <a:schemeClr val="accent6"/>
              </a:buClr>
              <a:buSzPts val="1300"/>
              <a:buFont typeface="Arial"/>
              <a:buNone/>
              <a:defRPr b="0" i="0" sz="1300" u="none" cap="none" strike="noStrike">
                <a:solidFill>
                  <a:schemeClr val="accent6"/>
                </a:solidFill>
                <a:latin typeface="Montserrat"/>
                <a:ea typeface="Montserrat"/>
                <a:cs typeface="Montserrat"/>
                <a:sym typeface="Montserrat"/>
              </a:defRPr>
            </a:lvl1pPr>
            <a:lvl2pPr indent="-381000" lvl="1" marL="914400" marR="0" rtl="0" algn="ctr">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ctr">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ctr">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ctr">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ctr">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ctr">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ctr">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ctr">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pic>
        <p:nvPicPr>
          <p:cNvPr id="661" name="Google Shape;661;g348f093c0de_0_520" title="softworks_logo_horizontal_navy&amp;orange.png"/>
          <p:cNvPicPr preferRelativeResize="0"/>
          <p:nvPr/>
        </p:nvPicPr>
        <p:blipFill rotWithShape="1">
          <a:blip r:embed="rId3">
            <a:alphaModFix/>
          </a:blip>
          <a:srcRect b="129" l="0" r="0" t="118"/>
          <a:stretch/>
        </p:blipFill>
        <p:spPr>
          <a:xfrm>
            <a:off x="357551" y="6064432"/>
            <a:ext cx="1551708" cy="447439"/>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Slide 5">
  <p:cSld name="5_Title Slide_5">
    <p:spTree>
      <p:nvGrpSpPr>
        <p:cNvPr id="662" name="Shape 662"/>
        <p:cNvGrpSpPr/>
        <p:nvPr/>
      </p:nvGrpSpPr>
      <p:grpSpPr>
        <a:xfrm>
          <a:off x="0" y="0"/>
          <a:ext cx="0" cy="0"/>
          <a:chOff x="0" y="0"/>
          <a:chExt cx="0" cy="0"/>
        </a:xfrm>
      </p:grpSpPr>
      <p:sp>
        <p:nvSpPr>
          <p:cNvPr id="663" name="Google Shape;663;g348f093c0de_0_537"/>
          <p:cNvSpPr/>
          <p:nvPr/>
        </p:nvSpPr>
        <p:spPr>
          <a:xfrm>
            <a:off x="25" y="0"/>
            <a:ext cx="12192000" cy="6923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pic>
        <p:nvPicPr>
          <p:cNvPr descr="A black and grey logo&#10;&#10;Description automatically generated with medium confidence" id="664" name="Google Shape;664;g348f093c0de_0_537"/>
          <p:cNvPicPr preferRelativeResize="0"/>
          <p:nvPr/>
        </p:nvPicPr>
        <p:blipFill rotWithShape="1">
          <a:blip r:embed="rId2">
            <a:alphaModFix/>
          </a:blip>
          <a:srcRect b="0" l="0" r="0" t="0"/>
          <a:stretch/>
        </p:blipFill>
        <p:spPr>
          <a:xfrm>
            <a:off x="9220823" y="0"/>
            <a:ext cx="2971177" cy="6858001"/>
          </a:xfrm>
          <a:prstGeom prst="rect">
            <a:avLst/>
          </a:prstGeom>
          <a:noFill/>
          <a:ln>
            <a:noFill/>
          </a:ln>
        </p:spPr>
      </p:pic>
      <p:sp>
        <p:nvSpPr>
          <p:cNvPr id="665" name="Google Shape;665;g348f093c0de_0_537"/>
          <p:cNvSpPr/>
          <p:nvPr/>
        </p:nvSpPr>
        <p:spPr>
          <a:xfrm>
            <a:off x="11597049" y="6274470"/>
            <a:ext cx="237300" cy="2373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666" name="Google Shape;666;g348f093c0de_0_537"/>
          <p:cNvSpPr txBox="1"/>
          <p:nvPr/>
        </p:nvSpPr>
        <p:spPr>
          <a:xfrm>
            <a:off x="11513370" y="6277754"/>
            <a:ext cx="404700" cy="230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1" i="0" lang="en-US" sz="900" u="none" cap="none" strike="noStrike">
                <a:solidFill>
                  <a:schemeClr val="lt1"/>
                </a:solidFill>
                <a:latin typeface="Montserrat"/>
                <a:ea typeface="Montserrat"/>
                <a:cs typeface="Montserrat"/>
                <a:sym typeface="Montserrat"/>
              </a:rPr>
              <a:t>‹#›</a:t>
            </a:fld>
            <a:endParaRPr b="1" i="0" sz="900" u="none" cap="none" strike="noStrike">
              <a:solidFill>
                <a:schemeClr val="lt1"/>
              </a:solidFill>
              <a:latin typeface="Montserrat"/>
              <a:ea typeface="Montserrat"/>
              <a:cs typeface="Montserrat"/>
              <a:sym typeface="Montserrat"/>
            </a:endParaRPr>
          </a:p>
        </p:txBody>
      </p:sp>
      <p:sp>
        <p:nvSpPr>
          <p:cNvPr id="667" name="Google Shape;667;g348f093c0de_0_537"/>
          <p:cNvSpPr/>
          <p:nvPr/>
        </p:nvSpPr>
        <p:spPr>
          <a:xfrm>
            <a:off x="2050474" y="6347450"/>
            <a:ext cx="6766500" cy="915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668" name="Google Shape;668;g348f093c0de_0_537"/>
          <p:cNvSpPr txBox="1"/>
          <p:nvPr/>
        </p:nvSpPr>
        <p:spPr>
          <a:xfrm>
            <a:off x="8787442" y="6274470"/>
            <a:ext cx="28347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Montserrat"/>
                <a:ea typeface="Montserrat"/>
                <a:cs typeface="Montserrat"/>
                <a:sym typeface="Montserrat"/>
              </a:rPr>
              <a:t>© 2025 </a:t>
            </a:r>
            <a:r>
              <a:rPr b="1" i="0" lang="en-US" sz="900" u="none" cap="none" strike="noStrike">
                <a:solidFill>
                  <a:schemeClr val="dk1"/>
                </a:solidFill>
                <a:latin typeface="Montserrat"/>
                <a:ea typeface="Montserrat"/>
                <a:cs typeface="Montserrat"/>
                <a:sym typeface="Montserrat"/>
              </a:rPr>
              <a:t>Square 9</a:t>
            </a:r>
            <a:r>
              <a:rPr b="0" i="0" lang="en-US" sz="900" u="none" cap="none" strike="noStrike">
                <a:solidFill>
                  <a:schemeClr val="dk1"/>
                </a:solidFill>
                <a:latin typeface="Montserrat"/>
                <a:ea typeface="Montserrat"/>
                <a:cs typeface="Montserrat"/>
                <a:sym typeface="Montserrat"/>
              </a:rPr>
              <a:t>. All Rights Reserved.</a:t>
            </a:r>
            <a:endParaRPr b="0" i="0" sz="1500" u="none" cap="none" strike="noStrike">
              <a:solidFill>
                <a:srgbClr val="000000"/>
              </a:solidFill>
              <a:latin typeface="Arial"/>
              <a:ea typeface="Arial"/>
              <a:cs typeface="Arial"/>
              <a:sym typeface="Arial"/>
            </a:endParaRPr>
          </a:p>
        </p:txBody>
      </p:sp>
      <p:sp>
        <p:nvSpPr>
          <p:cNvPr id="669" name="Google Shape;669;g348f093c0de_0_537"/>
          <p:cNvSpPr txBox="1"/>
          <p:nvPr>
            <p:ph idx="1" type="body"/>
          </p:nvPr>
        </p:nvSpPr>
        <p:spPr>
          <a:xfrm>
            <a:off x="539188" y="551701"/>
            <a:ext cx="5255700" cy="584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2"/>
              </a:buClr>
              <a:buSzPts val="3600"/>
              <a:buFont typeface="Arial"/>
              <a:buNone/>
              <a:defRPr b="1" i="0" sz="3600" u="none" cap="none" strike="noStrike">
                <a:solidFill>
                  <a:schemeClr val="accent2"/>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670" name="Google Shape;670;g348f093c0de_0_537"/>
          <p:cNvSpPr/>
          <p:nvPr/>
        </p:nvSpPr>
        <p:spPr>
          <a:xfrm>
            <a:off x="665019" y="1154545"/>
            <a:ext cx="489600" cy="1389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671" name="Google Shape;671;g348f093c0de_0_537"/>
          <p:cNvSpPr/>
          <p:nvPr/>
        </p:nvSpPr>
        <p:spPr>
          <a:xfrm>
            <a:off x="840504" y="2835561"/>
            <a:ext cx="5135700" cy="778500"/>
          </a:xfrm>
          <a:prstGeom prst="roundRect">
            <a:avLst>
              <a:gd fmla="val 16667" name="adj"/>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672" name="Google Shape;672;g348f093c0de_0_537"/>
          <p:cNvSpPr txBox="1"/>
          <p:nvPr>
            <p:ph idx="2" type="body"/>
          </p:nvPr>
        </p:nvSpPr>
        <p:spPr>
          <a:xfrm>
            <a:off x="2225958" y="2979520"/>
            <a:ext cx="3574500" cy="4905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200"/>
              <a:buFont typeface="Arial"/>
              <a:buNone/>
              <a:defRPr b="0" i="0" sz="12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673" name="Google Shape;673;g348f093c0de_0_537"/>
          <p:cNvSpPr txBox="1"/>
          <p:nvPr>
            <p:ph idx="3" type="body"/>
          </p:nvPr>
        </p:nvSpPr>
        <p:spPr>
          <a:xfrm>
            <a:off x="947877" y="3007949"/>
            <a:ext cx="1009200" cy="433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100"/>
              </a:spcBef>
              <a:spcAft>
                <a:spcPts val="0"/>
              </a:spcAft>
              <a:buClr>
                <a:schemeClr val="lt1"/>
              </a:buClr>
              <a:buSzPts val="2400"/>
              <a:buFont typeface="Arial"/>
              <a:buNone/>
              <a:defRPr b="1" i="0" sz="2400" u="none" cap="none" strike="noStrike">
                <a:solidFill>
                  <a:schemeClr val="lt1"/>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674" name="Google Shape;674;g348f093c0de_0_537"/>
          <p:cNvSpPr/>
          <p:nvPr/>
        </p:nvSpPr>
        <p:spPr>
          <a:xfrm>
            <a:off x="840504" y="3757683"/>
            <a:ext cx="5135700" cy="778500"/>
          </a:xfrm>
          <a:prstGeom prst="roundRect">
            <a:avLst>
              <a:gd fmla="val 16667" name="adj"/>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675" name="Google Shape;675;g348f093c0de_0_537"/>
          <p:cNvSpPr txBox="1"/>
          <p:nvPr>
            <p:ph idx="4" type="body"/>
          </p:nvPr>
        </p:nvSpPr>
        <p:spPr>
          <a:xfrm>
            <a:off x="2225958" y="3901642"/>
            <a:ext cx="3574500" cy="4905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200"/>
              <a:buFont typeface="Arial"/>
              <a:buNone/>
              <a:defRPr b="0" i="0" sz="12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676" name="Google Shape;676;g348f093c0de_0_537"/>
          <p:cNvSpPr txBox="1"/>
          <p:nvPr>
            <p:ph idx="5" type="body"/>
          </p:nvPr>
        </p:nvSpPr>
        <p:spPr>
          <a:xfrm>
            <a:off x="947877" y="3930071"/>
            <a:ext cx="1009200" cy="433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100"/>
              </a:spcBef>
              <a:spcAft>
                <a:spcPts val="0"/>
              </a:spcAft>
              <a:buClr>
                <a:schemeClr val="lt1"/>
              </a:buClr>
              <a:buSzPts val="2400"/>
              <a:buFont typeface="Arial"/>
              <a:buNone/>
              <a:defRPr b="1" i="0" sz="2400" u="none" cap="none" strike="noStrike">
                <a:solidFill>
                  <a:schemeClr val="lt1"/>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677" name="Google Shape;677;g348f093c0de_0_537"/>
          <p:cNvSpPr/>
          <p:nvPr/>
        </p:nvSpPr>
        <p:spPr>
          <a:xfrm>
            <a:off x="840504" y="4679805"/>
            <a:ext cx="5135700" cy="778500"/>
          </a:xfrm>
          <a:prstGeom prst="roundRect">
            <a:avLst>
              <a:gd fmla="val 16667" name="adj"/>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678" name="Google Shape;678;g348f093c0de_0_537"/>
          <p:cNvSpPr txBox="1"/>
          <p:nvPr>
            <p:ph idx="6" type="body"/>
          </p:nvPr>
        </p:nvSpPr>
        <p:spPr>
          <a:xfrm>
            <a:off x="2225958" y="4823764"/>
            <a:ext cx="3574500" cy="4905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200"/>
              <a:buFont typeface="Arial"/>
              <a:buNone/>
              <a:defRPr b="0" i="0" sz="12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679" name="Google Shape;679;g348f093c0de_0_537"/>
          <p:cNvSpPr txBox="1"/>
          <p:nvPr>
            <p:ph idx="7" type="body"/>
          </p:nvPr>
        </p:nvSpPr>
        <p:spPr>
          <a:xfrm>
            <a:off x="947877" y="4852193"/>
            <a:ext cx="1009200" cy="433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100"/>
              </a:spcBef>
              <a:spcAft>
                <a:spcPts val="0"/>
              </a:spcAft>
              <a:buClr>
                <a:schemeClr val="lt1"/>
              </a:buClr>
              <a:buSzPts val="2400"/>
              <a:buFont typeface="Arial"/>
              <a:buNone/>
              <a:defRPr b="1" i="0" sz="2400" u="none" cap="none" strike="noStrike">
                <a:solidFill>
                  <a:schemeClr val="lt1"/>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680" name="Google Shape;680;g348f093c0de_0_537"/>
          <p:cNvSpPr txBox="1"/>
          <p:nvPr>
            <p:ph idx="8" type="body"/>
          </p:nvPr>
        </p:nvSpPr>
        <p:spPr>
          <a:xfrm>
            <a:off x="539188" y="1587320"/>
            <a:ext cx="5261100" cy="744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300"/>
              <a:buFont typeface="Arial"/>
              <a:buNone/>
              <a:defRPr b="0" i="0" sz="13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681" name="Google Shape;681;g348f093c0de_0_537"/>
          <p:cNvSpPr txBox="1"/>
          <p:nvPr>
            <p:ph idx="9" type="body"/>
          </p:nvPr>
        </p:nvSpPr>
        <p:spPr>
          <a:xfrm>
            <a:off x="6096000" y="551700"/>
            <a:ext cx="5255700" cy="4734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300"/>
              <a:buFont typeface="Arial"/>
              <a:buNone/>
              <a:defRPr b="0" i="0" sz="13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pic>
        <p:nvPicPr>
          <p:cNvPr id="682" name="Google Shape;682;g348f093c0de_0_537" title="softworks_logo_horizontal_navy&amp;orange.png"/>
          <p:cNvPicPr preferRelativeResize="0"/>
          <p:nvPr/>
        </p:nvPicPr>
        <p:blipFill rotWithShape="1">
          <a:blip r:embed="rId3">
            <a:alphaModFix/>
          </a:blip>
          <a:srcRect b="129" l="0" r="0" t="118"/>
          <a:stretch/>
        </p:blipFill>
        <p:spPr>
          <a:xfrm>
            <a:off x="357551" y="6064432"/>
            <a:ext cx="1551708" cy="447439"/>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4">
  <p:cSld name="1_Title Slide_4">
    <p:spTree>
      <p:nvGrpSpPr>
        <p:cNvPr id="683" name="Shape 683"/>
        <p:cNvGrpSpPr/>
        <p:nvPr/>
      </p:nvGrpSpPr>
      <p:grpSpPr>
        <a:xfrm>
          <a:off x="0" y="0"/>
          <a:ext cx="0" cy="0"/>
          <a:chOff x="0" y="0"/>
          <a:chExt cx="0" cy="0"/>
        </a:xfrm>
      </p:grpSpPr>
      <p:sp>
        <p:nvSpPr>
          <p:cNvPr id="684" name="Google Shape;684;g348f093c0de_0_558"/>
          <p:cNvSpPr/>
          <p:nvPr/>
        </p:nvSpPr>
        <p:spPr>
          <a:xfrm>
            <a:off x="25" y="0"/>
            <a:ext cx="12192000" cy="6923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pic>
        <p:nvPicPr>
          <p:cNvPr descr="A black and grey logo&#10;&#10;Description automatically generated with medium confidence" id="685" name="Google Shape;685;g348f093c0de_0_558"/>
          <p:cNvPicPr preferRelativeResize="0"/>
          <p:nvPr/>
        </p:nvPicPr>
        <p:blipFill rotWithShape="1">
          <a:blip r:embed="rId2">
            <a:alphaModFix/>
          </a:blip>
          <a:srcRect b="0" l="0" r="0" t="0"/>
          <a:stretch/>
        </p:blipFill>
        <p:spPr>
          <a:xfrm>
            <a:off x="9220823" y="0"/>
            <a:ext cx="2971177" cy="6858001"/>
          </a:xfrm>
          <a:prstGeom prst="rect">
            <a:avLst/>
          </a:prstGeom>
          <a:noFill/>
          <a:ln>
            <a:noFill/>
          </a:ln>
        </p:spPr>
      </p:pic>
      <p:sp>
        <p:nvSpPr>
          <p:cNvPr id="686" name="Google Shape;686;g348f093c0de_0_558"/>
          <p:cNvSpPr/>
          <p:nvPr/>
        </p:nvSpPr>
        <p:spPr>
          <a:xfrm>
            <a:off x="11597049" y="6274470"/>
            <a:ext cx="237300" cy="2373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687" name="Google Shape;687;g348f093c0de_0_558"/>
          <p:cNvSpPr txBox="1"/>
          <p:nvPr/>
        </p:nvSpPr>
        <p:spPr>
          <a:xfrm>
            <a:off x="11513370" y="6277754"/>
            <a:ext cx="404700" cy="230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1" i="0" lang="en-US" sz="900" u="none" cap="none" strike="noStrike">
                <a:solidFill>
                  <a:schemeClr val="lt1"/>
                </a:solidFill>
                <a:latin typeface="Montserrat"/>
                <a:ea typeface="Montserrat"/>
                <a:cs typeface="Montserrat"/>
                <a:sym typeface="Montserrat"/>
              </a:rPr>
              <a:t>‹#›</a:t>
            </a:fld>
            <a:endParaRPr b="1" i="0" sz="900" u="none" cap="none" strike="noStrike">
              <a:solidFill>
                <a:schemeClr val="lt1"/>
              </a:solidFill>
              <a:latin typeface="Montserrat"/>
              <a:ea typeface="Montserrat"/>
              <a:cs typeface="Montserrat"/>
              <a:sym typeface="Montserrat"/>
            </a:endParaRPr>
          </a:p>
        </p:txBody>
      </p:sp>
      <p:sp>
        <p:nvSpPr>
          <p:cNvPr id="688" name="Google Shape;688;g348f093c0de_0_558"/>
          <p:cNvSpPr/>
          <p:nvPr/>
        </p:nvSpPr>
        <p:spPr>
          <a:xfrm>
            <a:off x="2050474" y="6347450"/>
            <a:ext cx="6766500" cy="915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689" name="Google Shape;689;g348f093c0de_0_558"/>
          <p:cNvSpPr txBox="1"/>
          <p:nvPr/>
        </p:nvSpPr>
        <p:spPr>
          <a:xfrm>
            <a:off x="8787442" y="6274470"/>
            <a:ext cx="28347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Montserrat"/>
                <a:ea typeface="Montserrat"/>
                <a:cs typeface="Montserrat"/>
                <a:sym typeface="Montserrat"/>
              </a:rPr>
              <a:t>© 2025 </a:t>
            </a:r>
            <a:r>
              <a:rPr b="1" i="0" lang="en-US" sz="900" u="none" cap="none" strike="noStrike">
                <a:solidFill>
                  <a:schemeClr val="dk1"/>
                </a:solidFill>
                <a:latin typeface="Montserrat"/>
                <a:ea typeface="Montserrat"/>
                <a:cs typeface="Montserrat"/>
                <a:sym typeface="Montserrat"/>
              </a:rPr>
              <a:t>Square 9</a:t>
            </a:r>
            <a:r>
              <a:rPr b="0" i="0" lang="en-US" sz="900" u="none" cap="none" strike="noStrike">
                <a:solidFill>
                  <a:schemeClr val="dk1"/>
                </a:solidFill>
                <a:latin typeface="Montserrat"/>
                <a:ea typeface="Montserrat"/>
                <a:cs typeface="Montserrat"/>
                <a:sym typeface="Montserrat"/>
              </a:rPr>
              <a:t>. All Rights Reserved.</a:t>
            </a:r>
            <a:endParaRPr b="0" i="0" sz="1500" u="none" cap="none" strike="noStrike">
              <a:solidFill>
                <a:srgbClr val="000000"/>
              </a:solidFill>
              <a:latin typeface="Arial"/>
              <a:ea typeface="Arial"/>
              <a:cs typeface="Arial"/>
              <a:sym typeface="Arial"/>
            </a:endParaRPr>
          </a:p>
        </p:txBody>
      </p:sp>
      <p:sp>
        <p:nvSpPr>
          <p:cNvPr id="690" name="Google Shape;690;g348f093c0de_0_558"/>
          <p:cNvSpPr txBox="1"/>
          <p:nvPr>
            <p:ph idx="1" type="body"/>
          </p:nvPr>
        </p:nvSpPr>
        <p:spPr>
          <a:xfrm>
            <a:off x="539188" y="551701"/>
            <a:ext cx="11113500" cy="584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2"/>
              </a:buClr>
              <a:buSzPts val="3600"/>
              <a:buFont typeface="Arial"/>
              <a:buNone/>
              <a:defRPr b="1" i="0" sz="3600" u="none" cap="none" strike="noStrike">
                <a:solidFill>
                  <a:schemeClr val="accent2"/>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691" name="Google Shape;691;g348f093c0de_0_558"/>
          <p:cNvSpPr/>
          <p:nvPr/>
        </p:nvSpPr>
        <p:spPr>
          <a:xfrm>
            <a:off x="665019" y="1154545"/>
            <a:ext cx="489600" cy="1389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pic>
        <p:nvPicPr>
          <p:cNvPr id="692" name="Google Shape;692;g348f093c0de_0_558" title="softworks_logo_horizontal_navy&amp;orange.png"/>
          <p:cNvPicPr preferRelativeResize="0"/>
          <p:nvPr/>
        </p:nvPicPr>
        <p:blipFill rotWithShape="1">
          <a:blip r:embed="rId3">
            <a:alphaModFix/>
          </a:blip>
          <a:srcRect b="129" l="0" r="0" t="118"/>
          <a:stretch/>
        </p:blipFill>
        <p:spPr>
          <a:xfrm>
            <a:off x="357551" y="6064432"/>
            <a:ext cx="1551708" cy="447439"/>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Title Slide">
  <p:cSld name="10_Title Slide">
    <p:spTree>
      <p:nvGrpSpPr>
        <p:cNvPr id="693" name="Shape 693"/>
        <p:cNvGrpSpPr/>
        <p:nvPr/>
      </p:nvGrpSpPr>
      <p:grpSpPr>
        <a:xfrm>
          <a:off x="0" y="0"/>
          <a:ext cx="0" cy="0"/>
          <a:chOff x="0" y="0"/>
          <a:chExt cx="0" cy="0"/>
        </a:xfrm>
      </p:grpSpPr>
      <p:sp>
        <p:nvSpPr>
          <p:cNvPr id="694" name="Google Shape;694;g348f093c0de_0_568"/>
          <p:cNvSpPr/>
          <p:nvPr/>
        </p:nvSpPr>
        <p:spPr>
          <a:xfrm>
            <a:off x="25" y="0"/>
            <a:ext cx="12192000" cy="6923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pic>
        <p:nvPicPr>
          <p:cNvPr descr="A black and grey logo&#10;&#10;Description automatically generated with medium confidence" id="695" name="Google Shape;695;g348f093c0de_0_568"/>
          <p:cNvPicPr preferRelativeResize="0"/>
          <p:nvPr/>
        </p:nvPicPr>
        <p:blipFill rotWithShape="1">
          <a:blip r:embed="rId2">
            <a:alphaModFix/>
          </a:blip>
          <a:srcRect b="0" l="0" r="0" t="0"/>
          <a:stretch/>
        </p:blipFill>
        <p:spPr>
          <a:xfrm>
            <a:off x="9220823" y="0"/>
            <a:ext cx="2971177" cy="6858001"/>
          </a:xfrm>
          <a:prstGeom prst="rect">
            <a:avLst/>
          </a:prstGeom>
          <a:noFill/>
          <a:ln>
            <a:noFill/>
          </a:ln>
        </p:spPr>
      </p:pic>
      <p:sp>
        <p:nvSpPr>
          <p:cNvPr id="696" name="Google Shape;696;g348f093c0de_0_568"/>
          <p:cNvSpPr/>
          <p:nvPr/>
        </p:nvSpPr>
        <p:spPr>
          <a:xfrm>
            <a:off x="11597049" y="6274470"/>
            <a:ext cx="237300" cy="2373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697" name="Google Shape;697;g348f093c0de_0_568"/>
          <p:cNvSpPr txBox="1"/>
          <p:nvPr/>
        </p:nvSpPr>
        <p:spPr>
          <a:xfrm>
            <a:off x="11513370" y="6277754"/>
            <a:ext cx="404700" cy="230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1" i="0" lang="en-US" sz="900" u="none" cap="none" strike="noStrike">
                <a:solidFill>
                  <a:schemeClr val="lt1"/>
                </a:solidFill>
                <a:latin typeface="Montserrat"/>
                <a:ea typeface="Montserrat"/>
                <a:cs typeface="Montserrat"/>
                <a:sym typeface="Montserrat"/>
              </a:rPr>
              <a:t>‹#›</a:t>
            </a:fld>
            <a:endParaRPr b="1" i="0" sz="900" u="none" cap="none" strike="noStrike">
              <a:solidFill>
                <a:schemeClr val="lt1"/>
              </a:solidFill>
              <a:latin typeface="Montserrat"/>
              <a:ea typeface="Montserrat"/>
              <a:cs typeface="Montserrat"/>
              <a:sym typeface="Montserrat"/>
            </a:endParaRPr>
          </a:p>
        </p:txBody>
      </p:sp>
      <p:sp>
        <p:nvSpPr>
          <p:cNvPr id="698" name="Google Shape;698;g348f093c0de_0_568"/>
          <p:cNvSpPr/>
          <p:nvPr/>
        </p:nvSpPr>
        <p:spPr>
          <a:xfrm>
            <a:off x="2050474" y="6347450"/>
            <a:ext cx="6766500" cy="915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699" name="Google Shape;699;g348f093c0de_0_568"/>
          <p:cNvSpPr txBox="1"/>
          <p:nvPr/>
        </p:nvSpPr>
        <p:spPr>
          <a:xfrm>
            <a:off x="8787442" y="6274470"/>
            <a:ext cx="28347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Montserrat"/>
                <a:ea typeface="Montserrat"/>
                <a:cs typeface="Montserrat"/>
                <a:sym typeface="Montserrat"/>
              </a:rPr>
              <a:t>© 2025 </a:t>
            </a:r>
            <a:r>
              <a:rPr b="1" i="0" lang="en-US" sz="900" u="none" cap="none" strike="noStrike">
                <a:solidFill>
                  <a:schemeClr val="dk1"/>
                </a:solidFill>
                <a:latin typeface="Montserrat"/>
                <a:ea typeface="Montserrat"/>
                <a:cs typeface="Montserrat"/>
                <a:sym typeface="Montserrat"/>
              </a:rPr>
              <a:t>Square 9</a:t>
            </a:r>
            <a:r>
              <a:rPr b="0" i="0" lang="en-US" sz="900" u="none" cap="none" strike="noStrike">
                <a:solidFill>
                  <a:schemeClr val="dk1"/>
                </a:solidFill>
                <a:latin typeface="Montserrat"/>
                <a:ea typeface="Montserrat"/>
                <a:cs typeface="Montserrat"/>
                <a:sym typeface="Montserrat"/>
              </a:rPr>
              <a:t>. All Rights Reserved.</a:t>
            </a:r>
            <a:endParaRPr b="0" i="0" sz="1500" u="none" cap="none" strike="noStrike">
              <a:solidFill>
                <a:srgbClr val="000000"/>
              </a:solidFill>
              <a:latin typeface="Arial"/>
              <a:ea typeface="Arial"/>
              <a:cs typeface="Arial"/>
              <a:sym typeface="Arial"/>
            </a:endParaRPr>
          </a:p>
        </p:txBody>
      </p:sp>
      <p:sp>
        <p:nvSpPr>
          <p:cNvPr id="700" name="Google Shape;700;g348f093c0de_0_568"/>
          <p:cNvSpPr/>
          <p:nvPr/>
        </p:nvSpPr>
        <p:spPr>
          <a:xfrm>
            <a:off x="4245849" y="443341"/>
            <a:ext cx="3700500" cy="5532900"/>
          </a:xfrm>
          <a:prstGeom prst="roundRect">
            <a:avLst>
              <a:gd fmla="val 7279" name="adj"/>
            </a:avLst>
          </a:prstGeom>
          <a:solidFill>
            <a:srgbClr val="EFF4F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701" name="Google Shape;701;g348f093c0de_0_568"/>
          <p:cNvSpPr/>
          <p:nvPr/>
        </p:nvSpPr>
        <p:spPr>
          <a:xfrm>
            <a:off x="4245849" y="443341"/>
            <a:ext cx="3700303" cy="1052950"/>
          </a:xfrm>
          <a:custGeom>
            <a:rect b="b" l="l" r="r" t="t"/>
            <a:pathLst>
              <a:path extrusionOk="0" h="1052950" w="3700303">
                <a:moveTo>
                  <a:pt x="269345" y="0"/>
                </a:moveTo>
                <a:lnTo>
                  <a:pt x="3430958" y="0"/>
                </a:lnTo>
                <a:cubicBezTo>
                  <a:pt x="3579713" y="0"/>
                  <a:pt x="3700303" y="120590"/>
                  <a:pt x="3700303" y="269345"/>
                </a:cubicBezTo>
                <a:lnTo>
                  <a:pt x="3700303" y="1052950"/>
                </a:lnTo>
                <a:lnTo>
                  <a:pt x="0" y="1052950"/>
                </a:lnTo>
                <a:lnTo>
                  <a:pt x="0" y="269345"/>
                </a:lnTo>
                <a:cubicBezTo>
                  <a:pt x="0" y="120590"/>
                  <a:pt x="120590" y="0"/>
                  <a:pt x="269345"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702" name="Google Shape;702;g348f093c0de_0_568"/>
          <p:cNvSpPr txBox="1"/>
          <p:nvPr>
            <p:ph idx="1" type="body"/>
          </p:nvPr>
        </p:nvSpPr>
        <p:spPr>
          <a:xfrm>
            <a:off x="4424802" y="674250"/>
            <a:ext cx="3342300" cy="5913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100"/>
              </a:spcBef>
              <a:spcAft>
                <a:spcPts val="0"/>
              </a:spcAft>
              <a:buClr>
                <a:schemeClr val="lt1"/>
              </a:buClr>
              <a:buSzPts val="1900"/>
              <a:buFont typeface="Arial"/>
              <a:buNone/>
              <a:defRPr b="1" i="0" sz="1900" u="none" cap="none" strike="noStrike">
                <a:solidFill>
                  <a:schemeClr val="lt1"/>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703" name="Google Shape;703;g348f093c0de_0_568"/>
          <p:cNvSpPr txBox="1"/>
          <p:nvPr>
            <p:ph idx="2" type="body"/>
          </p:nvPr>
        </p:nvSpPr>
        <p:spPr>
          <a:xfrm>
            <a:off x="4424802" y="1764140"/>
            <a:ext cx="3342300" cy="591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100"/>
              </a:spcBef>
              <a:spcAft>
                <a:spcPts val="0"/>
              </a:spcAft>
              <a:buClr>
                <a:schemeClr val="accent1"/>
              </a:buClr>
              <a:buSzPts val="4000"/>
              <a:buFont typeface="Arial"/>
              <a:buNone/>
              <a:defRPr b="1" i="0" sz="4000" u="none" cap="none" strike="noStrike">
                <a:solidFill>
                  <a:schemeClr val="accent1"/>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704" name="Google Shape;704;g348f093c0de_0_568"/>
          <p:cNvSpPr txBox="1"/>
          <p:nvPr>
            <p:ph idx="3" type="body"/>
          </p:nvPr>
        </p:nvSpPr>
        <p:spPr>
          <a:xfrm>
            <a:off x="4424802" y="2466107"/>
            <a:ext cx="3342300" cy="231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100"/>
              </a:spcBef>
              <a:spcAft>
                <a:spcPts val="0"/>
              </a:spcAft>
              <a:buClr>
                <a:schemeClr val="accent6"/>
              </a:buClr>
              <a:buSzPts val="1500"/>
              <a:buFont typeface="Arial"/>
              <a:buNone/>
              <a:defRPr b="0" i="0" sz="15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705" name="Google Shape;705;g348f093c0de_0_568"/>
          <p:cNvSpPr txBox="1"/>
          <p:nvPr>
            <p:ph idx="4" type="body"/>
          </p:nvPr>
        </p:nvSpPr>
        <p:spPr>
          <a:xfrm>
            <a:off x="4424802" y="2793990"/>
            <a:ext cx="3342300" cy="231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100"/>
              </a:spcBef>
              <a:spcAft>
                <a:spcPts val="0"/>
              </a:spcAft>
              <a:buClr>
                <a:schemeClr val="accent1"/>
              </a:buClr>
              <a:buSzPts val="1500"/>
              <a:buFont typeface="Arial"/>
              <a:buNone/>
              <a:defRPr b="1" i="0" sz="1500" u="none" cap="none" strike="noStrike">
                <a:solidFill>
                  <a:schemeClr val="accent1"/>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706" name="Google Shape;706;g348f093c0de_0_568"/>
          <p:cNvSpPr txBox="1"/>
          <p:nvPr>
            <p:ph idx="5" type="body"/>
          </p:nvPr>
        </p:nvSpPr>
        <p:spPr>
          <a:xfrm>
            <a:off x="4424802" y="3297363"/>
            <a:ext cx="3342300" cy="2438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100"/>
              </a:spcBef>
              <a:spcAft>
                <a:spcPts val="0"/>
              </a:spcAft>
              <a:buClr>
                <a:schemeClr val="accent6"/>
              </a:buClr>
              <a:buSzPts val="1500"/>
              <a:buFont typeface="Arial"/>
              <a:buNone/>
              <a:defRPr b="0" i="0" sz="15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707" name="Google Shape;707;g348f093c0de_0_568"/>
          <p:cNvSpPr/>
          <p:nvPr/>
        </p:nvSpPr>
        <p:spPr>
          <a:xfrm>
            <a:off x="8125105" y="443341"/>
            <a:ext cx="3700500" cy="5532900"/>
          </a:xfrm>
          <a:prstGeom prst="roundRect">
            <a:avLst>
              <a:gd fmla="val 7279" name="adj"/>
            </a:avLst>
          </a:prstGeom>
          <a:solidFill>
            <a:srgbClr val="EFF4F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708" name="Google Shape;708;g348f093c0de_0_568"/>
          <p:cNvSpPr/>
          <p:nvPr/>
        </p:nvSpPr>
        <p:spPr>
          <a:xfrm>
            <a:off x="8125105" y="443341"/>
            <a:ext cx="3700303" cy="1052950"/>
          </a:xfrm>
          <a:custGeom>
            <a:rect b="b" l="l" r="r" t="t"/>
            <a:pathLst>
              <a:path extrusionOk="0" h="1052950" w="3700303">
                <a:moveTo>
                  <a:pt x="269345" y="0"/>
                </a:moveTo>
                <a:lnTo>
                  <a:pt x="3430958" y="0"/>
                </a:lnTo>
                <a:cubicBezTo>
                  <a:pt x="3579713" y="0"/>
                  <a:pt x="3700303" y="120590"/>
                  <a:pt x="3700303" y="269345"/>
                </a:cubicBezTo>
                <a:lnTo>
                  <a:pt x="3700303" y="1052950"/>
                </a:lnTo>
                <a:lnTo>
                  <a:pt x="0" y="1052950"/>
                </a:lnTo>
                <a:lnTo>
                  <a:pt x="0" y="269345"/>
                </a:lnTo>
                <a:cubicBezTo>
                  <a:pt x="0" y="120590"/>
                  <a:pt x="120590" y="0"/>
                  <a:pt x="269345"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709" name="Google Shape;709;g348f093c0de_0_568"/>
          <p:cNvSpPr txBox="1"/>
          <p:nvPr>
            <p:ph idx="6" type="body"/>
          </p:nvPr>
        </p:nvSpPr>
        <p:spPr>
          <a:xfrm>
            <a:off x="8304058" y="674250"/>
            <a:ext cx="3342300" cy="5913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100"/>
              </a:spcBef>
              <a:spcAft>
                <a:spcPts val="0"/>
              </a:spcAft>
              <a:buClr>
                <a:schemeClr val="lt1"/>
              </a:buClr>
              <a:buSzPts val="1900"/>
              <a:buFont typeface="Arial"/>
              <a:buNone/>
              <a:defRPr b="1" i="0" sz="1900" u="none" cap="none" strike="noStrike">
                <a:solidFill>
                  <a:schemeClr val="lt1"/>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710" name="Google Shape;710;g348f093c0de_0_568"/>
          <p:cNvSpPr txBox="1"/>
          <p:nvPr>
            <p:ph idx="7" type="body"/>
          </p:nvPr>
        </p:nvSpPr>
        <p:spPr>
          <a:xfrm>
            <a:off x="8304058" y="1764140"/>
            <a:ext cx="3342300" cy="591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100"/>
              </a:spcBef>
              <a:spcAft>
                <a:spcPts val="0"/>
              </a:spcAft>
              <a:buClr>
                <a:schemeClr val="accent6"/>
              </a:buClr>
              <a:buSzPts val="4000"/>
              <a:buFont typeface="Arial"/>
              <a:buNone/>
              <a:defRPr b="1" i="0" sz="4000" u="none" cap="none" strike="noStrike">
                <a:solidFill>
                  <a:schemeClr val="accent6"/>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711" name="Google Shape;711;g348f093c0de_0_568"/>
          <p:cNvSpPr txBox="1"/>
          <p:nvPr>
            <p:ph idx="8" type="body"/>
          </p:nvPr>
        </p:nvSpPr>
        <p:spPr>
          <a:xfrm>
            <a:off x="8304058" y="2466107"/>
            <a:ext cx="3342300" cy="231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100"/>
              </a:spcBef>
              <a:spcAft>
                <a:spcPts val="0"/>
              </a:spcAft>
              <a:buClr>
                <a:schemeClr val="accent6"/>
              </a:buClr>
              <a:buSzPts val="1500"/>
              <a:buFont typeface="Arial"/>
              <a:buNone/>
              <a:defRPr b="0" i="0" sz="15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712" name="Google Shape;712;g348f093c0de_0_568"/>
          <p:cNvSpPr txBox="1"/>
          <p:nvPr>
            <p:ph idx="9" type="body"/>
          </p:nvPr>
        </p:nvSpPr>
        <p:spPr>
          <a:xfrm>
            <a:off x="8304058" y="2793990"/>
            <a:ext cx="3342300" cy="231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100"/>
              </a:spcBef>
              <a:spcAft>
                <a:spcPts val="0"/>
              </a:spcAft>
              <a:buClr>
                <a:schemeClr val="accent2"/>
              </a:buClr>
              <a:buSzPts val="1500"/>
              <a:buFont typeface="Arial"/>
              <a:buNone/>
              <a:defRPr b="1" i="0" sz="1500" u="none" cap="none" strike="noStrike">
                <a:solidFill>
                  <a:schemeClr val="accent2"/>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713" name="Google Shape;713;g348f093c0de_0_568"/>
          <p:cNvSpPr txBox="1"/>
          <p:nvPr>
            <p:ph idx="13" type="body"/>
          </p:nvPr>
        </p:nvSpPr>
        <p:spPr>
          <a:xfrm>
            <a:off x="8304058" y="3297363"/>
            <a:ext cx="3342300" cy="2438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100"/>
              </a:spcBef>
              <a:spcAft>
                <a:spcPts val="0"/>
              </a:spcAft>
              <a:buClr>
                <a:schemeClr val="accent6"/>
              </a:buClr>
              <a:buSzPts val="1500"/>
              <a:buFont typeface="Arial"/>
              <a:buNone/>
              <a:defRPr b="0" i="0" sz="15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714" name="Google Shape;714;g348f093c0de_0_568"/>
          <p:cNvSpPr/>
          <p:nvPr/>
        </p:nvSpPr>
        <p:spPr>
          <a:xfrm>
            <a:off x="366593" y="443341"/>
            <a:ext cx="3700500" cy="5532900"/>
          </a:xfrm>
          <a:prstGeom prst="roundRect">
            <a:avLst>
              <a:gd fmla="val 7279" name="adj"/>
            </a:avLst>
          </a:prstGeom>
          <a:solidFill>
            <a:srgbClr val="EFF4F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715" name="Google Shape;715;g348f093c0de_0_568"/>
          <p:cNvSpPr/>
          <p:nvPr/>
        </p:nvSpPr>
        <p:spPr>
          <a:xfrm>
            <a:off x="366593" y="443341"/>
            <a:ext cx="3700303" cy="1052950"/>
          </a:xfrm>
          <a:custGeom>
            <a:rect b="b" l="l" r="r" t="t"/>
            <a:pathLst>
              <a:path extrusionOk="0" h="1052950" w="3700303">
                <a:moveTo>
                  <a:pt x="269345" y="0"/>
                </a:moveTo>
                <a:lnTo>
                  <a:pt x="3430958" y="0"/>
                </a:lnTo>
                <a:cubicBezTo>
                  <a:pt x="3579713" y="0"/>
                  <a:pt x="3700303" y="120590"/>
                  <a:pt x="3700303" y="269345"/>
                </a:cubicBezTo>
                <a:lnTo>
                  <a:pt x="3700303" y="1052950"/>
                </a:lnTo>
                <a:lnTo>
                  <a:pt x="0" y="1052950"/>
                </a:lnTo>
                <a:lnTo>
                  <a:pt x="0" y="269345"/>
                </a:lnTo>
                <a:cubicBezTo>
                  <a:pt x="0" y="120590"/>
                  <a:pt x="120590" y="0"/>
                  <a:pt x="269345"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716" name="Google Shape;716;g348f093c0de_0_568"/>
          <p:cNvSpPr txBox="1"/>
          <p:nvPr>
            <p:ph idx="14" type="body"/>
          </p:nvPr>
        </p:nvSpPr>
        <p:spPr>
          <a:xfrm>
            <a:off x="545546" y="674250"/>
            <a:ext cx="3342300" cy="5913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100"/>
              </a:spcBef>
              <a:spcAft>
                <a:spcPts val="0"/>
              </a:spcAft>
              <a:buClr>
                <a:schemeClr val="lt1"/>
              </a:buClr>
              <a:buSzPts val="1900"/>
              <a:buFont typeface="Arial"/>
              <a:buNone/>
              <a:defRPr b="1" i="0" sz="1900" u="none" cap="none" strike="noStrike">
                <a:solidFill>
                  <a:schemeClr val="lt1"/>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717" name="Google Shape;717;g348f093c0de_0_568"/>
          <p:cNvSpPr txBox="1"/>
          <p:nvPr>
            <p:ph idx="15" type="body"/>
          </p:nvPr>
        </p:nvSpPr>
        <p:spPr>
          <a:xfrm>
            <a:off x="545546" y="1764140"/>
            <a:ext cx="3342300" cy="591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100"/>
              </a:spcBef>
              <a:spcAft>
                <a:spcPts val="0"/>
              </a:spcAft>
              <a:buClr>
                <a:schemeClr val="accent6"/>
              </a:buClr>
              <a:buSzPts val="4000"/>
              <a:buFont typeface="Arial"/>
              <a:buNone/>
              <a:defRPr b="1" i="0" sz="4000" u="none" cap="none" strike="noStrike">
                <a:solidFill>
                  <a:schemeClr val="accent6"/>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718" name="Google Shape;718;g348f093c0de_0_568"/>
          <p:cNvSpPr txBox="1"/>
          <p:nvPr>
            <p:ph idx="16" type="body"/>
          </p:nvPr>
        </p:nvSpPr>
        <p:spPr>
          <a:xfrm>
            <a:off x="545546" y="2466107"/>
            <a:ext cx="3342300" cy="231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100"/>
              </a:spcBef>
              <a:spcAft>
                <a:spcPts val="0"/>
              </a:spcAft>
              <a:buClr>
                <a:schemeClr val="accent6"/>
              </a:buClr>
              <a:buSzPts val="1500"/>
              <a:buFont typeface="Arial"/>
              <a:buNone/>
              <a:defRPr b="0" i="0" sz="15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719" name="Google Shape;719;g348f093c0de_0_568"/>
          <p:cNvSpPr txBox="1"/>
          <p:nvPr>
            <p:ph idx="17" type="body"/>
          </p:nvPr>
        </p:nvSpPr>
        <p:spPr>
          <a:xfrm>
            <a:off x="545546" y="2793990"/>
            <a:ext cx="3342300" cy="231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100"/>
              </a:spcBef>
              <a:spcAft>
                <a:spcPts val="0"/>
              </a:spcAft>
              <a:buClr>
                <a:schemeClr val="accent2"/>
              </a:buClr>
              <a:buSzPts val="1500"/>
              <a:buFont typeface="Arial"/>
              <a:buNone/>
              <a:defRPr b="1" i="0" sz="1500" u="none" cap="none" strike="noStrike">
                <a:solidFill>
                  <a:schemeClr val="accent2"/>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720" name="Google Shape;720;g348f093c0de_0_568"/>
          <p:cNvSpPr txBox="1"/>
          <p:nvPr>
            <p:ph idx="18" type="body"/>
          </p:nvPr>
        </p:nvSpPr>
        <p:spPr>
          <a:xfrm>
            <a:off x="545546" y="3297363"/>
            <a:ext cx="3342300" cy="2438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100"/>
              </a:spcBef>
              <a:spcAft>
                <a:spcPts val="0"/>
              </a:spcAft>
              <a:buClr>
                <a:schemeClr val="accent6"/>
              </a:buClr>
              <a:buSzPts val="1500"/>
              <a:buFont typeface="Arial"/>
              <a:buNone/>
              <a:defRPr b="0" i="0" sz="15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pic>
        <p:nvPicPr>
          <p:cNvPr id="721" name="Google Shape;721;g348f093c0de_0_568" title="softworks_logo_horizontal_navy&amp;orange.png"/>
          <p:cNvPicPr preferRelativeResize="0"/>
          <p:nvPr/>
        </p:nvPicPr>
        <p:blipFill rotWithShape="1">
          <a:blip r:embed="rId3">
            <a:alphaModFix/>
          </a:blip>
          <a:srcRect b="129" l="0" r="0" t="118"/>
          <a:stretch/>
        </p:blipFill>
        <p:spPr>
          <a:xfrm>
            <a:off x="357551" y="6064432"/>
            <a:ext cx="1551708" cy="447439"/>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Title Slide">
  <p:cSld name="9_Title Slide">
    <p:spTree>
      <p:nvGrpSpPr>
        <p:cNvPr id="722" name="Shape 722"/>
        <p:cNvGrpSpPr/>
        <p:nvPr/>
      </p:nvGrpSpPr>
      <p:grpSpPr>
        <a:xfrm>
          <a:off x="0" y="0"/>
          <a:ext cx="0" cy="0"/>
          <a:chOff x="0" y="0"/>
          <a:chExt cx="0" cy="0"/>
        </a:xfrm>
      </p:grpSpPr>
      <p:sp>
        <p:nvSpPr>
          <p:cNvPr id="723" name="Google Shape;723;g348f093c0de_0_597"/>
          <p:cNvSpPr/>
          <p:nvPr/>
        </p:nvSpPr>
        <p:spPr>
          <a:xfrm>
            <a:off x="25" y="0"/>
            <a:ext cx="12192000" cy="6923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pic>
        <p:nvPicPr>
          <p:cNvPr descr="A black and grey logo&#10;&#10;Description automatically generated with medium confidence" id="724" name="Google Shape;724;g348f093c0de_0_597"/>
          <p:cNvPicPr preferRelativeResize="0"/>
          <p:nvPr/>
        </p:nvPicPr>
        <p:blipFill rotWithShape="1">
          <a:blip r:embed="rId2">
            <a:alphaModFix/>
          </a:blip>
          <a:srcRect b="0" l="0" r="0" t="0"/>
          <a:stretch/>
        </p:blipFill>
        <p:spPr>
          <a:xfrm>
            <a:off x="9220823" y="0"/>
            <a:ext cx="2971177" cy="6858001"/>
          </a:xfrm>
          <a:prstGeom prst="rect">
            <a:avLst/>
          </a:prstGeom>
          <a:noFill/>
          <a:ln>
            <a:noFill/>
          </a:ln>
        </p:spPr>
      </p:pic>
      <p:sp>
        <p:nvSpPr>
          <p:cNvPr id="725" name="Google Shape;725;g348f093c0de_0_597"/>
          <p:cNvSpPr/>
          <p:nvPr/>
        </p:nvSpPr>
        <p:spPr>
          <a:xfrm>
            <a:off x="11597049" y="6274470"/>
            <a:ext cx="237300" cy="2373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726" name="Google Shape;726;g348f093c0de_0_597"/>
          <p:cNvSpPr txBox="1"/>
          <p:nvPr/>
        </p:nvSpPr>
        <p:spPr>
          <a:xfrm>
            <a:off x="11513370" y="6277754"/>
            <a:ext cx="404700" cy="230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1" i="0" lang="en-US" sz="900" u="none" cap="none" strike="noStrike">
                <a:solidFill>
                  <a:schemeClr val="lt1"/>
                </a:solidFill>
                <a:latin typeface="Montserrat"/>
                <a:ea typeface="Montserrat"/>
                <a:cs typeface="Montserrat"/>
                <a:sym typeface="Montserrat"/>
              </a:rPr>
              <a:t>‹#›</a:t>
            </a:fld>
            <a:endParaRPr b="1" i="0" sz="900" u="none" cap="none" strike="noStrike">
              <a:solidFill>
                <a:schemeClr val="lt1"/>
              </a:solidFill>
              <a:latin typeface="Montserrat"/>
              <a:ea typeface="Montserrat"/>
              <a:cs typeface="Montserrat"/>
              <a:sym typeface="Montserrat"/>
            </a:endParaRPr>
          </a:p>
        </p:txBody>
      </p:sp>
      <p:sp>
        <p:nvSpPr>
          <p:cNvPr id="727" name="Google Shape;727;g348f093c0de_0_597"/>
          <p:cNvSpPr/>
          <p:nvPr/>
        </p:nvSpPr>
        <p:spPr>
          <a:xfrm>
            <a:off x="2050474" y="6347450"/>
            <a:ext cx="6766500" cy="915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728" name="Google Shape;728;g348f093c0de_0_597"/>
          <p:cNvSpPr txBox="1"/>
          <p:nvPr/>
        </p:nvSpPr>
        <p:spPr>
          <a:xfrm>
            <a:off x="8787442" y="6274470"/>
            <a:ext cx="28347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Montserrat"/>
                <a:ea typeface="Montserrat"/>
                <a:cs typeface="Montserrat"/>
                <a:sym typeface="Montserrat"/>
              </a:rPr>
              <a:t>© 2025 </a:t>
            </a:r>
            <a:r>
              <a:rPr b="1" i="0" lang="en-US" sz="900" u="none" cap="none" strike="noStrike">
                <a:solidFill>
                  <a:schemeClr val="dk1"/>
                </a:solidFill>
                <a:latin typeface="Montserrat"/>
                <a:ea typeface="Montserrat"/>
                <a:cs typeface="Montserrat"/>
                <a:sym typeface="Montserrat"/>
              </a:rPr>
              <a:t>Square 9</a:t>
            </a:r>
            <a:r>
              <a:rPr b="0" i="0" lang="en-US" sz="900" u="none" cap="none" strike="noStrike">
                <a:solidFill>
                  <a:schemeClr val="dk1"/>
                </a:solidFill>
                <a:latin typeface="Montserrat"/>
                <a:ea typeface="Montserrat"/>
                <a:cs typeface="Montserrat"/>
                <a:sym typeface="Montserrat"/>
              </a:rPr>
              <a:t>. All Rights Reserved.</a:t>
            </a:r>
            <a:endParaRPr b="0" i="0" sz="1500" u="none" cap="none" strike="noStrike">
              <a:solidFill>
                <a:srgbClr val="000000"/>
              </a:solidFill>
              <a:latin typeface="Arial"/>
              <a:ea typeface="Arial"/>
              <a:cs typeface="Arial"/>
              <a:sym typeface="Arial"/>
            </a:endParaRPr>
          </a:p>
        </p:txBody>
      </p:sp>
      <p:sp>
        <p:nvSpPr>
          <p:cNvPr id="729" name="Google Shape;729;g348f093c0de_0_597"/>
          <p:cNvSpPr txBox="1"/>
          <p:nvPr>
            <p:ph idx="1" type="body"/>
          </p:nvPr>
        </p:nvSpPr>
        <p:spPr>
          <a:xfrm>
            <a:off x="539188" y="551701"/>
            <a:ext cx="2961300" cy="584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2"/>
              </a:buClr>
              <a:buSzPts val="3600"/>
              <a:buFont typeface="Arial"/>
              <a:buNone/>
              <a:defRPr b="1" i="0" sz="3600" u="none" cap="none" strike="noStrike">
                <a:solidFill>
                  <a:schemeClr val="accent2"/>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730" name="Google Shape;730;g348f093c0de_0_597"/>
          <p:cNvSpPr/>
          <p:nvPr/>
        </p:nvSpPr>
        <p:spPr>
          <a:xfrm>
            <a:off x="665019" y="1154545"/>
            <a:ext cx="489600" cy="1389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731" name="Google Shape;731;g348f093c0de_0_597"/>
          <p:cNvSpPr/>
          <p:nvPr/>
        </p:nvSpPr>
        <p:spPr>
          <a:xfrm>
            <a:off x="7952509" y="443341"/>
            <a:ext cx="3700500" cy="5532900"/>
          </a:xfrm>
          <a:prstGeom prst="roundRect">
            <a:avLst>
              <a:gd fmla="val 7279"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732" name="Google Shape;732;g348f093c0de_0_597"/>
          <p:cNvSpPr txBox="1"/>
          <p:nvPr>
            <p:ph idx="2" type="body"/>
          </p:nvPr>
        </p:nvSpPr>
        <p:spPr>
          <a:xfrm>
            <a:off x="8131462" y="780468"/>
            <a:ext cx="3342300" cy="591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100"/>
              </a:spcBef>
              <a:spcAft>
                <a:spcPts val="0"/>
              </a:spcAft>
              <a:buClr>
                <a:schemeClr val="lt1"/>
              </a:buClr>
              <a:buSzPts val="2000"/>
              <a:buFont typeface="Arial"/>
              <a:buNone/>
              <a:defRPr b="1" i="0" sz="2000" u="none" cap="none" strike="noStrike">
                <a:solidFill>
                  <a:schemeClr val="lt1"/>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733" name="Google Shape;733;g348f093c0de_0_597"/>
          <p:cNvSpPr txBox="1"/>
          <p:nvPr>
            <p:ph idx="3" type="body"/>
          </p:nvPr>
        </p:nvSpPr>
        <p:spPr>
          <a:xfrm>
            <a:off x="8131462" y="1838031"/>
            <a:ext cx="3342300" cy="591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100"/>
              </a:spcBef>
              <a:spcAft>
                <a:spcPts val="0"/>
              </a:spcAft>
              <a:buClr>
                <a:schemeClr val="lt1"/>
              </a:buClr>
              <a:buSzPts val="4000"/>
              <a:buFont typeface="Arial"/>
              <a:buNone/>
              <a:defRPr b="1" i="0" sz="4000" u="none" cap="none" strike="noStrike">
                <a:solidFill>
                  <a:schemeClr val="lt1"/>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734" name="Google Shape;734;g348f093c0de_0_597"/>
          <p:cNvSpPr txBox="1"/>
          <p:nvPr>
            <p:ph idx="4" type="body"/>
          </p:nvPr>
        </p:nvSpPr>
        <p:spPr>
          <a:xfrm>
            <a:off x="8131462" y="2475343"/>
            <a:ext cx="3342300" cy="231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100"/>
              </a:spcBef>
              <a:spcAft>
                <a:spcPts val="0"/>
              </a:spcAft>
              <a:buClr>
                <a:schemeClr val="lt1"/>
              </a:buClr>
              <a:buSzPts val="1500"/>
              <a:buFont typeface="Arial"/>
              <a:buNone/>
              <a:defRPr b="0" i="0" sz="1500" u="none" cap="none" strike="noStrike">
                <a:solidFill>
                  <a:schemeClr val="lt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735" name="Google Shape;735;g348f093c0de_0_597"/>
          <p:cNvSpPr txBox="1"/>
          <p:nvPr>
            <p:ph idx="5" type="body"/>
          </p:nvPr>
        </p:nvSpPr>
        <p:spPr>
          <a:xfrm>
            <a:off x="8131462" y="2886353"/>
            <a:ext cx="3342300" cy="231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100"/>
              </a:spcBef>
              <a:spcAft>
                <a:spcPts val="0"/>
              </a:spcAft>
              <a:buClr>
                <a:schemeClr val="lt1"/>
              </a:buClr>
              <a:buSzPts val="1500"/>
              <a:buFont typeface="Arial"/>
              <a:buNone/>
              <a:defRPr b="0" i="0" sz="1500" u="none" cap="none" strike="noStrike">
                <a:solidFill>
                  <a:schemeClr val="lt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736" name="Google Shape;736;g348f093c0de_0_597"/>
          <p:cNvSpPr txBox="1"/>
          <p:nvPr>
            <p:ph idx="6" type="body"/>
          </p:nvPr>
        </p:nvSpPr>
        <p:spPr>
          <a:xfrm>
            <a:off x="8131462" y="3297363"/>
            <a:ext cx="3342300" cy="2438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100"/>
              </a:spcBef>
              <a:spcAft>
                <a:spcPts val="0"/>
              </a:spcAft>
              <a:buClr>
                <a:schemeClr val="lt1"/>
              </a:buClr>
              <a:buSzPts val="1500"/>
              <a:buFont typeface="Arial"/>
              <a:buNone/>
              <a:defRPr b="0" i="0" sz="1500" u="none" cap="none" strike="noStrike">
                <a:solidFill>
                  <a:schemeClr val="lt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737" name="Google Shape;737;g348f093c0de_0_597"/>
          <p:cNvSpPr/>
          <p:nvPr/>
        </p:nvSpPr>
        <p:spPr>
          <a:xfrm>
            <a:off x="3876394" y="443341"/>
            <a:ext cx="3700500" cy="5532900"/>
          </a:xfrm>
          <a:prstGeom prst="roundRect">
            <a:avLst>
              <a:gd fmla="val 7279" name="adj"/>
            </a:avLst>
          </a:prstGeom>
          <a:solidFill>
            <a:srgbClr val="EFF4F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pic>
        <p:nvPicPr>
          <p:cNvPr id="738" name="Google Shape;738;g348f093c0de_0_597" title="softworks_logo_horizontal_navy&amp;orange.png"/>
          <p:cNvPicPr preferRelativeResize="0"/>
          <p:nvPr/>
        </p:nvPicPr>
        <p:blipFill rotWithShape="1">
          <a:blip r:embed="rId3">
            <a:alphaModFix/>
          </a:blip>
          <a:srcRect b="129" l="0" r="0" t="118"/>
          <a:stretch/>
        </p:blipFill>
        <p:spPr>
          <a:xfrm>
            <a:off x="357551" y="6064432"/>
            <a:ext cx="1551708" cy="447439"/>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Theme">
  <p:cSld name="11_Title Slide">
    <p:spTree>
      <p:nvGrpSpPr>
        <p:cNvPr id="739" name="Shape 739"/>
        <p:cNvGrpSpPr/>
        <p:nvPr/>
      </p:nvGrpSpPr>
      <p:grpSpPr>
        <a:xfrm>
          <a:off x="0" y="0"/>
          <a:ext cx="0" cy="0"/>
          <a:chOff x="0" y="0"/>
          <a:chExt cx="0" cy="0"/>
        </a:xfrm>
      </p:grpSpPr>
      <p:sp>
        <p:nvSpPr>
          <p:cNvPr id="740" name="Google Shape;740;g348f093c0de_0_614"/>
          <p:cNvSpPr/>
          <p:nvPr/>
        </p:nvSpPr>
        <p:spPr>
          <a:xfrm>
            <a:off x="25" y="0"/>
            <a:ext cx="12192000" cy="6923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pic>
        <p:nvPicPr>
          <p:cNvPr descr="A black and grey logo&#10;&#10;Description automatically generated with medium confidence" id="741" name="Google Shape;741;g348f093c0de_0_614"/>
          <p:cNvPicPr preferRelativeResize="0"/>
          <p:nvPr/>
        </p:nvPicPr>
        <p:blipFill rotWithShape="1">
          <a:blip r:embed="rId2">
            <a:alphaModFix/>
          </a:blip>
          <a:srcRect b="0" l="0" r="0" t="0"/>
          <a:stretch/>
        </p:blipFill>
        <p:spPr>
          <a:xfrm>
            <a:off x="9220823" y="0"/>
            <a:ext cx="2971177" cy="6858001"/>
          </a:xfrm>
          <a:prstGeom prst="rect">
            <a:avLst/>
          </a:prstGeom>
          <a:noFill/>
          <a:ln>
            <a:noFill/>
          </a:ln>
        </p:spPr>
      </p:pic>
      <p:sp>
        <p:nvSpPr>
          <p:cNvPr id="742" name="Google Shape;742;g348f093c0de_0_614"/>
          <p:cNvSpPr/>
          <p:nvPr/>
        </p:nvSpPr>
        <p:spPr>
          <a:xfrm>
            <a:off x="11597049" y="6274470"/>
            <a:ext cx="237300" cy="2373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743" name="Google Shape;743;g348f093c0de_0_614"/>
          <p:cNvSpPr txBox="1"/>
          <p:nvPr/>
        </p:nvSpPr>
        <p:spPr>
          <a:xfrm>
            <a:off x="11513370" y="6277754"/>
            <a:ext cx="404700" cy="230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1" i="0" lang="en-US" sz="900" u="none" cap="none" strike="noStrike">
                <a:solidFill>
                  <a:schemeClr val="lt1"/>
                </a:solidFill>
                <a:latin typeface="Montserrat"/>
                <a:ea typeface="Montserrat"/>
                <a:cs typeface="Montserrat"/>
                <a:sym typeface="Montserrat"/>
              </a:rPr>
              <a:t>‹#›</a:t>
            </a:fld>
            <a:endParaRPr b="1" i="0" sz="900" u="none" cap="none" strike="noStrike">
              <a:solidFill>
                <a:schemeClr val="lt1"/>
              </a:solidFill>
              <a:latin typeface="Montserrat"/>
              <a:ea typeface="Montserrat"/>
              <a:cs typeface="Montserrat"/>
              <a:sym typeface="Montserrat"/>
            </a:endParaRPr>
          </a:p>
        </p:txBody>
      </p:sp>
      <p:sp>
        <p:nvSpPr>
          <p:cNvPr id="744" name="Google Shape;744;g348f093c0de_0_614"/>
          <p:cNvSpPr/>
          <p:nvPr/>
        </p:nvSpPr>
        <p:spPr>
          <a:xfrm>
            <a:off x="2050474" y="6347450"/>
            <a:ext cx="6766500" cy="915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745" name="Google Shape;745;g348f093c0de_0_614"/>
          <p:cNvSpPr txBox="1"/>
          <p:nvPr/>
        </p:nvSpPr>
        <p:spPr>
          <a:xfrm>
            <a:off x="8787442" y="6274470"/>
            <a:ext cx="28347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Montserrat"/>
                <a:ea typeface="Montserrat"/>
                <a:cs typeface="Montserrat"/>
                <a:sym typeface="Montserrat"/>
              </a:rPr>
              <a:t>© 2025 </a:t>
            </a:r>
            <a:r>
              <a:rPr b="1" i="0" lang="en-US" sz="900" u="none" cap="none" strike="noStrike">
                <a:solidFill>
                  <a:schemeClr val="dk1"/>
                </a:solidFill>
                <a:latin typeface="Montserrat"/>
                <a:ea typeface="Montserrat"/>
                <a:cs typeface="Montserrat"/>
                <a:sym typeface="Montserrat"/>
              </a:rPr>
              <a:t>Square 9</a:t>
            </a:r>
            <a:r>
              <a:rPr b="0" i="0" lang="en-US" sz="900" u="none" cap="none" strike="noStrike">
                <a:solidFill>
                  <a:schemeClr val="dk1"/>
                </a:solidFill>
                <a:latin typeface="Montserrat"/>
                <a:ea typeface="Montserrat"/>
                <a:cs typeface="Montserrat"/>
                <a:sym typeface="Montserrat"/>
              </a:rPr>
              <a:t>. All Rights Reserved.</a:t>
            </a:r>
            <a:endParaRPr b="0" i="0" sz="1500" u="none" cap="none" strike="noStrike">
              <a:solidFill>
                <a:srgbClr val="000000"/>
              </a:solidFill>
              <a:latin typeface="Arial"/>
              <a:ea typeface="Arial"/>
              <a:cs typeface="Arial"/>
              <a:sym typeface="Arial"/>
            </a:endParaRPr>
          </a:p>
        </p:txBody>
      </p:sp>
      <p:sp>
        <p:nvSpPr>
          <p:cNvPr id="746" name="Google Shape;746;g348f093c0de_0_614"/>
          <p:cNvSpPr/>
          <p:nvPr/>
        </p:nvSpPr>
        <p:spPr>
          <a:xfrm>
            <a:off x="665019" y="1154545"/>
            <a:ext cx="489600" cy="1389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747" name="Google Shape;747;g348f093c0de_0_614"/>
          <p:cNvSpPr txBox="1"/>
          <p:nvPr>
            <p:ph idx="1" type="body"/>
          </p:nvPr>
        </p:nvSpPr>
        <p:spPr>
          <a:xfrm>
            <a:off x="539188" y="551701"/>
            <a:ext cx="11113500" cy="584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2"/>
              </a:buClr>
              <a:buSzPts val="3600"/>
              <a:buFont typeface="Arial"/>
              <a:buNone/>
              <a:defRPr b="1" i="0" sz="3600" u="none" cap="none" strike="noStrike">
                <a:solidFill>
                  <a:schemeClr val="accent2"/>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748" name="Google Shape;748;g348f093c0de_0_614"/>
          <p:cNvSpPr txBox="1"/>
          <p:nvPr>
            <p:ph idx="2" type="body"/>
          </p:nvPr>
        </p:nvSpPr>
        <p:spPr>
          <a:xfrm>
            <a:off x="539188" y="1350650"/>
            <a:ext cx="11113500" cy="275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2"/>
              </a:buClr>
              <a:buSzPts val="1500"/>
              <a:buFont typeface="Arial"/>
              <a:buNone/>
              <a:defRPr b="0" i="0" sz="1500" u="none" cap="none" strike="noStrike">
                <a:solidFill>
                  <a:schemeClr val="accent2"/>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749" name="Google Shape;749;g348f093c0de_0_614"/>
          <p:cNvSpPr/>
          <p:nvPr>
            <p:ph idx="3" type="pic"/>
          </p:nvPr>
        </p:nvSpPr>
        <p:spPr>
          <a:xfrm>
            <a:off x="5449365" y="1886349"/>
            <a:ext cx="1293300" cy="1293300"/>
          </a:xfrm>
          <a:prstGeom prst="rect">
            <a:avLst/>
          </a:prstGeom>
          <a:solidFill>
            <a:schemeClr val="lt1"/>
          </a:solidFill>
          <a:ln>
            <a:noFill/>
          </a:ln>
        </p:spPr>
      </p:sp>
      <p:sp>
        <p:nvSpPr>
          <p:cNvPr id="750" name="Google Shape;750;g348f093c0de_0_614"/>
          <p:cNvSpPr/>
          <p:nvPr>
            <p:ph idx="4" type="pic"/>
          </p:nvPr>
        </p:nvSpPr>
        <p:spPr>
          <a:xfrm>
            <a:off x="4006952" y="1886349"/>
            <a:ext cx="1293300" cy="1293300"/>
          </a:xfrm>
          <a:prstGeom prst="rect">
            <a:avLst/>
          </a:prstGeom>
          <a:solidFill>
            <a:schemeClr val="lt1"/>
          </a:solidFill>
          <a:ln>
            <a:noFill/>
          </a:ln>
        </p:spPr>
      </p:sp>
      <p:sp>
        <p:nvSpPr>
          <p:cNvPr id="751" name="Google Shape;751;g348f093c0de_0_614"/>
          <p:cNvSpPr/>
          <p:nvPr>
            <p:ph idx="5" type="pic"/>
          </p:nvPr>
        </p:nvSpPr>
        <p:spPr>
          <a:xfrm>
            <a:off x="2564539" y="1886349"/>
            <a:ext cx="1293300" cy="1293300"/>
          </a:xfrm>
          <a:prstGeom prst="rect">
            <a:avLst/>
          </a:prstGeom>
          <a:solidFill>
            <a:schemeClr val="lt1"/>
          </a:solidFill>
          <a:ln>
            <a:noFill/>
          </a:ln>
        </p:spPr>
      </p:sp>
      <p:sp>
        <p:nvSpPr>
          <p:cNvPr id="752" name="Google Shape;752;g348f093c0de_0_614"/>
          <p:cNvSpPr/>
          <p:nvPr>
            <p:ph idx="6" type="pic"/>
          </p:nvPr>
        </p:nvSpPr>
        <p:spPr>
          <a:xfrm>
            <a:off x="1122126" y="1886349"/>
            <a:ext cx="1293300" cy="1293300"/>
          </a:xfrm>
          <a:prstGeom prst="rect">
            <a:avLst/>
          </a:prstGeom>
          <a:solidFill>
            <a:schemeClr val="lt1"/>
          </a:solidFill>
          <a:ln>
            <a:noFill/>
          </a:ln>
        </p:spPr>
      </p:sp>
      <p:sp>
        <p:nvSpPr>
          <p:cNvPr id="753" name="Google Shape;753;g348f093c0de_0_614"/>
          <p:cNvSpPr/>
          <p:nvPr>
            <p:ph idx="7" type="pic"/>
          </p:nvPr>
        </p:nvSpPr>
        <p:spPr>
          <a:xfrm>
            <a:off x="6891778" y="1886349"/>
            <a:ext cx="1293300" cy="1293300"/>
          </a:xfrm>
          <a:prstGeom prst="rect">
            <a:avLst/>
          </a:prstGeom>
          <a:solidFill>
            <a:schemeClr val="lt1"/>
          </a:solidFill>
          <a:ln>
            <a:noFill/>
          </a:ln>
        </p:spPr>
      </p:sp>
      <p:sp>
        <p:nvSpPr>
          <p:cNvPr id="754" name="Google Shape;754;g348f093c0de_0_614"/>
          <p:cNvSpPr/>
          <p:nvPr>
            <p:ph idx="8" type="pic"/>
          </p:nvPr>
        </p:nvSpPr>
        <p:spPr>
          <a:xfrm>
            <a:off x="8334191" y="1886349"/>
            <a:ext cx="1293300" cy="1293300"/>
          </a:xfrm>
          <a:prstGeom prst="rect">
            <a:avLst/>
          </a:prstGeom>
          <a:solidFill>
            <a:schemeClr val="lt1"/>
          </a:solidFill>
          <a:ln>
            <a:noFill/>
          </a:ln>
        </p:spPr>
      </p:sp>
      <p:sp>
        <p:nvSpPr>
          <p:cNvPr id="755" name="Google Shape;755;g348f093c0de_0_614"/>
          <p:cNvSpPr/>
          <p:nvPr>
            <p:ph idx="9" type="pic"/>
          </p:nvPr>
        </p:nvSpPr>
        <p:spPr>
          <a:xfrm>
            <a:off x="9776606" y="1886349"/>
            <a:ext cx="1293300" cy="1293300"/>
          </a:xfrm>
          <a:prstGeom prst="rect">
            <a:avLst/>
          </a:prstGeom>
          <a:solidFill>
            <a:schemeClr val="lt1"/>
          </a:solidFill>
          <a:ln>
            <a:noFill/>
          </a:ln>
        </p:spPr>
      </p:sp>
      <p:sp>
        <p:nvSpPr>
          <p:cNvPr id="756" name="Google Shape;756;g348f093c0de_0_614"/>
          <p:cNvSpPr/>
          <p:nvPr>
            <p:ph idx="13" type="pic"/>
          </p:nvPr>
        </p:nvSpPr>
        <p:spPr>
          <a:xfrm>
            <a:off x="6160564" y="3221009"/>
            <a:ext cx="1293300" cy="1293300"/>
          </a:xfrm>
          <a:prstGeom prst="rect">
            <a:avLst/>
          </a:prstGeom>
          <a:solidFill>
            <a:schemeClr val="lt1"/>
          </a:solidFill>
          <a:ln>
            <a:noFill/>
          </a:ln>
        </p:spPr>
      </p:sp>
      <p:sp>
        <p:nvSpPr>
          <p:cNvPr id="757" name="Google Shape;757;g348f093c0de_0_614"/>
          <p:cNvSpPr/>
          <p:nvPr>
            <p:ph idx="14" type="pic"/>
          </p:nvPr>
        </p:nvSpPr>
        <p:spPr>
          <a:xfrm>
            <a:off x="4718151" y="3221009"/>
            <a:ext cx="1293300" cy="1293300"/>
          </a:xfrm>
          <a:prstGeom prst="rect">
            <a:avLst/>
          </a:prstGeom>
          <a:solidFill>
            <a:schemeClr val="lt1"/>
          </a:solidFill>
          <a:ln>
            <a:noFill/>
          </a:ln>
        </p:spPr>
      </p:sp>
      <p:sp>
        <p:nvSpPr>
          <p:cNvPr id="758" name="Google Shape;758;g348f093c0de_0_614"/>
          <p:cNvSpPr/>
          <p:nvPr>
            <p:ph idx="15" type="pic"/>
          </p:nvPr>
        </p:nvSpPr>
        <p:spPr>
          <a:xfrm>
            <a:off x="3275738" y="3221009"/>
            <a:ext cx="1293300" cy="1293300"/>
          </a:xfrm>
          <a:prstGeom prst="rect">
            <a:avLst/>
          </a:prstGeom>
          <a:solidFill>
            <a:schemeClr val="lt1"/>
          </a:solidFill>
          <a:ln>
            <a:noFill/>
          </a:ln>
        </p:spPr>
      </p:sp>
      <p:sp>
        <p:nvSpPr>
          <p:cNvPr id="759" name="Google Shape;759;g348f093c0de_0_614"/>
          <p:cNvSpPr/>
          <p:nvPr>
            <p:ph idx="16" type="pic"/>
          </p:nvPr>
        </p:nvSpPr>
        <p:spPr>
          <a:xfrm>
            <a:off x="1833325" y="3221009"/>
            <a:ext cx="1293300" cy="1293300"/>
          </a:xfrm>
          <a:prstGeom prst="rect">
            <a:avLst/>
          </a:prstGeom>
          <a:solidFill>
            <a:schemeClr val="lt1"/>
          </a:solidFill>
          <a:ln>
            <a:noFill/>
          </a:ln>
        </p:spPr>
      </p:sp>
      <p:sp>
        <p:nvSpPr>
          <p:cNvPr id="760" name="Google Shape;760;g348f093c0de_0_614"/>
          <p:cNvSpPr/>
          <p:nvPr>
            <p:ph idx="17" type="pic"/>
          </p:nvPr>
        </p:nvSpPr>
        <p:spPr>
          <a:xfrm>
            <a:off x="7602977" y="3221009"/>
            <a:ext cx="1293300" cy="1293300"/>
          </a:xfrm>
          <a:prstGeom prst="rect">
            <a:avLst/>
          </a:prstGeom>
          <a:solidFill>
            <a:schemeClr val="lt1"/>
          </a:solidFill>
          <a:ln>
            <a:noFill/>
          </a:ln>
        </p:spPr>
      </p:sp>
      <p:sp>
        <p:nvSpPr>
          <p:cNvPr id="761" name="Google Shape;761;g348f093c0de_0_614"/>
          <p:cNvSpPr/>
          <p:nvPr>
            <p:ph idx="18" type="pic"/>
          </p:nvPr>
        </p:nvSpPr>
        <p:spPr>
          <a:xfrm>
            <a:off x="9045390" y="3221009"/>
            <a:ext cx="1293300" cy="1293300"/>
          </a:xfrm>
          <a:prstGeom prst="rect">
            <a:avLst/>
          </a:prstGeom>
          <a:solidFill>
            <a:schemeClr val="lt1"/>
          </a:solidFill>
          <a:ln>
            <a:noFill/>
          </a:ln>
        </p:spPr>
      </p:sp>
      <p:sp>
        <p:nvSpPr>
          <p:cNvPr id="762" name="Google Shape;762;g348f093c0de_0_614"/>
          <p:cNvSpPr/>
          <p:nvPr>
            <p:ph idx="19" type="pic"/>
          </p:nvPr>
        </p:nvSpPr>
        <p:spPr>
          <a:xfrm>
            <a:off x="5444652" y="4608774"/>
            <a:ext cx="1293300" cy="1293300"/>
          </a:xfrm>
          <a:prstGeom prst="rect">
            <a:avLst/>
          </a:prstGeom>
          <a:solidFill>
            <a:schemeClr val="lt1"/>
          </a:solidFill>
          <a:ln>
            <a:noFill/>
          </a:ln>
        </p:spPr>
      </p:sp>
      <p:sp>
        <p:nvSpPr>
          <p:cNvPr id="763" name="Google Shape;763;g348f093c0de_0_614"/>
          <p:cNvSpPr/>
          <p:nvPr>
            <p:ph idx="20" type="pic"/>
          </p:nvPr>
        </p:nvSpPr>
        <p:spPr>
          <a:xfrm>
            <a:off x="7565036" y="4608774"/>
            <a:ext cx="1293300" cy="1293300"/>
          </a:xfrm>
          <a:prstGeom prst="rect">
            <a:avLst/>
          </a:prstGeom>
          <a:solidFill>
            <a:schemeClr val="lt1"/>
          </a:solidFill>
          <a:ln>
            <a:noFill/>
          </a:ln>
        </p:spPr>
      </p:sp>
      <p:sp>
        <p:nvSpPr>
          <p:cNvPr id="764" name="Google Shape;764;g348f093c0de_0_614"/>
          <p:cNvSpPr/>
          <p:nvPr>
            <p:ph idx="21" type="pic"/>
          </p:nvPr>
        </p:nvSpPr>
        <p:spPr>
          <a:xfrm>
            <a:off x="9685418" y="4608774"/>
            <a:ext cx="1293300" cy="1293300"/>
          </a:xfrm>
          <a:prstGeom prst="rect">
            <a:avLst/>
          </a:prstGeom>
          <a:solidFill>
            <a:schemeClr val="lt1"/>
          </a:solidFill>
          <a:ln>
            <a:noFill/>
          </a:ln>
        </p:spPr>
      </p:sp>
      <p:sp>
        <p:nvSpPr>
          <p:cNvPr id="765" name="Google Shape;765;g348f093c0de_0_614"/>
          <p:cNvSpPr/>
          <p:nvPr>
            <p:ph idx="22" type="pic"/>
          </p:nvPr>
        </p:nvSpPr>
        <p:spPr>
          <a:xfrm>
            <a:off x="3324268" y="4608774"/>
            <a:ext cx="1293300" cy="1293300"/>
          </a:xfrm>
          <a:prstGeom prst="rect">
            <a:avLst/>
          </a:prstGeom>
          <a:solidFill>
            <a:schemeClr val="lt1"/>
          </a:solidFill>
          <a:ln>
            <a:noFill/>
          </a:ln>
        </p:spPr>
      </p:sp>
      <p:sp>
        <p:nvSpPr>
          <p:cNvPr id="766" name="Google Shape;766;g348f093c0de_0_614"/>
          <p:cNvSpPr/>
          <p:nvPr>
            <p:ph idx="23" type="pic"/>
          </p:nvPr>
        </p:nvSpPr>
        <p:spPr>
          <a:xfrm>
            <a:off x="1203884" y="4608774"/>
            <a:ext cx="1293300" cy="1293300"/>
          </a:xfrm>
          <a:prstGeom prst="rect">
            <a:avLst/>
          </a:prstGeom>
          <a:solidFill>
            <a:schemeClr val="lt1"/>
          </a:solidFill>
          <a:ln>
            <a:noFill/>
          </a:ln>
        </p:spPr>
      </p:sp>
      <p:pic>
        <p:nvPicPr>
          <p:cNvPr id="767" name="Google Shape;767;g348f093c0de_0_614" title="softworks_logo_horizontal_navy&amp;orange.png"/>
          <p:cNvPicPr preferRelativeResize="0"/>
          <p:nvPr/>
        </p:nvPicPr>
        <p:blipFill rotWithShape="1">
          <a:blip r:embed="rId3">
            <a:alphaModFix/>
          </a:blip>
          <a:srcRect b="129" l="0" r="0" t="118"/>
          <a:stretch/>
        </p:blipFill>
        <p:spPr>
          <a:xfrm>
            <a:off x="357551" y="6064432"/>
            <a:ext cx="1551708" cy="447439"/>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768" name="Shape 768"/>
        <p:cNvGrpSpPr/>
        <p:nvPr/>
      </p:nvGrpSpPr>
      <p:grpSpPr>
        <a:xfrm>
          <a:off x="0" y="0"/>
          <a:ext cx="0" cy="0"/>
          <a:chOff x="0" y="0"/>
          <a:chExt cx="0" cy="0"/>
        </a:xfrm>
      </p:grpSpPr>
      <p:sp>
        <p:nvSpPr>
          <p:cNvPr id="769" name="Google Shape;769;g348f093c0de_0_643"/>
          <p:cNvSpPr/>
          <p:nvPr/>
        </p:nvSpPr>
        <p:spPr>
          <a:xfrm>
            <a:off x="25" y="0"/>
            <a:ext cx="12192000" cy="6923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770" name="Google Shape;770;g348f093c0de_0_643"/>
          <p:cNvSpPr/>
          <p:nvPr/>
        </p:nvSpPr>
        <p:spPr>
          <a:xfrm>
            <a:off x="1" y="0"/>
            <a:ext cx="4479600"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771" name="Google Shape;771;g348f093c0de_0_643"/>
          <p:cNvSpPr/>
          <p:nvPr/>
        </p:nvSpPr>
        <p:spPr>
          <a:xfrm>
            <a:off x="11597049" y="6274470"/>
            <a:ext cx="237300" cy="2373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772" name="Google Shape;772;g348f093c0de_0_643"/>
          <p:cNvSpPr txBox="1"/>
          <p:nvPr/>
        </p:nvSpPr>
        <p:spPr>
          <a:xfrm>
            <a:off x="11513370" y="6277754"/>
            <a:ext cx="404700" cy="230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1" i="0" lang="en-US" sz="900" u="none" cap="none" strike="noStrike">
                <a:solidFill>
                  <a:schemeClr val="lt1"/>
                </a:solidFill>
                <a:latin typeface="Montserrat"/>
                <a:ea typeface="Montserrat"/>
                <a:cs typeface="Montserrat"/>
                <a:sym typeface="Montserrat"/>
              </a:rPr>
              <a:t>‹#›</a:t>
            </a:fld>
            <a:endParaRPr b="1" i="0" sz="900" u="none" cap="none" strike="noStrike">
              <a:solidFill>
                <a:schemeClr val="lt1"/>
              </a:solidFill>
              <a:latin typeface="Montserrat"/>
              <a:ea typeface="Montserrat"/>
              <a:cs typeface="Montserrat"/>
              <a:sym typeface="Montserrat"/>
            </a:endParaRPr>
          </a:p>
        </p:txBody>
      </p:sp>
      <p:sp>
        <p:nvSpPr>
          <p:cNvPr id="773" name="Google Shape;773;g348f093c0de_0_643"/>
          <p:cNvSpPr/>
          <p:nvPr/>
        </p:nvSpPr>
        <p:spPr>
          <a:xfrm>
            <a:off x="2050474" y="6347450"/>
            <a:ext cx="6766500" cy="915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774" name="Google Shape;774;g348f093c0de_0_643"/>
          <p:cNvSpPr txBox="1"/>
          <p:nvPr/>
        </p:nvSpPr>
        <p:spPr>
          <a:xfrm>
            <a:off x="8787442" y="6274470"/>
            <a:ext cx="28347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Montserrat"/>
                <a:ea typeface="Montserrat"/>
                <a:cs typeface="Montserrat"/>
                <a:sym typeface="Montserrat"/>
              </a:rPr>
              <a:t>© 2025 </a:t>
            </a:r>
            <a:r>
              <a:rPr b="1" i="0" lang="en-US" sz="900" u="none" cap="none" strike="noStrike">
                <a:solidFill>
                  <a:schemeClr val="dk1"/>
                </a:solidFill>
                <a:latin typeface="Montserrat"/>
                <a:ea typeface="Montserrat"/>
                <a:cs typeface="Montserrat"/>
                <a:sym typeface="Montserrat"/>
              </a:rPr>
              <a:t>Square 9</a:t>
            </a:r>
            <a:r>
              <a:rPr b="0" i="0" lang="en-US" sz="900" u="none" cap="none" strike="noStrike">
                <a:solidFill>
                  <a:schemeClr val="dk1"/>
                </a:solidFill>
                <a:latin typeface="Montserrat"/>
                <a:ea typeface="Montserrat"/>
                <a:cs typeface="Montserrat"/>
                <a:sym typeface="Montserrat"/>
              </a:rPr>
              <a:t>. All Rights Reserved.</a:t>
            </a:r>
            <a:endParaRPr b="0" i="0" sz="1500" u="none" cap="none" strike="noStrike">
              <a:solidFill>
                <a:srgbClr val="000000"/>
              </a:solidFill>
              <a:latin typeface="Arial"/>
              <a:ea typeface="Arial"/>
              <a:cs typeface="Arial"/>
              <a:sym typeface="Arial"/>
            </a:endParaRPr>
          </a:p>
        </p:txBody>
      </p:sp>
      <p:pic>
        <p:nvPicPr>
          <p:cNvPr id="775" name="Google Shape;775;g348f093c0de_0_643" title="softworks_logo_horizontal_white&amp;orange.png"/>
          <p:cNvPicPr preferRelativeResize="0"/>
          <p:nvPr/>
        </p:nvPicPr>
        <p:blipFill rotWithShape="1">
          <a:blip r:embed="rId2">
            <a:alphaModFix/>
          </a:blip>
          <a:srcRect b="129" l="0" r="0" t="118"/>
          <a:stretch/>
        </p:blipFill>
        <p:spPr>
          <a:xfrm>
            <a:off x="357551" y="6064432"/>
            <a:ext cx="1551708" cy="447439"/>
          </a:xfrm>
          <a:prstGeom prst="rect">
            <a:avLst/>
          </a:prstGeom>
          <a:noFill/>
          <a:ln>
            <a:noFill/>
          </a:ln>
        </p:spPr>
      </p:pic>
      <p:sp>
        <p:nvSpPr>
          <p:cNvPr id="776" name="Google Shape;776;g348f093c0de_0_643"/>
          <p:cNvSpPr/>
          <p:nvPr>
            <p:ph idx="2" type="pic"/>
          </p:nvPr>
        </p:nvSpPr>
        <p:spPr>
          <a:xfrm>
            <a:off x="512619" y="512618"/>
            <a:ext cx="6100500" cy="5033700"/>
          </a:xfrm>
          <a:prstGeom prst="rect">
            <a:avLst/>
          </a:prstGeom>
          <a:solidFill>
            <a:srgbClr val="F2F2F2"/>
          </a:solidFill>
          <a:ln>
            <a:noFill/>
          </a:ln>
        </p:spPr>
      </p:sp>
      <p:sp>
        <p:nvSpPr>
          <p:cNvPr id="777" name="Google Shape;777;g348f093c0de_0_643"/>
          <p:cNvSpPr txBox="1"/>
          <p:nvPr>
            <p:ph idx="1" type="body"/>
          </p:nvPr>
        </p:nvSpPr>
        <p:spPr>
          <a:xfrm>
            <a:off x="8165417" y="2967170"/>
            <a:ext cx="3297300" cy="473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778" name="Google Shape;778;g348f093c0de_0_643"/>
          <p:cNvSpPr txBox="1"/>
          <p:nvPr>
            <p:ph idx="3" type="body"/>
          </p:nvPr>
        </p:nvSpPr>
        <p:spPr>
          <a:xfrm>
            <a:off x="8165417" y="2653756"/>
            <a:ext cx="3297300" cy="28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1"/>
              </a:buClr>
              <a:buSzPts val="1900"/>
              <a:buFont typeface="Arial"/>
              <a:buNone/>
              <a:defRPr b="1" i="0" sz="1900" u="none" cap="none" strike="noStrike">
                <a:solidFill>
                  <a:schemeClr val="accent1"/>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779" name="Google Shape;779;g348f093c0de_0_643"/>
          <p:cNvSpPr/>
          <p:nvPr>
            <p:ph idx="4" type="pic"/>
          </p:nvPr>
        </p:nvSpPr>
        <p:spPr>
          <a:xfrm>
            <a:off x="7254460" y="2745927"/>
            <a:ext cx="696000" cy="693900"/>
          </a:xfrm>
          <a:prstGeom prst="ellipse">
            <a:avLst/>
          </a:prstGeom>
          <a:solidFill>
            <a:schemeClr val="accent1"/>
          </a:solidFill>
          <a:ln>
            <a:noFill/>
          </a:ln>
        </p:spPr>
      </p:sp>
      <p:sp>
        <p:nvSpPr>
          <p:cNvPr id="780" name="Google Shape;780;g348f093c0de_0_643"/>
          <p:cNvSpPr txBox="1"/>
          <p:nvPr>
            <p:ph idx="5" type="body"/>
          </p:nvPr>
        </p:nvSpPr>
        <p:spPr>
          <a:xfrm>
            <a:off x="7128629" y="551700"/>
            <a:ext cx="4426500" cy="1025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2"/>
              </a:buClr>
              <a:buSzPts val="3600"/>
              <a:buFont typeface="Arial"/>
              <a:buNone/>
              <a:defRPr b="1" i="0" sz="3600" u="none" cap="none" strike="noStrike">
                <a:solidFill>
                  <a:schemeClr val="accent2"/>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781" name="Google Shape;781;g348f093c0de_0_643"/>
          <p:cNvSpPr/>
          <p:nvPr/>
        </p:nvSpPr>
        <p:spPr>
          <a:xfrm>
            <a:off x="7254460" y="1588654"/>
            <a:ext cx="489600" cy="1389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782" name="Google Shape;782;g348f093c0de_0_643"/>
          <p:cNvSpPr txBox="1"/>
          <p:nvPr>
            <p:ph idx="6" type="body"/>
          </p:nvPr>
        </p:nvSpPr>
        <p:spPr>
          <a:xfrm>
            <a:off x="7128629" y="1815760"/>
            <a:ext cx="4426500" cy="528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200"/>
              <a:buFont typeface="Arial"/>
              <a:buNone/>
              <a:defRPr b="0" i="0" sz="12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783" name="Google Shape;783;g348f093c0de_0_643"/>
          <p:cNvSpPr txBox="1"/>
          <p:nvPr>
            <p:ph idx="7" type="body"/>
          </p:nvPr>
        </p:nvSpPr>
        <p:spPr>
          <a:xfrm>
            <a:off x="8165417" y="4048256"/>
            <a:ext cx="3297300" cy="473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784" name="Google Shape;784;g348f093c0de_0_643"/>
          <p:cNvSpPr txBox="1"/>
          <p:nvPr>
            <p:ph idx="8" type="body"/>
          </p:nvPr>
        </p:nvSpPr>
        <p:spPr>
          <a:xfrm>
            <a:off x="8165417" y="3734842"/>
            <a:ext cx="3297300" cy="28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2"/>
              </a:buClr>
              <a:buSzPts val="1900"/>
              <a:buFont typeface="Arial"/>
              <a:buNone/>
              <a:defRPr b="1" i="0" sz="1900" u="none" cap="none" strike="noStrike">
                <a:solidFill>
                  <a:schemeClr val="accent2"/>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785" name="Google Shape;785;g348f093c0de_0_643"/>
          <p:cNvSpPr/>
          <p:nvPr>
            <p:ph idx="9" type="pic"/>
          </p:nvPr>
        </p:nvSpPr>
        <p:spPr>
          <a:xfrm>
            <a:off x="7254460" y="3827013"/>
            <a:ext cx="696000" cy="693900"/>
          </a:xfrm>
          <a:prstGeom prst="ellipse">
            <a:avLst/>
          </a:prstGeom>
          <a:solidFill>
            <a:schemeClr val="accent2"/>
          </a:solidFill>
          <a:ln>
            <a:noFill/>
          </a:ln>
        </p:spPr>
      </p:sp>
      <p:sp>
        <p:nvSpPr>
          <p:cNvPr id="786" name="Google Shape;786;g348f093c0de_0_643"/>
          <p:cNvSpPr txBox="1"/>
          <p:nvPr>
            <p:ph idx="13" type="body"/>
          </p:nvPr>
        </p:nvSpPr>
        <p:spPr>
          <a:xfrm>
            <a:off x="8165417" y="5073437"/>
            <a:ext cx="3297300" cy="473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787" name="Google Shape;787;g348f093c0de_0_643"/>
          <p:cNvSpPr txBox="1"/>
          <p:nvPr>
            <p:ph idx="14" type="body"/>
          </p:nvPr>
        </p:nvSpPr>
        <p:spPr>
          <a:xfrm>
            <a:off x="8165417" y="4760023"/>
            <a:ext cx="3297300" cy="28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3"/>
              </a:buClr>
              <a:buSzPts val="1900"/>
              <a:buFont typeface="Arial"/>
              <a:buNone/>
              <a:defRPr b="1" i="0" sz="1900" u="none" cap="none" strike="noStrike">
                <a:solidFill>
                  <a:schemeClr val="accent3"/>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788" name="Google Shape;788;g348f093c0de_0_643"/>
          <p:cNvSpPr/>
          <p:nvPr>
            <p:ph idx="15" type="pic"/>
          </p:nvPr>
        </p:nvSpPr>
        <p:spPr>
          <a:xfrm>
            <a:off x="7254460" y="4852194"/>
            <a:ext cx="696000" cy="693900"/>
          </a:xfrm>
          <a:prstGeom prst="ellipse">
            <a:avLst/>
          </a:prstGeom>
          <a:solidFill>
            <a:schemeClr val="accent3"/>
          </a:solidFill>
          <a:ln>
            <a:noFill/>
          </a:ln>
        </p:spPr>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Slide 2">
  <p:cSld name="6_Title Slide_4">
    <p:spTree>
      <p:nvGrpSpPr>
        <p:cNvPr id="789" name="Shape 789"/>
        <p:cNvGrpSpPr/>
        <p:nvPr/>
      </p:nvGrpSpPr>
      <p:grpSpPr>
        <a:xfrm>
          <a:off x="0" y="0"/>
          <a:ext cx="0" cy="0"/>
          <a:chOff x="0" y="0"/>
          <a:chExt cx="0" cy="0"/>
        </a:xfrm>
      </p:grpSpPr>
      <p:sp>
        <p:nvSpPr>
          <p:cNvPr id="790" name="Google Shape;790;g348f093c0de_0_664"/>
          <p:cNvSpPr/>
          <p:nvPr/>
        </p:nvSpPr>
        <p:spPr>
          <a:xfrm>
            <a:off x="25" y="0"/>
            <a:ext cx="12192000" cy="6923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pic>
        <p:nvPicPr>
          <p:cNvPr descr="A black and grey logo&#10;&#10;Description automatically generated with medium confidence" id="791" name="Google Shape;791;g348f093c0de_0_664"/>
          <p:cNvPicPr preferRelativeResize="0"/>
          <p:nvPr/>
        </p:nvPicPr>
        <p:blipFill rotWithShape="1">
          <a:blip r:embed="rId2">
            <a:alphaModFix/>
          </a:blip>
          <a:srcRect b="0" l="0" r="0" t="0"/>
          <a:stretch/>
        </p:blipFill>
        <p:spPr>
          <a:xfrm>
            <a:off x="9220823" y="0"/>
            <a:ext cx="2971177" cy="6858001"/>
          </a:xfrm>
          <a:prstGeom prst="rect">
            <a:avLst/>
          </a:prstGeom>
          <a:noFill/>
          <a:ln>
            <a:noFill/>
          </a:ln>
        </p:spPr>
      </p:pic>
      <p:sp>
        <p:nvSpPr>
          <p:cNvPr id="792" name="Google Shape;792;g348f093c0de_0_664"/>
          <p:cNvSpPr/>
          <p:nvPr/>
        </p:nvSpPr>
        <p:spPr>
          <a:xfrm>
            <a:off x="11597049" y="6274470"/>
            <a:ext cx="237300" cy="2373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793" name="Google Shape;793;g348f093c0de_0_664"/>
          <p:cNvSpPr txBox="1"/>
          <p:nvPr/>
        </p:nvSpPr>
        <p:spPr>
          <a:xfrm>
            <a:off x="11513370" y="6277754"/>
            <a:ext cx="404700" cy="230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1" i="0" lang="en-US" sz="900" u="none" cap="none" strike="noStrike">
                <a:solidFill>
                  <a:schemeClr val="lt1"/>
                </a:solidFill>
                <a:latin typeface="Montserrat"/>
                <a:ea typeface="Montserrat"/>
                <a:cs typeface="Montserrat"/>
                <a:sym typeface="Montserrat"/>
              </a:rPr>
              <a:t>‹#›</a:t>
            </a:fld>
            <a:endParaRPr b="1" i="0" sz="900" u="none" cap="none" strike="noStrike">
              <a:solidFill>
                <a:schemeClr val="lt1"/>
              </a:solidFill>
              <a:latin typeface="Montserrat"/>
              <a:ea typeface="Montserrat"/>
              <a:cs typeface="Montserrat"/>
              <a:sym typeface="Montserrat"/>
            </a:endParaRPr>
          </a:p>
        </p:txBody>
      </p:sp>
      <p:sp>
        <p:nvSpPr>
          <p:cNvPr id="794" name="Google Shape;794;g348f093c0de_0_664"/>
          <p:cNvSpPr/>
          <p:nvPr/>
        </p:nvSpPr>
        <p:spPr>
          <a:xfrm>
            <a:off x="2050474" y="6347450"/>
            <a:ext cx="6766500" cy="915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795" name="Google Shape;795;g348f093c0de_0_664"/>
          <p:cNvSpPr txBox="1"/>
          <p:nvPr/>
        </p:nvSpPr>
        <p:spPr>
          <a:xfrm>
            <a:off x="8787442" y="6274470"/>
            <a:ext cx="28347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Montserrat"/>
                <a:ea typeface="Montserrat"/>
                <a:cs typeface="Montserrat"/>
                <a:sym typeface="Montserrat"/>
              </a:rPr>
              <a:t>© 2025 </a:t>
            </a:r>
            <a:r>
              <a:rPr b="1" i="0" lang="en-US" sz="900" u="none" cap="none" strike="noStrike">
                <a:solidFill>
                  <a:schemeClr val="dk1"/>
                </a:solidFill>
                <a:latin typeface="Montserrat"/>
                <a:ea typeface="Montserrat"/>
                <a:cs typeface="Montserrat"/>
                <a:sym typeface="Montserrat"/>
              </a:rPr>
              <a:t>Square 9</a:t>
            </a:r>
            <a:r>
              <a:rPr b="0" i="0" lang="en-US" sz="900" u="none" cap="none" strike="noStrike">
                <a:solidFill>
                  <a:schemeClr val="dk1"/>
                </a:solidFill>
                <a:latin typeface="Montserrat"/>
                <a:ea typeface="Montserrat"/>
                <a:cs typeface="Montserrat"/>
                <a:sym typeface="Montserrat"/>
              </a:rPr>
              <a:t>. All Rights Reserved.</a:t>
            </a:r>
            <a:endParaRPr b="0" i="0" sz="1500" u="none" cap="none" strike="noStrike">
              <a:solidFill>
                <a:srgbClr val="000000"/>
              </a:solidFill>
              <a:latin typeface="Arial"/>
              <a:ea typeface="Arial"/>
              <a:cs typeface="Arial"/>
              <a:sym typeface="Arial"/>
            </a:endParaRPr>
          </a:p>
        </p:txBody>
      </p:sp>
      <p:sp>
        <p:nvSpPr>
          <p:cNvPr id="796" name="Google Shape;796;g348f093c0de_0_664"/>
          <p:cNvSpPr txBox="1"/>
          <p:nvPr>
            <p:ph idx="1" type="body"/>
          </p:nvPr>
        </p:nvSpPr>
        <p:spPr>
          <a:xfrm>
            <a:off x="539188" y="551701"/>
            <a:ext cx="11113500" cy="584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2"/>
              </a:buClr>
              <a:buSzPts val="3600"/>
              <a:buFont typeface="Arial"/>
              <a:buNone/>
              <a:defRPr b="1" i="0" sz="3600" u="none" cap="none" strike="noStrike">
                <a:solidFill>
                  <a:schemeClr val="accent2"/>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797" name="Google Shape;797;g348f093c0de_0_664"/>
          <p:cNvSpPr/>
          <p:nvPr/>
        </p:nvSpPr>
        <p:spPr>
          <a:xfrm>
            <a:off x="665019" y="1154545"/>
            <a:ext cx="489600" cy="1389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cxnSp>
        <p:nvCxnSpPr>
          <p:cNvPr id="798" name="Google Shape;798;g348f093c0de_0_664"/>
          <p:cNvCxnSpPr/>
          <p:nvPr/>
        </p:nvCxnSpPr>
        <p:spPr>
          <a:xfrm>
            <a:off x="4498038" y="2459513"/>
            <a:ext cx="365700" cy="0"/>
          </a:xfrm>
          <a:prstGeom prst="straightConnector1">
            <a:avLst/>
          </a:prstGeom>
          <a:noFill/>
          <a:ln cap="flat" cmpd="sng" w="38100">
            <a:solidFill>
              <a:schemeClr val="accent2"/>
            </a:solidFill>
            <a:prstDash val="solid"/>
            <a:miter lim="800000"/>
            <a:headEnd len="sm" w="sm" type="none"/>
            <a:tailEnd len="sm" w="sm" type="none"/>
          </a:ln>
        </p:spPr>
      </p:cxnSp>
      <p:sp>
        <p:nvSpPr>
          <p:cNvPr id="799" name="Google Shape;799;g348f093c0de_0_664"/>
          <p:cNvSpPr/>
          <p:nvPr/>
        </p:nvSpPr>
        <p:spPr>
          <a:xfrm rot="5400000">
            <a:off x="6118825" y="3775161"/>
            <a:ext cx="1303787" cy="1303715"/>
          </a:xfrm>
          <a:custGeom>
            <a:rect b="b" l="l" r="r" t="t"/>
            <a:pathLst>
              <a:path extrusionOk="0" h="1303715" w="1303787">
                <a:moveTo>
                  <a:pt x="0" y="0"/>
                </a:moveTo>
                <a:lnTo>
                  <a:pt x="112893" y="5701"/>
                </a:lnTo>
                <a:cubicBezTo>
                  <a:pt x="740564" y="69445"/>
                  <a:pt x="1238987" y="570385"/>
                  <a:pt x="1298838" y="1199198"/>
                </a:cubicBezTo>
                <a:lnTo>
                  <a:pt x="1303787" y="1303715"/>
                </a:lnTo>
                <a:lnTo>
                  <a:pt x="0" y="1303715"/>
                </a:ln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800" name="Google Shape;800;g348f093c0de_0_664"/>
          <p:cNvSpPr/>
          <p:nvPr/>
        </p:nvSpPr>
        <p:spPr>
          <a:xfrm rot="5400000">
            <a:off x="4769392" y="3775161"/>
            <a:ext cx="1303787" cy="1303714"/>
          </a:xfrm>
          <a:custGeom>
            <a:rect b="b" l="l" r="r" t="t"/>
            <a:pathLst>
              <a:path extrusionOk="0" h="1303714" w="1303787">
                <a:moveTo>
                  <a:pt x="0" y="0"/>
                </a:moveTo>
                <a:lnTo>
                  <a:pt x="1303787" y="0"/>
                </a:lnTo>
                <a:lnTo>
                  <a:pt x="1298838" y="104516"/>
                </a:lnTo>
                <a:cubicBezTo>
                  <a:pt x="1238987" y="733329"/>
                  <a:pt x="740564" y="1234270"/>
                  <a:pt x="112893" y="1298013"/>
                </a:cubicBezTo>
                <a:lnTo>
                  <a:pt x="0" y="1303714"/>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801" name="Google Shape;801;g348f093c0de_0_664"/>
          <p:cNvSpPr/>
          <p:nvPr/>
        </p:nvSpPr>
        <p:spPr>
          <a:xfrm rot="5400000">
            <a:off x="6118827" y="2425657"/>
            <a:ext cx="1303785" cy="1303714"/>
          </a:xfrm>
          <a:custGeom>
            <a:rect b="b" l="l" r="r" t="t"/>
            <a:pathLst>
              <a:path extrusionOk="0" h="1303714" w="1303785">
                <a:moveTo>
                  <a:pt x="1303785" y="0"/>
                </a:moveTo>
                <a:lnTo>
                  <a:pt x="1303785" y="1303714"/>
                </a:lnTo>
                <a:lnTo>
                  <a:pt x="0" y="1303714"/>
                </a:lnTo>
                <a:lnTo>
                  <a:pt x="4948" y="1199198"/>
                </a:lnTo>
                <a:cubicBezTo>
                  <a:pt x="64799" y="570385"/>
                  <a:pt x="563223" y="69445"/>
                  <a:pt x="1190893" y="5701"/>
                </a:cubicBezTo>
                <a:lnTo>
                  <a:pt x="1303785"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802" name="Google Shape;802;g348f093c0de_0_664"/>
          <p:cNvSpPr/>
          <p:nvPr/>
        </p:nvSpPr>
        <p:spPr>
          <a:xfrm rot="5400000">
            <a:off x="4769393" y="2425657"/>
            <a:ext cx="1303785" cy="1303715"/>
          </a:xfrm>
          <a:custGeom>
            <a:rect b="b" l="l" r="r" t="t"/>
            <a:pathLst>
              <a:path extrusionOk="0" h="1303715" w="1303785">
                <a:moveTo>
                  <a:pt x="0" y="0"/>
                </a:moveTo>
                <a:lnTo>
                  <a:pt x="1303785" y="0"/>
                </a:lnTo>
                <a:lnTo>
                  <a:pt x="1303785" y="1303715"/>
                </a:lnTo>
                <a:lnTo>
                  <a:pt x="1190893" y="1298014"/>
                </a:lnTo>
                <a:cubicBezTo>
                  <a:pt x="563223" y="1234271"/>
                  <a:pt x="64799" y="733330"/>
                  <a:pt x="4948" y="104517"/>
                </a:cubicBez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803" name="Google Shape;803;g348f093c0de_0_664"/>
          <p:cNvSpPr/>
          <p:nvPr/>
        </p:nvSpPr>
        <p:spPr>
          <a:xfrm rot="2700000">
            <a:off x="5057916" y="2714329"/>
            <a:ext cx="2076773" cy="2076348"/>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804" name="Google Shape;804;g348f093c0de_0_664"/>
          <p:cNvSpPr txBox="1"/>
          <p:nvPr>
            <p:ph idx="2" type="body"/>
          </p:nvPr>
        </p:nvSpPr>
        <p:spPr>
          <a:xfrm>
            <a:off x="8374642" y="2029023"/>
            <a:ext cx="3239100" cy="326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1"/>
              </a:buClr>
              <a:buSzPts val="1900"/>
              <a:buFont typeface="Arial"/>
              <a:buNone/>
              <a:defRPr b="1" i="0" sz="1900" u="none" cap="none" strike="noStrike">
                <a:solidFill>
                  <a:schemeClr val="accent1"/>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805" name="Google Shape;805;g348f093c0de_0_664"/>
          <p:cNvSpPr txBox="1"/>
          <p:nvPr>
            <p:ph idx="3" type="body"/>
          </p:nvPr>
        </p:nvSpPr>
        <p:spPr>
          <a:xfrm>
            <a:off x="8374642" y="2354875"/>
            <a:ext cx="3239100" cy="543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806" name="Google Shape;806;g348f093c0de_0_664"/>
          <p:cNvSpPr txBox="1"/>
          <p:nvPr>
            <p:ph idx="4" type="body"/>
          </p:nvPr>
        </p:nvSpPr>
        <p:spPr>
          <a:xfrm>
            <a:off x="8374642" y="4561737"/>
            <a:ext cx="3239100" cy="326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2"/>
              </a:buClr>
              <a:buSzPts val="1900"/>
              <a:buFont typeface="Arial"/>
              <a:buNone/>
              <a:defRPr b="1" i="0" sz="1900" u="none" cap="none" strike="noStrike">
                <a:solidFill>
                  <a:schemeClr val="accent2"/>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807" name="Google Shape;807;g348f093c0de_0_664"/>
          <p:cNvSpPr txBox="1"/>
          <p:nvPr>
            <p:ph idx="5" type="body"/>
          </p:nvPr>
        </p:nvSpPr>
        <p:spPr>
          <a:xfrm>
            <a:off x="8374642" y="4887589"/>
            <a:ext cx="3239100" cy="543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808" name="Google Shape;808;g348f093c0de_0_664"/>
          <p:cNvSpPr txBox="1"/>
          <p:nvPr>
            <p:ph idx="6" type="body"/>
          </p:nvPr>
        </p:nvSpPr>
        <p:spPr>
          <a:xfrm>
            <a:off x="578175" y="2029023"/>
            <a:ext cx="3165300" cy="326400"/>
          </a:xfrm>
          <a:prstGeom prst="rect">
            <a:avLst/>
          </a:prstGeom>
          <a:noFill/>
          <a:ln>
            <a:noFill/>
          </a:ln>
        </p:spPr>
        <p:txBody>
          <a:bodyPr anchorCtr="0" anchor="t" bIns="45700" lIns="91425" spcFirstLastPara="1" rIns="91425" wrap="square" tIns="45700">
            <a:noAutofit/>
          </a:bodyPr>
          <a:lstStyle>
            <a:lvl1pPr indent="-228600" lvl="0" marL="457200" marR="0" rtl="0" algn="r">
              <a:lnSpc>
                <a:spcPct val="90000"/>
              </a:lnSpc>
              <a:spcBef>
                <a:spcPts val="1100"/>
              </a:spcBef>
              <a:spcAft>
                <a:spcPts val="0"/>
              </a:spcAft>
              <a:buClr>
                <a:schemeClr val="accent2"/>
              </a:buClr>
              <a:buSzPts val="1900"/>
              <a:buFont typeface="Arial"/>
              <a:buNone/>
              <a:defRPr b="1" i="0" sz="1900" u="none" cap="none" strike="noStrike">
                <a:solidFill>
                  <a:schemeClr val="accent2"/>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809" name="Google Shape;809;g348f093c0de_0_664"/>
          <p:cNvSpPr txBox="1"/>
          <p:nvPr>
            <p:ph idx="7" type="body"/>
          </p:nvPr>
        </p:nvSpPr>
        <p:spPr>
          <a:xfrm>
            <a:off x="578175" y="2354875"/>
            <a:ext cx="3165300" cy="543600"/>
          </a:xfrm>
          <a:prstGeom prst="rect">
            <a:avLst/>
          </a:prstGeom>
          <a:noFill/>
          <a:ln>
            <a:noFill/>
          </a:ln>
        </p:spPr>
        <p:txBody>
          <a:bodyPr anchorCtr="0" anchor="t" bIns="45700" lIns="91425" spcFirstLastPara="1" rIns="91425" wrap="square" tIns="45700">
            <a:noAutofit/>
          </a:bodyPr>
          <a:lstStyle>
            <a:lvl1pPr indent="-228600" lvl="0" marL="457200" marR="0" rtl="0" algn="r">
              <a:lnSpc>
                <a:spcPct val="90000"/>
              </a:lnSpc>
              <a:spcBef>
                <a:spcPts val="11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810" name="Google Shape;810;g348f093c0de_0_664"/>
          <p:cNvSpPr txBox="1"/>
          <p:nvPr>
            <p:ph idx="8" type="body"/>
          </p:nvPr>
        </p:nvSpPr>
        <p:spPr>
          <a:xfrm>
            <a:off x="578175" y="4561737"/>
            <a:ext cx="3165300" cy="326400"/>
          </a:xfrm>
          <a:prstGeom prst="rect">
            <a:avLst/>
          </a:prstGeom>
          <a:noFill/>
          <a:ln>
            <a:noFill/>
          </a:ln>
        </p:spPr>
        <p:txBody>
          <a:bodyPr anchorCtr="0" anchor="t" bIns="45700" lIns="91425" spcFirstLastPara="1" rIns="91425" wrap="square" tIns="45700">
            <a:noAutofit/>
          </a:bodyPr>
          <a:lstStyle>
            <a:lvl1pPr indent="-228600" lvl="0" marL="457200" marR="0" rtl="0" algn="r">
              <a:lnSpc>
                <a:spcPct val="90000"/>
              </a:lnSpc>
              <a:spcBef>
                <a:spcPts val="1100"/>
              </a:spcBef>
              <a:spcAft>
                <a:spcPts val="0"/>
              </a:spcAft>
              <a:buClr>
                <a:schemeClr val="accent1"/>
              </a:buClr>
              <a:buSzPts val="1900"/>
              <a:buFont typeface="Arial"/>
              <a:buNone/>
              <a:defRPr b="1" i="0" sz="1900" u="none" cap="none" strike="noStrike">
                <a:solidFill>
                  <a:schemeClr val="accent1"/>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811" name="Google Shape;811;g348f093c0de_0_664"/>
          <p:cNvSpPr txBox="1"/>
          <p:nvPr>
            <p:ph idx="9" type="body"/>
          </p:nvPr>
        </p:nvSpPr>
        <p:spPr>
          <a:xfrm>
            <a:off x="578175" y="4887589"/>
            <a:ext cx="3165300" cy="543600"/>
          </a:xfrm>
          <a:prstGeom prst="rect">
            <a:avLst/>
          </a:prstGeom>
          <a:noFill/>
          <a:ln>
            <a:noFill/>
          </a:ln>
        </p:spPr>
        <p:txBody>
          <a:bodyPr anchorCtr="0" anchor="t" bIns="45700" lIns="91425" spcFirstLastPara="1" rIns="91425" wrap="square" tIns="45700">
            <a:noAutofit/>
          </a:bodyPr>
          <a:lstStyle>
            <a:lvl1pPr indent="-228600" lvl="0" marL="457200" marR="0" rtl="0" algn="r">
              <a:lnSpc>
                <a:spcPct val="90000"/>
              </a:lnSpc>
              <a:spcBef>
                <a:spcPts val="11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cxnSp>
        <p:nvCxnSpPr>
          <p:cNvPr id="812" name="Google Shape;812;g348f093c0de_0_664"/>
          <p:cNvCxnSpPr/>
          <p:nvPr/>
        </p:nvCxnSpPr>
        <p:spPr>
          <a:xfrm>
            <a:off x="4850491" y="2457557"/>
            <a:ext cx="332400" cy="332400"/>
          </a:xfrm>
          <a:prstGeom prst="straightConnector1">
            <a:avLst/>
          </a:prstGeom>
          <a:noFill/>
          <a:ln cap="flat" cmpd="sng" w="38100">
            <a:solidFill>
              <a:schemeClr val="accent2"/>
            </a:solidFill>
            <a:prstDash val="solid"/>
            <a:miter lim="800000"/>
            <a:headEnd len="sm" w="sm" type="none"/>
            <a:tailEnd len="sm" w="sm" type="none"/>
          </a:ln>
        </p:spPr>
      </p:cxnSp>
      <p:cxnSp>
        <p:nvCxnSpPr>
          <p:cNvPr id="813" name="Google Shape;813;g348f093c0de_0_664"/>
          <p:cNvCxnSpPr/>
          <p:nvPr/>
        </p:nvCxnSpPr>
        <p:spPr>
          <a:xfrm>
            <a:off x="7031873" y="4664478"/>
            <a:ext cx="332400" cy="332400"/>
          </a:xfrm>
          <a:prstGeom prst="straightConnector1">
            <a:avLst/>
          </a:prstGeom>
          <a:noFill/>
          <a:ln cap="flat" cmpd="sng" w="38100">
            <a:solidFill>
              <a:schemeClr val="accent2"/>
            </a:solidFill>
            <a:prstDash val="solid"/>
            <a:miter lim="800000"/>
            <a:headEnd len="sm" w="sm" type="none"/>
            <a:tailEnd len="sm" w="sm" type="none"/>
          </a:ln>
        </p:spPr>
      </p:cxnSp>
      <p:cxnSp>
        <p:nvCxnSpPr>
          <p:cNvPr id="814" name="Google Shape;814;g348f093c0de_0_664"/>
          <p:cNvCxnSpPr/>
          <p:nvPr/>
        </p:nvCxnSpPr>
        <p:spPr>
          <a:xfrm rot="5400000">
            <a:off x="7003857" y="2449535"/>
            <a:ext cx="332400" cy="332400"/>
          </a:xfrm>
          <a:prstGeom prst="straightConnector1">
            <a:avLst/>
          </a:prstGeom>
          <a:noFill/>
          <a:ln cap="flat" cmpd="sng" w="38100">
            <a:solidFill>
              <a:schemeClr val="accent1"/>
            </a:solidFill>
            <a:prstDash val="solid"/>
            <a:miter lim="800000"/>
            <a:headEnd len="sm" w="sm" type="none"/>
            <a:tailEnd len="sm" w="sm" type="none"/>
          </a:ln>
        </p:spPr>
      </p:cxnSp>
      <p:cxnSp>
        <p:nvCxnSpPr>
          <p:cNvPr id="815" name="Google Shape;815;g348f093c0de_0_664"/>
          <p:cNvCxnSpPr/>
          <p:nvPr/>
        </p:nvCxnSpPr>
        <p:spPr>
          <a:xfrm rot="5400000">
            <a:off x="4805818" y="4664478"/>
            <a:ext cx="332400" cy="332400"/>
          </a:xfrm>
          <a:prstGeom prst="straightConnector1">
            <a:avLst/>
          </a:prstGeom>
          <a:noFill/>
          <a:ln cap="flat" cmpd="sng" w="38100">
            <a:solidFill>
              <a:schemeClr val="accent1"/>
            </a:solidFill>
            <a:prstDash val="solid"/>
            <a:miter lim="800000"/>
            <a:headEnd len="sm" w="sm" type="none"/>
            <a:tailEnd len="sm" w="sm" type="none"/>
          </a:ln>
        </p:spPr>
      </p:cxnSp>
      <p:sp>
        <p:nvSpPr>
          <p:cNvPr id="816" name="Google Shape;816;g348f093c0de_0_664"/>
          <p:cNvSpPr/>
          <p:nvPr>
            <p:ph idx="13" type="pic"/>
          </p:nvPr>
        </p:nvSpPr>
        <p:spPr>
          <a:xfrm>
            <a:off x="3873621" y="2112944"/>
            <a:ext cx="693300" cy="693300"/>
          </a:xfrm>
          <a:prstGeom prst="ellipse">
            <a:avLst/>
          </a:prstGeom>
          <a:solidFill>
            <a:schemeClr val="accent2"/>
          </a:solidFill>
          <a:ln>
            <a:noFill/>
          </a:ln>
        </p:spPr>
      </p:sp>
      <p:sp>
        <p:nvSpPr>
          <p:cNvPr id="817" name="Google Shape;817;g348f093c0de_0_664"/>
          <p:cNvSpPr/>
          <p:nvPr>
            <p:ph idx="14" type="pic"/>
          </p:nvPr>
        </p:nvSpPr>
        <p:spPr>
          <a:xfrm>
            <a:off x="7560646" y="2112944"/>
            <a:ext cx="693300" cy="693300"/>
          </a:xfrm>
          <a:prstGeom prst="ellipse">
            <a:avLst/>
          </a:prstGeom>
          <a:solidFill>
            <a:schemeClr val="accent1"/>
          </a:solidFill>
          <a:ln>
            <a:noFill/>
          </a:ln>
        </p:spPr>
      </p:sp>
      <p:sp>
        <p:nvSpPr>
          <p:cNvPr id="818" name="Google Shape;818;g348f093c0de_0_664"/>
          <p:cNvSpPr/>
          <p:nvPr>
            <p:ph idx="15" type="pic"/>
          </p:nvPr>
        </p:nvSpPr>
        <p:spPr>
          <a:xfrm>
            <a:off x="3873621" y="4645280"/>
            <a:ext cx="693300" cy="693300"/>
          </a:xfrm>
          <a:prstGeom prst="ellipse">
            <a:avLst/>
          </a:prstGeom>
          <a:solidFill>
            <a:schemeClr val="accent1"/>
          </a:solidFill>
          <a:ln>
            <a:noFill/>
          </a:ln>
        </p:spPr>
      </p:sp>
      <p:sp>
        <p:nvSpPr>
          <p:cNvPr id="819" name="Google Shape;819;g348f093c0de_0_664"/>
          <p:cNvSpPr/>
          <p:nvPr>
            <p:ph idx="16" type="pic"/>
          </p:nvPr>
        </p:nvSpPr>
        <p:spPr>
          <a:xfrm>
            <a:off x="7560646" y="4645280"/>
            <a:ext cx="693300" cy="693300"/>
          </a:xfrm>
          <a:prstGeom prst="ellipse">
            <a:avLst/>
          </a:prstGeom>
          <a:solidFill>
            <a:schemeClr val="accent2"/>
          </a:solidFill>
          <a:ln>
            <a:noFill/>
          </a:ln>
        </p:spPr>
      </p:sp>
      <p:cxnSp>
        <p:nvCxnSpPr>
          <p:cNvPr id="820" name="Google Shape;820;g348f093c0de_0_664"/>
          <p:cNvCxnSpPr/>
          <p:nvPr/>
        </p:nvCxnSpPr>
        <p:spPr>
          <a:xfrm>
            <a:off x="7327293" y="2459513"/>
            <a:ext cx="365700" cy="0"/>
          </a:xfrm>
          <a:prstGeom prst="straightConnector1">
            <a:avLst/>
          </a:prstGeom>
          <a:noFill/>
          <a:ln cap="flat" cmpd="sng" w="38100">
            <a:solidFill>
              <a:schemeClr val="accent1"/>
            </a:solidFill>
            <a:prstDash val="solid"/>
            <a:miter lim="800000"/>
            <a:headEnd len="sm" w="sm" type="none"/>
            <a:tailEnd len="sm" w="sm" type="none"/>
          </a:ln>
        </p:spPr>
      </p:cxnSp>
      <p:cxnSp>
        <p:nvCxnSpPr>
          <p:cNvPr id="821" name="Google Shape;821;g348f093c0de_0_664"/>
          <p:cNvCxnSpPr/>
          <p:nvPr/>
        </p:nvCxnSpPr>
        <p:spPr>
          <a:xfrm>
            <a:off x="4453343" y="4991849"/>
            <a:ext cx="365700" cy="0"/>
          </a:xfrm>
          <a:prstGeom prst="straightConnector1">
            <a:avLst/>
          </a:prstGeom>
          <a:noFill/>
          <a:ln cap="flat" cmpd="sng" w="38100">
            <a:solidFill>
              <a:schemeClr val="accent1"/>
            </a:solidFill>
            <a:prstDash val="solid"/>
            <a:miter lim="800000"/>
            <a:headEnd len="sm" w="sm" type="none"/>
            <a:tailEnd len="sm" w="sm" type="none"/>
          </a:ln>
        </p:spPr>
      </p:cxnSp>
      <p:cxnSp>
        <p:nvCxnSpPr>
          <p:cNvPr id="822" name="Google Shape;822;g348f093c0de_0_664"/>
          <p:cNvCxnSpPr/>
          <p:nvPr/>
        </p:nvCxnSpPr>
        <p:spPr>
          <a:xfrm>
            <a:off x="7350526" y="4991849"/>
            <a:ext cx="365700" cy="0"/>
          </a:xfrm>
          <a:prstGeom prst="straightConnector1">
            <a:avLst/>
          </a:prstGeom>
          <a:noFill/>
          <a:ln cap="flat" cmpd="sng" w="38100">
            <a:solidFill>
              <a:schemeClr val="accent2"/>
            </a:solidFill>
            <a:prstDash val="solid"/>
            <a:miter lim="800000"/>
            <a:headEnd len="sm" w="sm" type="none"/>
            <a:tailEnd len="sm" w="sm" type="none"/>
          </a:ln>
        </p:spPr>
      </p:cxnSp>
      <p:sp>
        <p:nvSpPr>
          <p:cNvPr id="823" name="Google Shape;823;g348f093c0de_0_664"/>
          <p:cNvSpPr/>
          <p:nvPr/>
        </p:nvSpPr>
        <p:spPr>
          <a:xfrm>
            <a:off x="5203813" y="2857562"/>
            <a:ext cx="1784400" cy="1784400"/>
          </a:xfrm>
          <a:prstGeom prst="ellipse">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pic>
        <p:nvPicPr>
          <p:cNvPr descr="A blue and orange cube with black lines&#10;&#10;Description automatically generated" id="824" name="Google Shape;824;g348f093c0de_0_664"/>
          <p:cNvPicPr preferRelativeResize="0"/>
          <p:nvPr/>
        </p:nvPicPr>
        <p:blipFill rotWithShape="1">
          <a:blip r:embed="rId3">
            <a:alphaModFix/>
          </a:blip>
          <a:srcRect b="0" l="0" r="0" t="0"/>
          <a:stretch/>
        </p:blipFill>
        <p:spPr>
          <a:xfrm>
            <a:off x="5511123" y="3074749"/>
            <a:ext cx="1169753" cy="1349998"/>
          </a:xfrm>
          <a:prstGeom prst="rect">
            <a:avLst/>
          </a:prstGeom>
          <a:noFill/>
          <a:ln>
            <a:noFill/>
          </a:ln>
        </p:spPr>
      </p:pic>
      <p:pic>
        <p:nvPicPr>
          <p:cNvPr id="825" name="Google Shape;825;g348f093c0de_0_664" title="softworks_logo_horizontal_navy&amp;orange.png"/>
          <p:cNvPicPr preferRelativeResize="0"/>
          <p:nvPr/>
        </p:nvPicPr>
        <p:blipFill rotWithShape="1">
          <a:blip r:embed="rId4">
            <a:alphaModFix/>
          </a:blip>
          <a:srcRect b="129" l="0" r="0" t="118"/>
          <a:stretch/>
        </p:blipFill>
        <p:spPr>
          <a:xfrm>
            <a:off x="357551" y="6064432"/>
            <a:ext cx="1551708" cy="447439"/>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1">
  <p:cSld name="3_Title Slide_5">
    <p:spTree>
      <p:nvGrpSpPr>
        <p:cNvPr id="826" name="Shape 826"/>
        <p:cNvGrpSpPr/>
        <p:nvPr/>
      </p:nvGrpSpPr>
      <p:grpSpPr>
        <a:xfrm>
          <a:off x="0" y="0"/>
          <a:ext cx="0" cy="0"/>
          <a:chOff x="0" y="0"/>
          <a:chExt cx="0" cy="0"/>
        </a:xfrm>
      </p:grpSpPr>
      <p:sp>
        <p:nvSpPr>
          <p:cNvPr id="827" name="Google Shape;827;g348f093c0de_0_701"/>
          <p:cNvSpPr/>
          <p:nvPr/>
        </p:nvSpPr>
        <p:spPr>
          <a:xfrm>
            <a:off x="25" y="0"/>
            <a:ext cx="12192000" cy="6923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pic>
        <p:nvPicPr>
          <p:cNvPr descr="A black and grey logo&#10;&#10;Description automatically generated with medium confidence" id="828" name="Google Shape;828;g348f093c0de_0_701"/>
          <p:cNvPicPr preferRelativeResize="0"/>
          <p:nvPr/>
        </p:nvPicPr>
        <p:blipFill rotWithShape="1">
          <a:blip r:embed="rId2">
            <a:alphaModFix/>
          </a:blip>
          <a:srcRect b="0" l="0" r="0" t="0"/>
          <a:stretch/>
        </p:blipFill>
        <p:spPr>
          <a:xfrm>
            <a:off x="9220823" y="0"/>
            <a:ext cx="2971177" cy="6858001"/>
          </a:xfrm>
          <a:prstGeom prst="rect">
            <a:avLst/>
          </a:prstGeom>
          <a:noFill/>
          <a:ln>
            <a:noFill/>
          </a:ln>
        </p:spPr>
      </p:pic>
      <p:sp>
        <p:nvSpPr>
          <p:cNvPr id="829" name="Google Shape;829;g348f093c0de_0_701"/>
          <p:cNvSpPr/>
          <p:nvPr/>
        </p:nvSpPr>
        <p:spPr>
          <a:xfrm>
            <a:off x="11597049" y="6274470"/>
            <a:ext cx="237300" cy="2373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830" name="Google Shape;830;g348f093c0de_0_701"/>
          <p:cNvSpPr txBox="1"/>
          <p:nvPr/>
        </p:nvSpPr>
        <p:spPr>
          <a:xfrm>
            <a:off x="11513370" y="6277754"/>
            <a:ext cx="404700" cy="230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1" i="0" lang="en-US" sz="900" u="none" cap="none" strike="noStrike">
                <a:solidFill>
                  <a:schemeClr val="lt1"/>
                </a:solidFill>
                <a:latin typeface="Montserrat"/>
                <a:ea typeface="Montserrat"/>
                <a:cs typeface="Montserrat"/>
                <a:sym typeface="Montserrat"/>
              </a:rPr>
              <a:t>‹#›</a:t>
            </a:fld>
            <a:endParaRPr b="1" i="0" sz="900" u="none" cap="none" strike="noStrike">
              <a:solidFill>
                <a:schemeClr val="lt1"/>
              </a:solidFill>
              <a:latin typeface="Montserrat"/>
              <a:ea typeface="Montserrat"/>
              <a:cs typeface="Montserrat"/>
              <a:sym typeface="Montserrat"/>
            </a:endParaRPr>
          </a:p>
        </p:txBody>
      </p:sp>
      <p:sp>
        <p:nvSpPr>
          <p:cNvPr id="831" name="Google Shape;831;g348f093c0de_0_701"/>
          <p:cNvSpPr/>
          <p:nvPr/>
        </p:nvSpPr>
        <p:spPr>
          <a:xfrm>
            <a:off x="2050474" y="6347450"/>
            <a:ext cx="6766500" cy="915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832" name="Google Shape;832;g348f093c0de_0_701"/>
          <p:cNvSpPr txBox="1"/>
          <p:nvPr/>
        </p:nvSpPr>
        <p:spPr>
          <a:xfrm>
            <a:off x="8787442" y="6274470"/>
            <a:ext cx="28347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Montserrat"/>
                <a:ea typeface="Montserrat"/>
                <a:cs typeface="Montserrat"/>
                <a:sym typeface="Montserrat"/>
              </a:rPr>
              <a:t>© 2025 </a:t>
            </a:r>
            <a:r>
              <a:rPr b="1" i="0" lang="en-US" sz="900" u="none" cap="none" strike="noStrike">
                <a:solidFill>
                  <a:schemeClr val="dk1"/>
                </a:solidFill>
                <a:latin typeface="Montserrat"/>
                <a:ea typeface="Montserrat"/>
                <a:cs typeface="Montserrat"/>
                <a:sym typeface="Montserrat"/>
              </a:rPr>
              <a:t>Square 9</a:t>
            </a:r>
            <a:r>
              <a:rPr b="0" i="0" lang="en-US" sz="900" u="none" cap="none" strike="noStrike">
                <a:solidFill>
                  <a:schemeClr val="dk1"/>
                </a:solidFill>
                <a:latin typeface="Montserrat"/>
                <a:ea typeface="Montserrat"/>
                <a:cs typeface="Montserrat"/>
                <a:sym typeface="Montserrat"/>
              </a:rPr>
              <a:t>. All Rights Reserved.</a:t>
            </a:r>
            <a:endParaRPr b="0" i="0" sz="1500" u="none" cap="none" strike="noStrike">
              <a:solidFill>
                <a:srgbClr val="000000"/>
              </a:solidFill>
              <a:latin typeface="Arial"/>
              <a:ea typeface="Arial"/>
              <a:cs typeface="Arial"/>
              <a:sym typeface="Arial"/>
            </a:endParaRPr>
          </a:p>
        </p:txBody>
      </p:sp>
      <p:sp>
        <p:nvSpPr>
          <p:cNvPr id="833" name="Google Shape;833;g348f093c0de_0_701"/>
          <p:cNvSpPr txBox="1"/>
          <p:nvPr>
            <p:ph idx="1" type="body"/>
          </p:nvPr>
        </p:nvSpPr>
        <p:spPr>
          <a:xfrm>
            <a:off x="539188" y="551701"/>
            <a:ext cx="11113500" cy="584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2"/>
              </a:buClr>
              <a:buSzPts val="3600"/>
              <a:buFont typeface="Arial"/>
              <a:buNone/>
              <a:defRPr b="1" i="0" sz="3600" u="none" cap="none" strike="noStrike">
                <a:solidFill>
                  <a:schemeClr val="accent2"/>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834" name="Google Shape;834;g348f093c0de_0_701"/>
          <p:cNvSpPr/>
          <p:nvPr/>
        </p:nvSpPr>
        <p:spPr>
          <a:xfrm>
            <a:off x="665019" y="1154545"/>
            <a:ext cx="489600" cy="1389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835" name="Google Shape;835;g348f093c0de_0_701"/>
          <p:cNvSpPr txBox="1"/>
          <p:nvPr>
            <p:ph idx="2" type="body"/>
          </p:nvPr>
        </p:nvSpPr>
        <p:spPr>
          <a:xfrm>
            <a:off x="8191500" y="3800603"/>
            <a:ext cx="3188100" cy="626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100"/>
              </a:spcBef>
              <a:spcAft>
                <a:spcPts val="0"/>
              </a:spcAft>
              <a:buClr>
                <a:schemeClr val="accent5"/>
              </a:buClr>
              <a:buSzPts val="2000"/>
              <a:buFont typeface="Arial"/>
              <a:buNone/>
              <a:defRPr b="1" i="0" sz="2000" u="none" cap="none" strike="noStrike">
                <a:solidFill>
                  <a:schemeClr val="accent5"/>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836" name="Google Shape;836;g348f093c0de_0_701"/>
          <p:cNvSpPr txBox="1"/>
          <p:nvPr>
            <p:ph idx="3" type="body"/>
          </p:nvPr>
        </p:nvSpPr>
        <p:spPr>
          <a:xfrm>
            <a:off x="8191499" y="4542341"/>
            <a:ext cx="3188100" cy="9408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100"/>
              </a:spcBef>
              <a:spcAft>
                <a:spcPts val="0"/>
              </a:spcAft>
              <a:buClr>
                <a:schemeClr val="accent6"/>
              </a:buClr>
              <a:buSzPts val="1200"/>
              <a:buFont typeface="Arial"/>
              <a:buNone/>
              <a:defRPr b="0" i="0" sz="12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837" name="Google Shape;837;g348f093c0de_0_701"/>
          <p:cNvSpPr txBox="1"/>
          <p:nvPr>
            <p:ph idx="4" type="body"/>
          </p:nvPr>
        </p:nvSpPr>
        <p:spPr>
          <a:xfrm>
            <a:off x="4501952" y="1908303"/>
            <a:ext cx="3188100" cy="626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100"/>
              </a:spcBef>
              <a:spcAft>
                <a:spcPts val="0"/>
              </a:spcAft>
              <a:buClr>
                <a:schemeClr val="accent3"/>
              </a:buClr>
              <a:buSzPts val="2000"/>
              <a:buFont typeface="Arial"/>
              <a:buNone/>
              <a:defRPr b="1" i="0" sz="2000" u="none" cap="none" strike="noStrike">
                <a:solidFill>
                  <a:schemeClr val="accent3"/>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838" name="Google Shape;838;g348f093c0de_0_701"/>
          <p:cNvSpPr txBox="1"/>
          <p:nvPr>
            <p:ph idx="5" type="body"/>
          </p:nvPr>
        </p:nvSpPr>
        <p:spPr>
          <a:xfrm>
            <a:off x="4501951" y="2650041"/>
            <a:ext cx="3188100" cy="9408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100"/>
              </a:spcBef>
              <a:spcAft>
                <a:spcPts val="0"/>
              </a:spcAft>
              <a:buClr>
                <a:schemeClr val="accent6"/>
              </a:buClr>
              <a:buSzPts val="1200"/>
              <a:buFont typeface="Arial"/>
              <a:buNone/>
              <a:defRPr b="0" i="0" sz="12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839" name="Google Shape;839;g348f093c0de_0_701"/>
          <p:cNvSpPr txBox="1"/>
          <p:nvPr>
            <p:ph idx="6" type="body"/>
          </p:nvPr>
        </p:nvSpPr>
        <p:spPr>
          <a:xfrm>
            <a:off x="812798" y="3800603"/>
            <a:ext cx="3188100" cy="626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100"/>
              </a:spcBef>
              <a:spcAft>
                <a:spcPts val="0"/>
              </a:spcAft>
              <a:buClr>
                <a:schemeClr val="accent1"/>
              </a:buClr>
              <a:buSzPts val="2000"/>
              <a:buFont typeface="Arial"/>
              <a:buNone/>
              <a:defRPr b="1" i="0" sz="2000" u="none" cap="none" strike="noStrike">
                <a:solidFill>
                  <a:schemeClr val="accent1"/>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840" name="Google Shape;840;g348f093c0de_0_701"/>
          <p:cNvSpPr txBox="1"/>
          <p:nvPr>
            <p:ph idx="7" type="body"/>
          </p:nvPr>
        </p:nvSpPr>
        <p:spPr>
          <a:xfrm>
            <a:off x="812797" y="4542341"/>
            <a:ext cx="3188100" cy="9408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100"/>
              </a:spcBef>
              <a:spcAft>
                <a:spcPts val="0"/>
              </a:spcAft>
              <a:buClr>
                <a:schemeClr val="accent6"/>
              </a:buClr>
              <a:buSzPts val="1200"/>
              <a:buFont typeface="Arial"/>
              <a:buNone/>
              <a:defRPr b="0" i="0" sz="12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cxnSp>
        <p:nvCxnSpPr>
          <p:cNvPr id="841" name="Google Shape;841;g348f093c0de_0_701"/>
          <p:cNvCxnSpPr/>
          <p:nvPr/>
        </p:nvCxnSpPr>
        <p:spPr>
          <a:xfrm>
            <a:off x="3214310" y="2766568"/>
            <a:ext cx="1005900" cy="0"/>
          </a:xfrm>
          <a:prstGeom prst="straightConnector1">
            <a:avLst/>
          </a:prstGeom>
          <a:noFill/>
          <a:ln cap="flat" cmpd="sng" w="12700">
            <a:solidFill>
              <a:schemeClr val="accent5"/>
            </a:solidFill>
            <a:prstDash val="dash"/>
            <a:miter lim="800000"/>
            <a:headEnd len="sm" w="sm" type="none"/>
            <a:tailEnd len="sm" w="sm" type="none"/>
          </a:ln>
        </p:spPr>
      </p:cxnSp>
      <p:cxnSp>
        <p:nvCxnSpPr>
          <p:cNvPr id="842" name="Google Shape;842;g348f093c0de_0_701"/>
          <p:cNvCxnSpPr/>
          <p:nvPr/>
        </p:nvCxnSpPr>
        <p:spPr>
          <a:xfrm>
            <a:off x="4282695" y="4673854"/>
            <a:ext cx="1005900" cy="0"/>
          </a:xfrm>
          <a:prstGeom prst="straightConnector1">
            <a:avLst/>
          </a:prstGeom>
          <a:noFill/>
          <a:ln cap="flat" cmpd="sng" w="12700">
            <a:solidFill>
              <a:schemeClr val="accent5"/>
            </a:solidFill>
            <a:prstDash val="dash"/>
            <a:miter lim="800000"/>
            <a:headEnd len="sm" w="sm" type="none"/>
            <a:tailEnd len="sm" w="sm" type="none"/>
          </a:ln>
        </p:spPr>
      </p:cxnSp>
      <p:cxnSp>
        <p:nvCxnSpPr>
          <p:cNvPr id="843" name="Google Shape;843;g348f093c0de_0_701"/>
          <p:cNvCxnSpPr/>
          <p:nvPr/>
        </p:nvCxnSpPr>
        <p:spPr>
          <a:xfrm>
            <a:off x="4248346" y="2753614"/>
            <a:ext cx="0" cy="1920300"/>
          </a:xfrm>
          <a:prstGeom prst="straightConnector1">
            <a:avLst/>
          </a:prstGeom>
          <a:noFill/>
          <a:ln cap="flat" cmpd="sng" w="12700">
            <a:solidFill>
              <a:schemeClr val="accent5"/>
            </a:solidFill>
            <a:prstDash val="dash"/>
            <a:miter lim="800000"/>
            <a:headEnd len="sm" w="sm" type="none"/>
            <a:tailEnd len="sm" w="sm" type="none"/>
          </a:ln>
        </p:spPr>
      </p:cxnSp>
      <p:cxnSp>
        <p:nvCxnSpPr>
          <p:cNvPr id="844" name="Google Shape;844;g348f093c0de_0_701"/>
          <p:cNvCxnSpPr/>
          <p:nvPr/>
        </p:nvCxnSpPr>
        <p:spPr>
          <a:xfrm rot="10800000">
            <a:off x="7974865" y="2766568"/>
            <a:ext cx="1005900" cy="0"/>
          </a:xfrm>
          <a:prstGeom prst="straightConnector1">
            <a:avLst/>
          </a:prstGeom>
          <a:noFill/>
          <a:ln cap="flat" cmpd="sng" w="12700">
            <a:solidFill>
              <a:schemeClr val="accent5"/>
            </a:solidFill>
            <a:prstDash val="dash"/>
            <a:miter lim="800000"/>
            <a:headEnd len="sm" w="sm" type="none"/>
            <a:tailEnd len="sm" w="sm" type="none"/>
          </a:ln>
        </p:spPr>
      </p:cxnSp>
      <p:cxnSp>
        <p:nvCxnSpPr>
          <p:cNvPr id="845" name="Google Shape;845;g348f093c0de_0_701"/>
          <p:cNvCxnSpPr/>
          <p:nvPr/>
        </p:nvCxnSpPr>
        <p:spPr>
          <a:xfrm rot="10800000">
            <a:off x="6906480" y="4673854"/>
            <a:ext cx="1005900" cy="0"/>
          </a:xfrm>
          <a:prstGeom prst="straightConnector1">
            <a:avLst/>
          </a:prstGeom>
          <a:noFill/>
          <a:ln cap="flat" cmpd="sng" w="12700">
            <a:solidFill>
              <a:schemeClr val="accent5"/>
            </a:solidFill>
            <a:prstDash val="dash"/>
            <a:miter lim="800000"/>
            <a:headEnd len="sm" w="sm" type="none"/>
            <a:tailEnd len="sm" w="sm" type="none"/>
          </a:ln>
        </p:spPr>
      </p:cxnSp>
      <p:cxnSp>
        <p:nvCxnSpPr>
          <p:cNvPr id="846" name="Google Shape;846;g348f093c0de_0_701"/>
          <p:cNvCxnSpPr/>
          <p:nvPr/>
        </p:nvCxnSpPr>
        <p:spPr>
          <a:xfrm>
            <a:off x="7946729" y="2753614"/>
            <a:ext cx="0" cy="1920300"/>
          </a:xfrm>
          <a:prstGeom prst="straightConnector1">
            <a:avLst/>
          </a:prstGeom>
          <a:noFill/>
          <a:ln cap="flat" cmpd="sng" w="12700">
            <a:solidFill>
              <a:schemeClr val="accent5"/>
            </a:solidFill>
            <a:prstDash val="dash"/>
            <a:miter lim="800000"/>
            <a:headEnd len="sm" w="sm" type="none"/>
            <a:tailEnd len="sm" w="sm" type="none"/>
          </a:ln>
        </p:spPr>
      </p:cxnSp>
      <p:cxnSp>
        <p:nvCxnSpPr>
          <p:cNvPr id="847" name="Google Shape;847;g348f093c0de_0_701"/>
          <p:cNvCxnSpPr/>
          <p:nvPr/>
        </p:nvCxnSpPr>
        <p:spPr>
          <a:xfrm>
            <a:off x="0" y="2766568"/>
            <a:ext cx="1646100" cy="0"/>
          </a:xfrm>
          <a:prstGeom prst="straightConnector1">
            <a:avLst/>
          </a:prstGeom>
          <a:noFill/>
          <a:ln cap="flat" cmpd="sng" w="12700">
            <a:solidFill>
              <a:schemeClr val="accent5"/>
            </a:solidFill>
            <a:prstDash val="dash"/>
            <a:miter lim="800000"/>
            <a:headEnd len="sm" w="sm" type="none"/>
            <a:tailEnd len="sm" w="sm" type="none"/>
          </a:ln>
        </p:spPr>
      </p:cxnSp>
      <p:cxnSp>
        <p:nvCxnSpPr>
          <p:cNvPr id="848" name="Google Shape;848;g348f093c0de_0_701"/>
          <p:cNvCxnSpPr/>
          <p:nvPr/>
        </p:nvCxnSpPr>
        <p:spPr>
          <a:xfrm>
            <a:off x="10546080" y="2766568"/>
            <a:ext cx="1646100" cy="0"/>
          </a:xfrm>
          <a:prstGeom prst="straightConnector1">
            <a:avLst/>
          </a:prstGeom>
          <a:noFill/>
          <a:ln cap="flat" cmpd="sng" w="12700">
            <a:solidFill>
              <a:schemeClr val="accent5"/>
            </a:solidFill>
            <a:prstDash val="dash"/>
            <a:miter lim="800000"/>
            <a:headEnd len="sm" w="sm" type="none"/>
            <a:tailEnd len="sm" w="sm" type="none"/>
          </a:ln>
        </p:spPr>
      </p:cxnSp>
      <p:sp>
        <p:nvSpPr>
          <p:cNvPr id="849" name="Google Shape;849;g348f093c0de_0_701"/>
          <p:cNvSpPr/>
          <p:nvPr/>
        </p:nvSpPr>
        <p:spPr>
          <a:xfrm>
            <a:off x="1958790" y="2357139"/>
            <a:ext cx="896100" cy="896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t/>
            </a:r>
            <a:endParaRPr b="1" i="0" sz="4400" u="none" cap="none" strike="noStrike">
              <a:solidFill>
                <a:schemeClr val="lt1"/>
              </a:solidFill>
              <a:latin typeface="Montserrat"/>
              <a:ea typeface="Montserrat"/>
              <a:cs typeface="Montserrat"/>
              <a:sym typeface="Montserrat"/>
            </a:endParaRPr>
          </a:p>
        </p:txBody>
      </p:sp>
      <p:sp>
        <p:nvSpPr>
          <p:cNvPr id="850" name="Google Shape;850;g348f093c0de_0_701"/>
          <p:cNvSpPr/>
          <p:nvPr/>
        </p:nvSpPr>
        <p:spPr>
          <a:xfrm>
            <a:off x="5653824" y="4239784"/>
            <a:ext cx="896100" cy="896100"/>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t/>
            </a:r>
            <a:endParaRPr b="1" i="0" sz="4400" u="none" cap="none" strike="noStrike">
              <a:solidFill>
                <a:schemeClr val="lt1"/>
              </a:solidFill>
              <a:latin typeface="Montserrat"/>
              <a:ea typeface="Montserrat"/>
              <a:cs typeface="Montserrat"/>
              <a:sym typeface="Montserrat"/>
            </a:endParaRPr>
          </a:p>
        </p:txBody>
      </p:sp>
      <p:sp>
        <p:nvSpPr>
          <p:cNvPr id="851" name="Google Shape;851;g348f093c0de_0_701"/>
          <p:cNvSpPr/>
          <p:nvPr/>
        </p:nvSpPr>
        <p:spPr>
          <a:xfrm>
            <a:off x="9337098" y="2354924"/>
            <a:ext cx="896100" cy="89610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t/>
            </a:r>
            <a:endParaRPr b="1" i="0" sz="4400" u="none" cap="none" strike="noStrike">
              <a:solidFill>
                <a:schemeClr val="lt1"/>
              </a:solidFill>
              <a:latin typeface="Montserrat"/>
              <a:ea typeface="Montserrat"/>
              <a:cs typeface="Montserrat"/>
              <a:sym typeface="Montserrat"/>
            </a:endParaRPr>
          </a:p>
        </p:txBody>
      </p:sp>
      <p:sp>
        <p:nvSpPr>
          <p:cNvPr id="852" name="Google Shape;852;g348f093c0de_0_701"/>
          <p:cNvSpPr txBox="1"/>
          <p:nvPr>
            <p:ph idx="8" type="body"/>
          </p:nvPr>
        </p:nvSpPr>
        <p:spPr>
          <a:xfrm>
            <a:off x="1964807" y="2513268"/>
            <a:ext cx="884100" cy="584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100"/>
              </a:spcBef>
              <a:spcAft>
                <a:spcPts val="0"/>
              </a:spcAft>
              <a:buClr>
                <a:schemeClr val="lt1"/>
              </a:buClr>
              <a:buSzPts val="4000"/>
              <a:buFont typeface="Arial"/>
              <a:buNone/>
              <a:defRPr b="1" i="0" sz="4000" u="none" cap="none" strike="noStrike">
                <a:solidFill>
                  <a:schemeClr val="lt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853" name="Google Shape;853;g348f093c0de_0_701"/>
          <p:cNvSpPr txBox="1"/>
          <p:nvPr>
            <p:ph idx="9" type="body"/>
          </p:nvPr>
        </p:nvSpPr>
        <p:spPr>
          <a:xfrm>
            <a:off x="5659841" y="4395913"/>
            <a:ext cx="884100" cy="584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100"/>
              </a:spcBef>
              <a:spcAft>
                <a:spcPts val="0"/>
              </a:spcAft>
              <a:buClr>
                <a:schemeClr val="lt1"/>
              </a:buClr>
              <a:buSzPts val="4000"/>
              <a:buFont typeface="Arial"/>
              <a:buNone/>
              <a:defRPr b="1" i="0" sz="4000" u="none" cap="none" strike="noStrike">
                <a:solidFill>
                  <a:schemeClr val="lt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854" name="Google Shape;854;g348f093c0de_0_701"/>
          <p:cNvSpPr txBox="1"/>
          <p:nvPr>
            <p:ph idx="13" type="body"/>
          </p:nvPr>
        </p:nvSpPr>
        <p:spPr>
          <a:xfrm>
            <a:off x="9343115" y="2511053"/>
            <a:ext cx="884100" cy="584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100"/>
              </a:spcBef>
              <a:spcAft>
                <a:spcPts val="0"/>
              </a:spcAft>
              <a:buClr>
                <a:schemeClr val="lt1"/>
              </a:buClr>
              <a:buSzPts val="4000"/>
              <a:buFont typeface="Arial"/>
              <a:buNone/>
              <a:defRPr b="1" i="0" sz="4000" u="none" cap="none" strike="noStrike">
                <a:solidFill>
                  <a:schemeClr val="lt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pic>
        <p:nvPicPr>
          <p:cNvPr id="855" name="Google Shape;855;g348f093c0de_0_701" title="softworks_logo_horizontal_navy&amp;orange.png"/>
          <p:cNvPicPr preferRelativeResize="0"/>
          <p:nvPr/>
        </p:nvPicPr>
        <p:blipFill rotWithShape="1">
          <a:blip r:embed="rId3">
            <a:alphaModFix/>
          </a:blip>
          <a:srcRect b="129" l="0" r="0" t="118"/>
          <a:stretch/>
        </p:blipFill>
        <p:spPr>
          <a:xfrm>
            <a:off x="357551" y="6064432"/>
            <a:ext cx="1551708" cy="447439"/>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1">
  <p:cSld name="4_Title Slide_5">
    <p:spTree>
      <p:nvGrpSpPr>
        <p:cNvPr id="856" name="Shape 856"/>
        <p:cNvGrpSpPr/>
        <p:nvPr/>
      </p:nvGrpSpPr>
      <p:grpSpPr>
        <a:xfrm>
          <a:off x="0" y="0"/>
          <a:ext cx="0" cy="0"/>
          <a:chOff x="0" y="0"/>
          <a:chExt cx="0" cy="0"/>
        </a:xfrm>
      </p:grpSpPr>
      <p:sp>
        <p:nvSpPr>
          <p:cNvPr id="857" name="Google Shape;857;g348f093c0de_0_731"/>
          <p:cNvSpPr/>
          <p:nvPr/>
        </p:nvSpPr>
        <p:spPr>
          <a:xfrm>
            <a:off x="25" y="0"/>
            <a:ext cx="12192000" cy="6923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pic>
        <p:nvPicPr>
          <p:cNvPr descr="A black and grey logo&#10;&#10;Description automatically generated with medium confidence" id="858" name="Google Shape;858;g348f093c0de_0_731"/>
          <p:cNvPicPr preferRelativeResize="0"/>
          <p:nvPr/>
        </p:nvPicPr>
        <p:blipFill rotWithShape="1">
          <a:blip r:embed="rId2">
            <a:alphaModFix/>
          </a:blip>
          <a:srcRect b="0" l="0" r="0" t="0"/>
          <a:stretch/>
        </p:blipFill>
        <p:spPr>
          <a:xfrm>
            <a:off x="9220823" y="0"/>
            <a:ext cx="2971177" cy="6858001"/>
          </a:xfrm>
          <a:prstGeom prst="rect">
            <a:avLst/>
          </a:prstGeom>
          <a:noFill/>
          <a:ln>
            <a:noFill/>
          </a:ln>
        </p:spPr>
      </p:pic>
      <p:sp>
        <p:nvSpPr>
          <p:cNvPr id="859" name="Google Shape;859;g348f093c0de_0_731"/>
          <p:cNvSpPr/>
          <p:nvPr/>
        </p:nvSpPr>
        <p:spPr>
          <a:xfrm>
            <a:off x="11597049" y="6274470"/>
            <a:ext cx="237300" cy="2373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860" name="Google Shape;860;g348f093c0de_0_731"/>
          <p:cNvSpPr txBox="1"/>
          <p:nvPr/>
        </p:nvSpPr>
        <p:spPr>
          <a:xfrm>
            <a:off x="11513370" y="6277754"/>
            <a:ext cx="404700" cy="230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1" i="0" lang="en-US" sz="900" u="none" cap="none" strike="noStrike">
                <a:solidFill>
                  <a:schemeClr val="lt1"/>
                </a:solidFill>
                <a:latin typeface="Montserrat"/>
                <a:ea typeface="Montserrat"/>
                <a:cs typeface="Montserrat"/>
                <a:sym typeface="Montserrat"/>
              </a:rPr>
              <a:t>‹#›</a:t>
            </a:fld>
            <a:endParaRPr b="1" i="0" sz="900" u="none" cap="none" strike="noStrike">
              <a:solidFill>
                <a:schemeClr val="lt1"/>
              </a:solidFill>
              <a:latin typeface="Montserrat"/>
              <a:ea typeface="Montserrat"/>
              <a:cs typeface="Montserrat"/>
              <a:sym typeface="Montserrat"/>
            </a:endParaRPr>
          </a:p>
        </p:txBody>
      </p:sp>
      <p:sp>
        <p:nvSpPr>
          <p:cNvPr id="861" name="Google Shape;861;g348f093c0de_0_731"/>
          <p:cNvSpPr/>
          <p:nvPr/>
        </p:nvSpPr>
        <p:spPr>
          <a:xfrm>
            <a:off x="2050474" y="6347450"/>
            <a:ext cx="6766500" cy="915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862" name="Google Shape;862;g348f093c0de_0_731"/>
          <p:cNvSpPr txBox="1"/>
          <p:nvPr/>
        </p:nvSpPr>
        <p:spPr>
          <a:xfrm>
            <a:off x="8787442" y="6274470"/>
            <a:ext cx="28347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Montserrat"/>
                <a:ea typeface="Montserrat"/>
                <a:cs typeface="Montserrat"/>
                <a:sym typeface="Montserrat"/>
              </a:rPr>
              <a:t>© 2025 </a:t>
            </a:r>
            <a:r>
              <a:rPr b="1" i="0" lang="en-US" sz="900" u="none" cap="none" strike="noStrike">
                <a:solidFill>
                  <a:schemeClr val="dk1"/>
                </a:solidFill>
                <a:latin typeface="Montserrat"/>
                <a:ea typeface="Montserrat"/>
                <a:cs typeface="Montserrat"/>
                <a:sym typeface="Montserrat"/>
              </a:rPr>
              <a:t>Square 9</a:t>
            </a:r>
            <a:r>
              <a:rPr b="0" i="0" lang="en-US" sz="900" u="none" cap="none" strike="noStrike">
                <a:solidFill>
                  <a:schemeClr val="dk1"/>
                </a:solidFill>
                <a:latin typeface="Montserrat"/>
                <a:ea typeface="Montserrat"/>
                <a:cs typeface="Montserrat"/>
                <a:sym typeface="Montserrat"/>
              </a:rPr>
              <a:t>. All Rights Reserved.</a:t>
            </a:r>
            <a:endParaRPr b="0" i="0" sz="1500" u="none" cap="none" strike="noStrike">
              <a:solidFill>
                <a:srgbClr val="000000"/>
              </a:solidFill>
              <a:latin typeface="Arial"/>
              <a:ea typeface="Arial"/>
              <a:cs typeface="Arial"/>
              <a:sym typeface="Arial"/>
            </a:endParaRPr>
          </a:p>
        </p:txBody>
      </p:sp>
      <p:sp>
        <p:nvSpPr>
          <p:cNvPr id="863" name="Google Shape;863;g348f093c0de_0_731"/>
          <p:cNvSpPr txBox="1"/>
          <p:nvPr>
            <p:ph idx="1" type="body"/>
          </p:nvPr>
        </p:nvSpPr>
        <p:spPr>
          <a:xfrm>
            <a:off x="539188" y="551701"/>
            <a:ext cx="11113500" cy="584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2"/>
              </a:buClr>
              <a:buSzPts val="3600"/>
              <a:buFont typeface="Arial"/>
              <a:buNone/>
              <a:defRPr b="1" i="0" sz="3600" u="none" cap="none" strike="noStrike">
                <a:solidFill>
                  <a:schemeClr val="accent2"/>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864" name="Google Shape;864;g348f093c0de_0_731"/>
          <p:cNvSpPr/>
          <p:nvPr/>
        </p:nvSpPr>
        <p:spPr>
          <a:xfrm>
            <a:off x="665019" y="1154545"/>
            <a:ext cx="489600" cy="1389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865" name="Google Shape;865;g348f093c0de_0_731"/>
          <p:cNvSpPr txBox="1"/>
          <p:nvPr>
            <p:ph idx="2" type="body"/>
          </p:nvPr>
        </p:nvSpPr>
        <p:spPr>
          <a:xfrm>
            <a:off x="764304" y="2212105"/>
            <a:ext cx="2242500" cy="803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lt1"/>
              </a:buClr>
              <a:buSzPts val="6000"/>
              <a:buFont typeface="Arial"/>
              <a:buNone/>
              <a:defRPr b="1" i="0" sz="6000" u="none" cap="none" strike="noStrike">
                <a:solidFill>
                  <a:schemeClr val="lt1"/>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866" name="Google Shape;866;g348f093c0de_0_731"/>
          <p:cNvSpPr txBox="1"/>
          <p:nvPr>
            <p:ph idx="3" type="body"/>
          </p:nvPr>
        </p:nvSpPr>
        <p:spPr>
          <a:xfrm>
            <a:off x="764304" y="3269668"/>
            <a:ext cx="2242500" cy="803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lt1"/>
              </a:buClr>
              <a:buSzPts val="1900"/>
              <a:buFont typeface="Arial"/>
              <a:buNone/>
              <a:defRPr b="1" i="0" sz="1900" u="none" cap="none" strike="noStrike">
                <a:solidFill>
                  <a:schemeClr val="lt1"/>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867" name="Google Shape;867;g348f093c0de_0_731"/>
          <p:cNvSpPr txBox="1"/>
          <p:nvPr>
            <p:ph idx="4" type="body"/>
          </p:nvPr>
        </p:nvSpPr>
        <p:spPr>
          <a:xfrm>
            <a:off x="764304" y="4211777"/>
            <a:ext cx="2242500" cy="1080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lt1"/>
              </a:buClr>
              <a:buSzPts val="1500"/>
              <a:buFont typeface="Arial"/>
              <a:buNone/>
              <a:defRPr b="0" i="0" sz="1500" u="none" cap="none" strike="noStrike">
                <a:solidFill>
                  <a:schemeClr val="lt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868" name="Google Shape;868;g348f093c0de_0_731"/>
          <p:cNvSpPr txBox="1"/>
          <p:nvPr>
            <p:ph idx="5" type="body"/>
          </p:nvPr>
        </p:nvSpPr>
        <p:spPr>
          <a:xfrm>
            <a:off x="3569855" y="2212105"/>
            <a:ext cx="2242500" cy="803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lt1"/>
              </a:buClr>
              <a:buSzPts val="6000"/>
              <a:buFont typeface="Arial"/>
              <a:buNone/>
              <a:defRPr b="1" i="0" sz="6000" u="none" cap="none" strike="noStrike">
                <a:solidFill>
                  <a:schemeClr val="lt1"/>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869" name="Google Shape;869;g348f093c0de_0_731"/>
          <p:cNvSpPr txBox="1"/>
          <p:nvPr>
            <p:ph idx="6" type="body"/>
          </p:nvPr>
        </p:nvSpPr>
        <p:spPr>
          <a:xfrm>
            <a:off x="3569855" y="3269668"/>
            <a:ext cx="2242500" cy="803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lt1"/>
              </a:buClr>
              <a:buSzPts val="1900"/>
              <a:buFont typeface="Arial"/>
              <a:buNone/>
              <a:defRPr b="1" i="0" sz="1900" u="none" cap="none" strike="noStrike">
                <a:solidFill>
                  <a:schemeClr val="lt1"/>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870" name="Google Shape;870;g348f093c0de_0_731"/>
          <p:cNvSpPr txBox="1"/>
          <p:nvPr>
            <p:ph idx="7" type="body"/>
          </p:nvPr>
        </p:nvSpPr>
        <p:spPr>
          <a:xfrm>
            <a:off x="3569855" y="4211777"/>
            <a:ext cx="2242500" cy="1080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lt1"/>
              </a:buClr>
              <a:buSzPts val="1500"/>
              <a:buFont typeface="Arial"/>
              <a:buNone/>
              <a:defRPr b="0" i="0" sz="1500" u="none" cap="none" strike="noStrike">
                <a:solidFill>
                  <a:schemeClr val="lt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871" name="Google Shape;871;g348f093c0de_0_731"/>
          <p:cNvSpPr txBox="1"/>
          <p:nvPr>
            <p:ph idx="8" type="body"/>
          </p:nvPr>
        </p:nvSpPr>
        <p:spPr>
          <a:xfrm>
            <a:off x="6375406" y="2212105"/>
            <a:ext cx="2242500" cy="803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lt1"/>
              </a:buClr>
              <a:buSzPts val="6000"/>
              <a:buFont typeface="Arial"/>
              <a:buNone/>
              <a:defRPr b="1" i="0" sz="6000" u="none" cap="none" strike="noStrike">
                <a:solidFill>
                  <a:schemeClr val="lt1"/>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872" name="Google Shape;872;g348f093c0de_0_731"/>
          <p:cNvSpPr txBox="1"/>
          <p:nvPr>
            <p:ph idx="9" type="body"/>
          </p:nvPr>
        </p:nvSpPr>
        <p:spPr>
          <a:xfrm>
            <a:off x="6375406" y="3269668"/>
            <a:ext cx="2242500" cy="803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lt1"/>
              </a:buClr>
              <a:buSzPts val="1900"/>
              <a:buFont typeface="Arial"/>
              <a:buNone/>
              <a:defRPr b="1" i="0" sz="1900" u="none" cap="none" strike="noStrike">
                <a:solidFill>
                  <a:schemeClr val="lt1"/>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873" name="Google Shape;873;g348f093c0de_0_731"/>
          <p:cNvSpPr txBox="1"/>
          <p:nvPr>
            <p:ph idx="13" type="body"/>
          </p:nvPr>
        </p:nvSpPr>
        <p:spPr>
          <a:xfrm>
            <a:off x="6375406" y="4211777"/>
            <a:ext cx="2242500" cy="1080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lt1"/>
              </a:buClr>
              <a:buSzPts val="1500"/>
              <a:buFont typeface="Arial"/>
              <a:buNone/>
              <a:defRPr b="0" i="0" sz="1500" u="none" cap="none" strike="noStrike">
                <a:solidFill>
                  <a:schemeClr val="lt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874" name="Google Shape;874;g348f093c0de_0_731"/>
          <p:cNvSpPr txBox="1"/>
          <p:nvPr>
            <p:ph idx="14" type="body"/>
          </p:nvPr>
        </p:nvSpPr>
        <p:spPr>
          <a:xfrm>
            <a:off x="9180957" y="2212105"/>
            <a:ext cx="2242500" cy="803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lt1"/>
              </a:buClr>
              <a:buSzPts val="6000"/>
              <a:buFont typeface="Arial"/>
              <a:buNone/>
              <a:defRPr b="1" i="0" sz="6000" u="none" cap="none" strike="noStrike">
                <a:solidFill>
                  <a:schemeClr val="lt1"/>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875" name="Google Shape;875;g348f093c0de_0_731"/>
          <p:cNvSpPr txBox="1"/>
          <p:nvPr>
            <p:ph idx="15" type="body"/>
          </p:nvPr>
        </p:nvSpPr>
        <p:spPr>
          <a:xfrm>
            <a:off x="9180957" y="3269668"/>
            <a:ext cx="2242500" cy="803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lt1"/>
              </a:buClr>
              <a:buSzPts val="1900"/>
              <a:buFont typeface="Arial"/>
              <a:buNone/>
              <a:defRPr b="1" i="0" sz="1900" u="none" cap="none" strike="noStrike">
                <a:solidFill>
                  <a:schemeClr val="lt1"/>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876" name="Google Shape;876;g348f093c0de_0_731"/>
          <p:cNvSpPr txBox="1"/>
          <p:nvPr>
            <p:ph idx="16" type="body"/>
          </p:nvPr>
        </p:nvSpPr>
        <p:spPr>
          <a:xfrm>
            <a:off x="9180957" y="4211777"/>
            <a:ext cx="2242500" cy="1080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lt1"/>
              </a:buClr>
              <a:buSzPts val="1500"/>
              <a:buFont typeface="Arial"/>
              <a:buNone/>
              <a:defRPr b="0" i="0" sz="1500" u="none" cap="none" strike="noStrike">
                <a:solidFill>
                  <a:schemeClr val="lt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pic>
        <p:nvPicPr>
          <p:cNvPr id="877" name="Google Shape;877;g348f093c0de_0_731" title="softworks_logo_horizontal_navy&amp;orange.png"/>
          <p:cNvPicPr preferRelativeResize="0"/>
          <p:nvPr/>
        </p:nvPicPr>
        <p:blipFill rotWithShape="1">
          <a:blip r:embed="rId3">
            <a:alphaModFix/>
          </a:blip>
          <a:srcRect b="129" l="0" r="0" t="118"/>
          <a:stretch/>
        </p:blipFill>
        <p:spPr>
          <a:xfrm>
            <a:off x="357551" y="6064432"/>
            <a:ext cx="1551708" cy="44743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Main Image &amp; 3 Icons">
  <p:cSld name="Content Slide - Main Image &amp; 3 Icons">
    <p:spTree>
      <p:nvGrpSpPr>
        <p:cNvPr id="42" name="Shape 42"/>
        <p:cNvGrpSpPr/>
        <p:nvPr/>
      </p:nvGrpSpPr>
      <p:grpSpPr>
        <a:xfrm>
          <a:off x="0" y="0"/>
          <a:ext cx="0" cy="0"/>
          <a:chOff x="0" y="0"/>
          <a:chExt cx="0" cy="0"/>
        </a:xfrm>
      </p:grpSpPr>
      <p:sp>
        <p:nvSpPr>
          <p:cNvPr id="43" name="Google Shape;43;g348f093c0de_0_1048"/>
          <p:cNvSpPr/>
          <p:nvPr/>
        </p:nvSpPr>
        <p:spPr>
          <a:xfrm>
            <a:off x="25" y="0"/>
            <a:ext cx="12192000" cy="6923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44" name="Google Shape;44;g348f093c0de_0_1048"/>
          <p:cNvSpPr/>
          <p:nvPr/>
        </p:nvSpPr>
        <p:spPr>
          <a:xfrm>
            <a:off x="1" y="0"/>
            <a:ext cx="4479600"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45" name="Google Shape;45;g348f093c0de_0_1048"/>
          <p:cNvSpPr/>
          <p:nvPr/>
        </p:nvSpPr>
        <p:spPr>
          <a:xfrm>
            <a:off x="11597049" y="6274470"/>
            <a:ext cx="237300" cy="2373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46" name="Google Shape;46;g348f093c0de_0_1048"/>
          <p:cNvSpPr txBox="1"/>
          <p:nvPr/>
        </p:nvSpPr>
        <p:spPr>
          <a:xfrm>
            <a:off x="11513370" y="6277754"/>
            <a:ext cx="404700" cy="230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1" i="0" lang="en-US" sz="900" u="none" cap="none" strike="noStrike">
                <a:solidFill>
                  <a:schemeClr val="lt1"/>
                </a:solidFill>
                <a:latin typeface="Montserrat"/>
                <a:ea typeface="Montserrat"/>
                <a:cs typeface="Montserrat"/>
                <a:sym typeface="Montserrat"/>
              </a:rPr>
              <a:t>‹#›</a:t>
            </a:fld>
            <a:endParaRPr b="1" i="0" sz="900" u="none" cap="none" strike="noStrike">
              <a:solidFill>
                <a:schemeClr val="lt1"/>
              </a:solidFill>
              <a:latin typeface="Montserrat"/>
              <a:ea typeface="Montserrat"/>
              <a:cs typeface="Montserrat"/>
              <a:sym typeface="Montserrat"/>
            </a:endParaRPr>
          </a:p>
        </p:txBody>
      </p:sp>
      <p:sp>
        <p:nvSpPr>
          <p:cNvPr id="47" name="Google Shape;47;g348f093c0de_0_1048"/>
          <p:cNvSpPr/>
          <p:nvPr/>
        </p:nvSpPr>
        <p:spPr>
          <a:xfrm>
            <a:off x="2050474" y="6347450"/>
            <a:ext cx="6766500" cy="915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48" name="Google Shape;48;g348f093c0de_0_1048"/>
          <p:cNvSpPr txBox="1"/>
          <p:nvPr/>
        </p:nvSpPr>
        <p:spPr>
          <a:xfrm>
            <a:off x="8787442" y="6274470"/>
            <a:ext cx="28347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Montserrat"/>
                <a:ea typeface="Montserrat"/>
                <a:cs typeface="Montserrat"/>
                <a:sym typeface="Montserrat"/>
              </a:rPr>
              <a:t>© 2025 </a:t>
            </a:r>
            <a:r>
              <a:rPr b="1" i="0" lang="en-US" sz="900" u="none" cap="none" strike="noStrike">
                <a:solidFill>
                  <a:schemeClr val="dk1"/>
                </a:solidFill>
                <a:latin typeface="Montserrat"/>
                <a:ea typeface="Montserrat"/>
                <a:cs typeface="Montserrat"/>
                <a:sym typeface="Montserrat"/>
              </a:rPr>
              <a:t>Square 9</a:t>
            </a:r>
            <a:r>
              <a:rPr b="0" i="0" lang="en-US" sz="900" u="none" cap="none" strike="noStrike">
                <a:solidFill>
                  <a:schemeClr val="dk1"/>
                </a:solidFill>
                <a:latin typeface="Montserrat"/>
                <a:ea typeface="Montserrat"/>
                <a:cs typeface="Montserrat"/>
                <a:sym typeface="Montserrat"/>
              </a:rPr>
              <a:t>. All Rights Reserved.</a:t>
            </a:r>
            <a:endParaRPr b="0" i="0" sz="1500" u="none" cap="none" strike="noStrike">
              <a:solidFill>
                <a:srgbClr val="000000"/>
              </a:solidFill>
              <a:latin typeface="Arial"/>
              <a:ea typeface="Arial"/>
              <a:cs typeface="Arial"/>
              <a:sym typeface="Arial"/>
            </a:endParaRPr>
          </a:p>
        </p:txBody>
      </p:sp>
      <p:sp>
        <p:nvSpPr>
          <p:cNvPr id="49" name="Google Shape;49;g348f093c0de_0_1048"/>
          <p:cNvSpPr/>
          <p:nvPr>
            <p:ph idx="2" type="pic"/>
          </p:nvPr>
        </p:nvSpPr>
        <p:spPr>
          <a:xfrm>
            <a:off x="512619" y="512618"/>
            <a:ext cx="6100500" cy="5033700"/>
          </a:xfrm>
          <a:prstGeom prst="rect">
            <a:avLst/>
          </a:prstGeom>
          <a:solidFill>
            <a:srgbClr val="F2F2F2"/>
          </a:solidFill>
          <a:ln>
            <a:noFill/>
          </a:ln>
        </p:spPr>
      </p:sp>
      <p:sp>
        <p:nvSpPr>
          <p:cNvPr id="50" name="Google Shape;50;g348f093c0de_0_1048"/>
          <p:cNvSpPr txBox="1"/>
          <p:nvPr>
            <p:ph idx="1" type="body"/>
          </p:nvPr>
        </p:nvSpPr>
        <p:spPr>
          <a:xfrm>
            <a:off x="8165417" y="2967170"/>
            <a:ext cx="3297300" cy="473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51" name="Google Shape;51;g348f093c0de_0_1048"/>
          <p:cNvSpPr txBox="1"/>
          <p:nvPr>
            <p:ph idx="3" type="body"/>
          </p:nvPr>
        </p:nvSpPr>
        <p:spPr>
          <a:xfrm>
            <a:off x="8165417" y="2653756"/>
            <a:ext cx="3297300" cy="282900"/>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100"/>
              </a:spcBef>
              <a:spcAft>
                <a:spcPts val="0"/>
              </a:spcAft>
              <a:buClr>
                <a:schemeClr val="accent1"/>
              </a:buClr>
              <a:buSzPts val="1900"/>
              <a:buFont typeface="Arial"/>
              <a:buNone/>
              <a:defRPr b="1" i="0" sz="1900" u="none" cap="none" strike="noStrike">
                <a:solidFill>
                  <a:schemeClr val="accent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52" name="Google Shape;52;g348f093c0de_0_1048"/>
          <p:cNvSpPr/>
          <p:nvPr>
            <p:ph idx="4" type="pic"/>
          </p:nvPr>
        </p:nvSpPr>
        <p:spPr>
          <a:xfrm>
            <a:off x="7254460" y="2745927"/>
            <a:ext cx="696000" cy="693900"/>
          </a:xfrm>
          <a:prstGeom prst="ellipse">
            <a:avLst/>
          </a:prstGeom>
          <a:solidFill>
            <a:schemeClr val="accent1"/>
          </a:solidFill>
          <a:ln>
            <a:noFill/>
          </a:ln>
        </p:spPr>
      </p:sp>
      <p:sp>
        <p:nvSpPr>
          <p:cNvPr id="53" name="Google Shape;53;g348f093c0de_0_1048"/>
          <p:cNvSpPr txBox="1"/>
          <p:nvPr>
            <p:ph idx="5" type="body"/>
          </p:nvPr>
        </p:nvSpPr>
        <p:spPr>
          <a:xfrm>
            <a:off x="7128629" y="551700"/>
            <a:ext cx="4426500" cy="1025100"/>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100"/>
              </a:spcBef>
              <a:spcAft>
                <a:spcPts val="0"/>
              </a:spcAft>
              <a:buClr>
                <a:schemeClr val="accent2"/>
              </a:buClr>
              <a:buSzPts val="3600"/>
              <a:buFont typeface="Arial"/>
              <a:buNone/>
              <a:defRPr b="1" i="0" sz="3600" u="none" cap="none" strike="noStrike">
                <a:solidFill>
                  <a:schemeClr val="accent2"/>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54" name="Google Shape;54;g348f093c0de_0_1048"/>
          <p:cNvSpPr/>
          <p:nvPr/>
        </p:nvSpPr>
        <p:spPr>
          <a:xfrm>
            <a:off x="7254460" y="1588654"/>
            <a:ext cx="489600" cy="1389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55" name="Google Shape;55;g348f093c0de_0_1048"/>
          <p:cNvSpPr txBox="1"/>
          <p:nvPr>
            <p:ph idx="6" type="body"/>
          </p:nvPr>
        </p:nvSpPr>
        <p:spPr>
          <a:xfrm>
            <a:off x="7128629" y="1815760"/>
            <a:ext cx="4426500" cy="528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200"/>
              <a:buFont typeface="Arial"/>
              <a:buNone/>
              <a:defRPr b="0" i="0" sz="12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56" name="Google Shape;56;g348f093c0de_0_1048"/>
          <p:cNvSpPr txBox="1"/>
          <p:nvPr>
            <p:ph idx="7" type="body"/>
          </p:nvPr>
        </p:nvSpPr>
        <p:spPr>
          <a:xfrm>
            <a:off x="8165417" y="4048256"/>
            <a:ext cx="3297300" cy="473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57" name="Google Shape;57;g348f093c0de_0_1048"/>
          <p:cNvSpPr txBox="1"/>
          <p:nvPr>
            <p:ph idx="8" type="body"/>
          </p:nvPr>
        </p:nvSpPr>
        <p:spPr>
          <a:xfrm>
            <a:off x="8165417" y="3734842"/>
            <a:ext cx="3297300" cy="282900"/>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100"/>
              </a:spcBef>
              <a:spcAft>
                <a:spcPts val="0"/>
              </a:spcAft>
              <a:buClr>
                <a:schemeClr val="accent2"/>
              </a:buClr>
              <a:buSzPts val="1900"/>
              <a:buFont typeface="Arial"/>
              <a:buNone/>
              <a:defRPr b="1" i="0" sz="1900" u="none" cap="none" strike="noStrike">
                <a:solidFill>
                  <a:schemeClr val="accent2"/>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58" name="Google Shape;58;g348f093c0de_0_1048"/>
          <p:cNvSpPr/>
          <p:nvPr>
            <p:ph idx="9" type="pic"/>
          </p:nvPr>
        </p:nvSpPr>
        <p:spPr>
          <a:xfrm>
            <a:off x="7254460" y="3827013"/>
            <a:ext cx="696000" cy="693900"/>
          </a:xfrm>
          <a:prstGeom prst="ellipse">
            <a:avLst/>
          </a:prstGeom>
          <a:solidFill>
            <a:schemeClr val="accent2"/>
          </a:solidFill>
          <a:ln>
            <a:noFill/>
          </a:ln>
        </p:spPr>
      </p:sp>
      <p:sp>
        <p:nvSpPr>
          <p:cNvPr id="59" name="Google Shape;59;g348f093c0de_0_1048"/>
          <p:cNvSpPr txBox="1"/>
          <p:nvPr>
            <p:ph idx="13" type="body"/>
          </p:nvPr>
        </p:nvSpPr>
        <p:spPr>
          <a:xfrm>
            <a:off x="8165417" y="5073437"/>
            <a:ext cx="3297300" cy="473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100"/>
              <a:buFont typeface="Arial"/>
              <a:buNone/>
              <a:defRPr b="0" i="0" sz="11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60" name="Google Shape;60;g348f093c0de_0_1048"/>
          <p:cNvSpPr txBox="1"/>
          <p:nvPr>
            <p:ph idx="14" type="body"/>
          </p:nvPr>
        </p:nvSpPr>
        <p:spPr>
          <a:xfrm>
            <a:off x="8165417" y="4760023"/>
            <a:ext cx="3297300" cy="282900"/>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100"/>
              </a:spcBef>
              <a:spcAft>
                <a:spcPts val="0"/>
              </a:spcAft>
              <a:buClr>
                <a:schemeClr val="accent3"/>
              </a:buClr>
              <a:buSzPts val="1900"/>
              <a:buFont typeface="Arial"/>
              <a:buNone/>
              <a:defRPr b="1" i="0" sz="1900" u="none" cap="none" strike="noStrike">
                <a:solidFill>
                  <a:schemeClr val="accent3"/>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61" name="Google Shape;61;g348f093c0de_0_1048"/>
          <p:cNvSpPr/>
          <p:nvPr>
            <p:ph idx="15" type="pic"/>
          </p:nvPr>
        </p:nvSpPr>
        <p:spPr>
          <a:xfrm>
            <a:off x="7254460" y="4852194"/>
            <a:ext cx="696000" cy="693900"/>
          </a:xfrm>
          <a:prstGeom prst="ellipse">
            <a:avLst/>
          </a:prstGeom>
          <a:solidFill>
            <a:schemeClr val="accent3"/>
          </a:solidFill>
          <a:ln>
            <a:noFill/>
          </a:ln>
        </p:spPr>
      </p:sp>
      <p:pic>
        <p:nvPicPr>
          <p:cNvPr id="62" name="Google Shape;62;g348f093c0de_0_1048" title="softworks_logo_horizontal_white&amp;orange.png"/>
          <p:cNvPicPr preferRelativeResize="0"/>
          <p:nvPr/>
        </p:nvPicPr>
        <p:blipFill rotWithShape="1">
          <a:blip r:embed="rId2">
            <a:alphaModFix/>
          </a:blip>
          <a:srcRect b="129" l="0" r="0" t="118"/>
          <a:stretch/>
        </p:blipFill>
        <p:spPr>
          <a:xfrm>
            <a:off x="357551" y="6064432"/>
            <a:ext cx="1551708" cy="447439"/>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Slide 4">
  <p:cSld name="5_Title Slide_6">
    <p:spTree>
      <p:nvGrpSpPr>
        <p:cNvPr id="878" name="Shape 878"/>
        <p:cNvGrpSpPr/>
        <p:nvPr/>
      </p:nvGrpSpPr>
      <p:grpSpPr>
        <a:xfrm>
          <a:off x="0" y="0"/>
          <a:ext cx="0" cy="0"/>
          <a:chOff x="0" y="0"/>
          <a:chExt cx="0" cy="0"/>
        </a:xfrm>
      </p:grpSpPr>
      <p:sp>
        <p:nvSpPr>
          <p:cNvPr id="879" name="Google Shape;879;g348f093c0de_0_753"/>
          <p:cNvSpPr/>
          <p:nvPr/>
        </p:nvSpPr>
        <p:spPr>
          <a:xfrm>
            <a:off x="25" y="0"/>
            <a:ext cx="12192000" cy="6923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pic>
        <p:nvPicPr>
          <p:cNvPr descr="A black and grey logo&#10;&#10;Description automatically generated with medium confidence" id="880" name="Google Shape;880;g348f093c0de_0_753"/>
          <p:cNvPicPr preferRelativeResize="0"/>
          <p:nvPr/>
        </p:nvPicPr>
        <p:blipFill rotWithShape="1">
          <a:blip r:embed="rId2">
            <a:alphaModFix/>
          </a:blip>
          <a:srcRect b="0" l="0" r="0" t="0"/>
          <a:stretch/>
        </p:blipFill>
        <p:spPr>
          <a:xfrm>
            <a:off x="9220823" y="0"/>
            <a:ext cx="2971177" cy="6858001"/>
          </a:xfrm>
          <a:prstGeom prst="rect">
            <a:avLst/>
          </a:prstGeom>
          <a:noFill/>
          <a:ln>
            <a:noFill/>
          </a:ln>
        </p:spPr>
      </p:pic>
      <p:sp>
        <p:nvSpPr>
          <p:cNvPr id="881" name="Google Shape;881;g348f093c0de_0_753"/>
          <p:cNvSpPr/>
          <p:nvPr/>
        </p:nvSpPr>
        <p:spPr>
          <a:xfrm>
            <a:off x="11597049" y="6274470"/>
            <a:ext cx="237300" cy="2373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882" name="Google Shape;882;g348f093c0de_0_753"/>
          <p:cNvSpPr txBox="1"/>
          <p:nvPr/>
        </p:nvSpPr>
        <p:spPr>
          <a:xfrm>
            <a:off x="11513370" y="6277754"/>
            <a:ext cx="404700" cy="230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1" i="0" lang="en-US" sz="900" u="none" cap="none" strike="noStrike">
                <a:solidFill>
                  <a:schemeClr val="lt1"/>
                </a:solidFill>
                <a:latin typeface="Montserrat"/>
                <a:ea typeface="Montserrat"/>
                <a:cs typeface="Montserrat"/>
                <a:sym typeface="Montserrat"/>
              </a:rPr>
              <a:t>‹#›</a:t>
            </a:fld>
            <a:endParaRPr b="1" i="0" sz="900" u="none" cap="none" strike="noStrike">
              <a:solidFill>
                <a:schemeClr val="lt1"/>
              </a:solidFill>
              <a:latin typeface="Montserrat"/>
              <a:ea typeface="Montserrat"/>
              <a:cs typeface="Montserrat"/>
              <a:sym typeface="Montserrat"/>
            </a:endParaRPr>
          </a:p>
        </p:txBody>
      </p:sp>
      <p:sp>
        <p:nvSpPr>
          <p:cNvPr id="883" name="Google Shape;883;g348f093c0de_0_753"/>
          <p:cNvSpPr/>
          <p:nvPr/>
        </p:nvSpPr>
        <p:spPr>
          <a:xfrm>
            <a:off x="2050474" y="6347450"/>
            <a:ext cx="6766500" cy="915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884" name="Google Shape;884;g348f093c0de_0_753"/>
          <p:cNvSpPr txBox="1"/>
          <p:nvPr/>
        </p:nvSpPr>
        <p:spPr>
          <a:xfrm>
            <a:off x="8787442" y="6274470"/>
            <a:ext cx="28347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Montserrat"/>
                <a:ea typeface="Montserrat"/>
                <a:cs typeface="Montserrat"/>
                <a:sym typeface="Montserrat"/>
              </a:rPr>
              <a:t>© 2025 </a:t>
            </a:r>
            <a:r>
              <a:rPr b="1" i="0" lang="en-US" sz="900" u="none" cap="none" strike="noStrike">
                <a:solidFill>
                  <a:schemeClr val="dk1"/>
                </a:solidFill>
                <a:latin typeface="Montserrat"/>
                <a:ea typeface="Montserrat"/>
                <a:cs typeface="Montserrat"/>
                <a:sym typeface="Montserrat"/>
              </a:rPr>
              <a:t>Square 9</a:t>
            </a:r>
            <a:r>
              <a:rPr b="0" i="0" lang="en-US" sz="900" u="none" cap="none" strike="noStrike">
                <a:solidFill>
                  <a:schemeClr val="dk1"/>
                </a:solidFill>
                <a:latin typeface="Montserrat"/>
                <a:ea typeface="Montserrat"/>
                <a:cs typeface="Montserrat"/>
                <a:sym typeface="Montserrat"/>
              </a:rPr>
              <a:t>. All Rights Reserved.</a:t>
            </a:r>
            <a:endParaRPr b="0" i="0" sz="1500" u="none" cap="none" strike="noStrike">
              <a:solidFill>
                <a:srgbClr val="000000"/>
              </a:solidFill>
              <a:latin typeface="Arial"/>
              <a:ea typeface="Arial"/>
              <a:cs typeface="Arial"/>
              <a:sym typeface="Arial"/>
            </a:endParaRPr>
          </a:p>
        </p:txBody>
      </p:sp>
      <p:sp>
        <p:nvSpPr>
          <p:cNvPr id="885" name="Google Shape;885;g348f093c0de_0_753"/>
          <p:cNvSpPr txBox="1"/>
          <p:nvPr>
            <p:ph idx="1" type="body"/>
          </p:nvPr>
        </p:nvSpPr>
        <p:spPr>
          <a:xfrm>
            <a:off x="539188" y="551701"/>
            <a:ext cx="5255700" cy="584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2"/>
              </a:buClr>
              <a:buSzPts val="3600"/>
              <a:buFont typeface="Arial"/>
              <a:buNone/>
              <a:defRPr b="1" i="0" sz="3600" u="none" cap="none" strike="noStrike">
                <a:solidFill>
                  <a:schemeClr val="accent2"/>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886" name="Google Shape;886;g348f093c0de_0_753"/>
          <p:cNvSpPr/>
          <p:nvPr/>
        </p:nvSpPr>
        <p:spPr>
          <a:xfrm>
            <a:off x="665019" y="1154545"/>
            <a:ext cx="489600" cy="1389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887" name="Google Shape;887;g348f093c0de_0_753"/>
          <p:cNvSpPr/>
          <p:nvPr/>
        </p:nvSpPr>
        <p:spPr>
          <a:xfrm>
            <a:off x="840504" y="2835561"/>
            <a:ext cx="5135700" cy="778500"/>
          </a:xfrm>
          <a:prstGeom prst="roundRect">
            <a:avLst>
              <a:gd fmla="val 16667" name="adj"/>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888" name="Google Shape;888;g348f093c0de_0_753"/>
          <p:cNvSpPr/>
          <p:nvPr>
            <p:ph idx="2" type="chart"/>
          </p:nvPr>
        </p:nvSpPr>
        <p:spPr>
          <a:xfrm>
            <a:off x="6095999" y="551701"/>
            <a:ext cx="5255700" cy="50913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100"/>
              </a:spcBef>
              <a:spcAft>
                <a:spcPts val="0"/>
              </a:spcAft>
              <a:buClr>
                <a:schemeClr val="dk1"/>
              </a:buClr>
              <a:buSzPts val="2800"/>
              <a:buFont typeface="Arial"/>
              <a:buChar char="•"/>
              <a:defRPr b="0" i="0" sz="2800" u="none" cap="none" strike="noStrike">
                <a:solidFill>
                  <a:schemeClr val="dk1"/>
                </a:solidFill>
                <a:latin typeface="Montserrat"/>
                <a:ea typeface="Montserrat"/>
                <a:cs typeface="Montserrat"/>
                <a:sym typeface="Montserra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lvl="3"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lvl="4"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lvl="5"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lvl="6"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lvl="7"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lvl="8"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889" name="Google Shape;889;g348f093c0de_0_753"/>
          <p:cNvSpPr txBox="1"/>
          <p:nvPr>
            <p:ph idx="3" type="body"/>
          </p:nvPr>
        </p:nvSpPr>
        <p:spPr>
          <a:xfrm>
            <a:off x="2225958" y="2979520"/>
            <a:ext cx="3574500" cy="4905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200"/>
              <a:buFont typeface="Arial"/>
              <a:buNone/>
              <a:defRPr b="0" i="0" sz="12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890" name="Google Shape;890;g348f093c0de_0_753"/>
          <p:cNvSpPr txBox="1"/>
          <p:nvPr>
            <p:ph idx="4" type="body"/>
          </p:nvPr>
        </p:nvSpPr>
        <p:spPr>
          <a:xfrm>
            <a:off x="947877" y="3007949"/>
            <a:ext cx="1009200" cy="433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100"/>
              </a:spcBef>
              <a:spcAft>
                <a:spcPts val="0"/>
              </a:spcAft>
              <a:buClr>
                <a:schemeClr val="lt1"/>
              </a:buClr>
              <a:buSzPts val="2400"/>
              <a:buFont typeface="Arial"/>
              <a:buNone/>
              <a:defRPr b="1" i="0" sz="2400" u="none" cap="none" strike="noStrike">
                <a:solidFill>
                  <a:schemeClr val="lt1"/>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891" name="Google Shape;891;g348f093c0de_0_753"/>
          <p:cNvSpPr/>
          <p:nvPr/>
        </p:nvSpPr>
        <p:spPr>
          <a:xfrm>
            <a:off x="840504" y="3757683"/>
            <a:ext cx="5135700" cy="778500"/>
          </a:xfrm>
          <a:prstGeom prst="roundRect">
            <a:avLst>
              <a:gd fmla="val 16667" name="adj"/>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892" name="Google Shape;892;g348f093c0de_0_753"/>
          <p:cNvSpPr txBox="1"/>
          <p:nvPr>
            <p:ph idx="5" type="body"/>
          </p:nvPr>
        </p:nvSpPr>
        <p:spPr>
          <a:xfrm>
            <a:off x="2225958" y="3901642"/>
            <a:ext cx="3574500" cy="4905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200"/>
              <a:buFont typeface="Arial"/>
              <a:buNone/>
              <a:defRPr b="0" i="0" sz="12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893" name="Google Shape;893;g348f093c0de_0_753"/>
          <p:cNvSpPr txBox="1"/>
          <p:nvPr>
            <p:ph idx="6" type="body"/>
          </p:nvPr>
        </p:nvSpPr>
        <p:spPr>
          <a:xfrm>
            <a:off x="947877" y="3930071"/>
            <a:ext cx="1009200" cy="433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100"/>
              </a:spcBef>
              <a:spcAft>
                <a:spcPts val="0"/>
              </a:spcAft>
              <a:buClr>
                <a:schemeClr val="lt1"/>
              </a:buClr>
              <a:buSzPts val="2400"/>
              <a:buFont typeface="Arial"/>
              <a:buNone/>
              <a:defRPr b="1" i="0" sz="2400" u="none" cap="none" strike="noStrike">
                <a:solidFill>
                  <a:schemeClr val="lt1"/>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894" name="Google Shape;894;g348f093c0de_0_753"/>
          <p:cNvSpPr/>
          <p:nvPr/>
        </p:nvSpPr>
        <p:spPr>
          <a:xfrm>
            <a:off x="840504" y="4679805"/>
            <a:ext cx="5135700" cy="778500"/>
          </a:xfrm>
          <a:prstGeom prst="roundRect">
            <a:avLst>
              <a:gd fmla="val 16667" name="adj"/>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895" name="Google Shape;895;g348f093c0de_0_753"/>
          <p:cNvSpPr txBox="1"/>
          <p:nvPr>
            <p:ph idx="7" type="body"/>
          </p:nvPr>
        </p:nvSpPr>
        <p:spPr>
          <a:xfrm>
            <a:off x="2225958" y="4823764"/>
            <a:ext cx="3574500" cy="4905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200"/>
              <a:buFont typeface="Arial"/>
              <a:buNone/>
              <a:defRPr b="0" i="0" sz="12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896" name="Google Shape;896;g348f093c0de_0_753"/>
          <p:cNvSpPr txBox="1"/>
          <p:nvPr>
            <p:ph idx="8" type="body"/>
          </p:nvPr>
        </p:nvSpPr>
        <p:spPr>
          <a:xfrm>
            <a:off x="947877" y="4852193"/>
            <a:ext cx="1009200" cy="433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100"/>
              </a:spcBef>
              <a:spcAft>
                <a:spcPts val="0"/>
              </a:spcAft>
              <a:buClr>
                <a:schemeClr val="lt1"/>
              </a:buClr>
              <a:buSzPts val="2400"/>
              <a:buFont typeface="Arial"/>
              <a:buNone/>
              <a:defRPr b="1" i="0" sz="2400" u="none" cap="none" strike="noStrike">
                <a:solidFill>
                  <a:schemeClr val="lt1"/>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897" name="Google Shape;897;g348f093c0de_0_753"/>
          <p:cNvSpPr txBox="1"/>
          <p:nvPr>
            <p:ph idx="9" type="body"/>
          </p:nvPr>
        </p:nvSpPr>
        <p:spPr>
          <a:xfrm>
            <a:off x="539188" y="1587320"/>
            <a:ext cx="5261100" cy="744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300"/>
              <a:buFont typeface="Arial"/>
              <a:buNone/>
              <a:defRPr b="0" i="0" sz="13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pic>
        <p:nvPicPr>
          <p:cNvPr id="898" name="Google Shape;898;g348f093c0de_0_753" title="softworks_logo_horizontal_navy&amp;orange.png"/>
          <p:cNvPicPr preferRelativeResize="0"/>
          <p:nvPr/>
        </p:nvPicPr>
        <p:blipFill rotWithShape="1">
          <a:blip r:embed="rId3">
            <a:alphaModFix/>
          </a:blip>
          <a:srcRect b="129" l="0" r="0" t="118"/>
          <a:stretch/>
        </p:blipFill>
        <p:spPr>
          <a:xfrm>
            <a:off x="357551" y="6064432"/>
            <a:ext cx="1551708" cy="447439"/>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 Slide_4">
    <p:spTree>
      <p:nvGrpSpPr>
        <p:cNvPr id="899" name="Shape 899"/>
        <p:cNvGrpSpPr/>
        <p:nvPr/>
      </p:nvGrpSpPr>
      <p:grpSpPr>
        <a:xfrm>
          <a:off x="0" y="0"/>
          <a:ext cx="0" cy="0"/>
          <a:chOff x="0" y="0"/>
          <a:chExt cx="0" cy="0"/>
        </a:xfrm>
      </p:grpSpPr>
      <p:sp>
        <p:nvSpPr>
          <p:cNvPr id="900" name="Google Shape;900;g348f093c0de_0_774"/>
          <p:cNvSpPr/>
          <p:nvPr/>
        </p:nvSpPr>
        <p:spPr>
          <a:xfrm>
            <a:off x="0" y="3429000"/>
            <a:ext cx="12192000" cy="3429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901" name="Google Shape;901;g348f093c0de_0_774"/>
          <p:cNvSpPr/>
          <p:nvPr/>
        </p:nvSpPr>
        <p:spPr>
          <a:xfrm>
            <a:off x="6954982" y="683491"/>
            <a:ext cx="4553700" cy="6174900"/>
          </a:xfrm>
          <a:prstGeom prst="rect">
            <a:avLst/>
          </a:prstGeom>
          <a:gradFill>
            <a:gsLst>
              <a:gs pos="0">
                <a:srgbClr val="E87722">
                  <a:alpha val="49411"/>
                </a:srgbClr>
              </a:gs>
              <a:gs pos="41000">
                <a:schemeClr val="accent1"/>
              </a:gs>
              <a:gs pos="100000">
                <a:schemeClr val="accent1"/>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902" name="Google Shape;902;g348f093c0de_0_774"/>
          <p:cNvSpPr/>
          <p:nvPr/>
        </p:nvSpPr>
        <p:spPr>
          <a:xfrm>
            <a:off x="11597049" y="6274470"/>
            <a:ext cx="237300" cy="2373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903" name="Google Shape;903;g348f093c0de_0_774"/>
          <p:cNvSpPr txBox="1"/>
          <p:nvPr/>
        </p:nvSpPr>
        <p:spPr>
          <a:xfrm>
            <a:off x="11513370" y="6277754"/>
            <a:ext cx="404700" cy="230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1" i="0" lang="en-US" sz="900" u="none" cap="none" strike="noStrike">
                <a:solidFill>
                  <a:schemeClr val="lt1"/>
                </a:solidFill>
                <a:latin typeface="Montserrat"/>
                <a:ea typeface="Montserrat"/>
                <a:cs typeface="Montserrat"/>
                <a:sym typeface="Montserrat"/>
              </a:rPr>
              <a:t>‹#›</a:t>
            </a:fld>
            <a:endParaRPr b="1" i="0" sz="900" u="none" cap="none" strike="noStrike">
              <a:solidFill>
                <a:schemeClr val="lt1"/>
              </a:solidFill>
              <a:latin typeface="Montserrat"/>
              <a:ea typeface="Montserrat"/>
              <a:cs typeface="Montserrat"/>
              <a:sym typeface="Montserrat"/>
            </a:endParaRPr>
          </a:p>
        </p:txBody>
      </p:sp>
      <p:sp>
        <p:nvSpPr>
          <p:cNvPr id="904" name="Google Shape;904;g348f093c0de_0_774"/>
          <p:cNvSpPr/>
          <p:nvPr/>
        </p:nvSpPr>
        <p:spPr>
          <a:xfrm>
            <a:off x="2050474" y="6347450"/>
            <a:ext cx="6766500" cy="915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905" name="Google Shape;905;g348f093c0de_0_774"/>
          <p:cNvSpPr txBox="1"/>
          <p:nvPr/>
        </p:nvSpPr>
        <p:spPr>
          <a:xfrm>
            <a:off x="8787442" y="6274470"/>
            <a:ext cx="28347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Montserrat"/>
                <a:ea typeface="Montserrat"/>
                <a:cs typeface="Montserrat"/>
                <a:sym typeface="Montserrat"/>
              </a:rPr>
              <a:t>© 2025 </a:t>
            </a:r>
            <a:r>
              <a:rPr b="1" i="0" lang="en-US" sz="900" u="none" cap="none" strike="noStrike">
                <a:solidFill>
                  <a:schemeClr val="lt1"/>
                </a:solidFill>
                <a:latin typeface="Montserrat"/>
                <a:ea typeface="Montserrat"/>
                <a:cs typeface="Montserrat"/>
                <a:sym typeface="Montserrat"/>
              </a:rPr>
              <a:t>Square 9</a:t>
            </a:r>
            <a:r>
              <a:rPr b="0" i="0" lang="en-US" sz="900" u="none" cap="none" strike="noStrike">
                <a:solidFill>
                  <a:schemeClr val="lt1"/>
                </a:solidFill>
                <a:latin typeface="Montserrat"/>
                <a:ea typeface="Montserrat"/>
                <a:cs typeface="Montserrat"/>
                <a:sym typeface="Montserrat"/>
              </a:rPr>
              <a:t>. All Rights Reserved.</a:t>
            </a:r>
            <a:endParaRPr b="0" i="0" sz="1500" u="none" cap="none" strike="noStrike">
              <a:solidFill>
                <a:srgbClr val="000000"/>
              </a:solidFill>
              <a:latin typeface="Arial"/>
              <a:ea typeface="Arial"/>
              <a:cs typeface="Arial"/>
              <a:sym typeface="Arial"/>
            </a:endParaRPr>
          </a:p>
        </p:txBody>
      </p:sp>
      <p:sp>
        <p:nvSpPr>
          <p:cNvPr id="906" name="Google Shape;906;g348f093c0de_0_774"/>
          <p:cNvSpPr txBox="1"/>
          <p:nvPr>
            <p:ph idx="1" type="body"/>
          </p:nvPr>
        </p:nvSpPr>
        <p:spPr>
          <a:xfrm>
            <a:off x="7259782" y="2591373"/>
            <a:ext cx="3944100" cy="7800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100"/>
              </a:spcBef>
              <a:spcAft>
                <a:spcPts val="0"/>
              </a:spcAft>
              <a:buClr>
                <a:schemeClr val="lt1"/>
              </a:buClr>
              <a:buSzPts val="1500"/>
              <a:buFont typeface="Arial"/>
              <a:buNone/>
              <a:defRPr b="0" i="0" sz="1500" u="none" cap="none" strike="noStrike">
                <a:solidFill>
                  <a:schemeClr val="lt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907" name="Google Shape;907;g348f093c0de_0_774"/>
          <p:cNvSpPr txBox="1"/>
          <p:nvPr>
            <p:ph idx="2" type="body"/>
          </p:nvPr>
        </p:nvSpPr>
        <p:spPr>
          <a:xfrm>
            <a:off x="7259782" y="2201170"/>
            <a:ext cx="3944100" cy="292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100"/>
              </a:spcBef>
              <a:spcAft>
                <a:spcPts val="0"/>
              </a:spcAft>
              <a:buClr>
                <a:schemeClr val="lt1"/>
              </a:buClr>
              <a:buSzPts val="1900"/>
              <a:buFont typeface="Arial"/>
              <a:buNone/>
              <a:defRPr b="1" i="0" sz="1900" u="none" cap="none" strike="noStrike">
                <a:solidFill>
                  <a:schemeClr val="lt1"/>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908" name="Google Shape;908;g348f093c0de_0_774"/>
          <p:cNvSpPr/>
          <p:nvPr>
            <p:ph idx="3" type="pic"/>
          </p:nvPr>
        </p:nvSpPr>
        <p:spPr>
          <a:xfrm>
            <a:off x="8810563" y="1224298"/>
            <a:ext cx="842400" cy="840300"/>
          </a:xfrm>
          <a:prstGeom prst="ellipse">
            <a:avLst/>
          </a:prstGeom>
          <a:solidFill>
            <a:schemeClr val="accent2"/>
          </a:solidFill>
          <a:ln>
            <a:noFill/>
          </a:ln>
        </p:spPr>
      </p:sp>
      <p:sp>
        <p:nvSpPr>
          <p:cNvPr id="909" name="Google Shape;909;g348f093c0de_0_774"/>
          <p:cNvSpPr txBox="1"/>
          <p:nvPr>
            <p:ph idx="4" type="body"/>
          </p:nvPr>
        </p:nvSpPr>
        <p:spPr>
          <a:xfrm>
            <a:off x="7259782" y="5026854"/>
            <a:ext cx="3944100" cy="7800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100"/>
              </a:spcBef>
              <a:spcAft>
                <a:spcPts val="0"/>
              </a:spcAft>
              <a:buClr>
                <a:schemeClr val="lt1"/>
              </a:buClr>
              <a:buSzPts val="1500"/>
              <a:buFont typeface="Arial"/>
              <a:buNone/>
              <a:defRPr b="0" i="0" sz="1500" u="none" cap="none" strike="noStrike">
                <a:solidFill>
                  <a:schemeClr val="lt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910" name="Google Shape;910;g348f093c0de_0_774"/>
          <p:cNvSpPr txBox="1"/>
          <p:nvPr>
            <p:ph idx="5" type="body"/>
          </p:nvPr>
        </p:nvSpPr>
        <p:spPr>
          <a:xfrm>
            <a:off x="7259782" y="4636651"/>
            <a:ext cx="3944100" cy="292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100"/>
              </a:spcBef>
              <a:spcAft>
                <a:spcPts val="0"/>
              </a:spcAft>
              <a:buClr>
                <a:schemeClr val="lt1"/>
              </a:buClr>
              <a:buSzPts val="1900"/>
              <a:buFont typeface="Arial"/>
              <a:buNone/>
              <a:defRPr b="1" i="0" sz="1900" u="none" cap="none" strike="noStrike">
                <a:solidFill>
                  <a:schemeClr val="lt1"/>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911" name="Google Shape;911;g348f093c0de_0_774"/>
          <p:cNvSpPr/>
          <p:nvPr>
            <p:ph idx="6" type="pic"/>
          </p:nvPr>
        </p:nvSpPr>
        <p:spPr>
          <a:xfrm>
            <a:off x="8810563" y="3659779"/>
            <a:ext cx="842400" cy="840300"/>
          </a:xfrm>
          <a:prstGeom prst="ellipse">
            <a:avLst/>
          </a:prstGeom>
          <a:solidFill>
            <a:schemeClr val="accent2"/>
          </a:solidFill>
          <a:ln>
            <a:noFill/>
          </a:ln>
        </p:spPr>
      </p:sp>
      <p:sp>
        <p:nvSpPr>
          <p:cNvPr id="912" name="Google Shape;912;g348f093c0de_0_774"/>
          <p:cNvSpPr txBox="1"/>
          <p:nvPr>
            <p:ph idx="7" type="body"/>
          </p:nvPr>
        </p:nvSpPr>
        <p:spPr>
          <a:xfrm>
            <a:off x="539188" y="3793668"/>
            <a:ext cx="5755500" cy="584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2"/>
              </a:buClr>
              <a:buSzPts val="3600"/>
              <a:buFont typeface="Arial"/>
              <a:buNone/>
              <a:defRPr b="1" i="0" sz="3600" u="none" cap="none" strike="noStrike">
                <a:solidFill>
                  <a:schemeClr val="accent2"/>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913" name="Google Shape;913;g348f093c0de_0_774"/>
          <p:cNvSpPr/>
          <p:nvPr/>
        </p:nvSpPr>
        <p:spPr>
          <a:xfrm>
            <a:off x="665019" y="4396512"/>
            <a:ext cx="489600" cy="1389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914" name="Google Shape;914;g348f093c0de_0_774"/>
          <p:cNvSpPr txBox="1"/>
          <p:nvPr>
            <p:ph idx="8" type="body"/>
          </p:nvPr>
        </p:nvSpPr>
        <p:spPr>
          <a:xfrm>
            <a:off x="539187" y="4722057"/>
            <a:ext cx="5755500" cy="847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500"/>
              <a:buFont typeface="Arial"/>
              <a:buNone/>
              <a:defRPr b="0" i="0" sz="15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pic>
        <p:nvPicPr>
          <p:cNvPr id="915" name="Google Shape;915;g348f093c0de_0_774" title="softworks_logo_horizontal_navy&amp;orange.png"/>
          <p:cNvPicPr preferRelativeResize="0"/>
          <p:nvPr/>
        </p:nvPicPr>
        <p:blipFill rotWithShape="1">
          <a:blip r:embed="rId2">
            <a:alphaModFix/>
          </a:blip>
          <a:srcRect b="129" l="0" r="0" t="118"/>
          <a:stretch/>
        </p:blipFill>
        <p:spPr>
          <a:xfrm>
            <a:off x="357551" y="6064432"/>
            <a:ext cx="1551708" cy="447439"/>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4">
  <p:cSld name="Title Slide_5">
    <p:spTree>
      <p:nvGrpSpPr>
        <p:cNvPr id="916" name="Shape 916"/>
        <p:cNvGrpSpPr/>
        <p:nvPr/>
      </p:nvGrpSpPr>
      <p:grpSpPr>
        <a:xfrm>
          <a:off x="0" y="0"/>
          <a:ext cx="0" cy="0"/>
          <a:chOff x="0" y="0"/>
          <a:chExt cx="0" cy="0"/>
        </a:xfrm>
      </p:grpSpPr>
      <p:sp>
        <p:nvSpPr>
          <p:cNvPr id="917" name="Google Shape;917;g348f093c0de_0_791"/>
          <p:cNvSpPr/>
          <p:nvPr/>
        </p:nvSpPr>
        <p:spPr>
          <a:xfrm>
            <a:off x="0" y="3429000"/>
            <a:ext cx="12192000" cy="3429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918" name="Google Shape;918;g348f093c0de_0_791"/>
          <p:cNvSpPr/>
          <p:nvPr/>
        </p:nvSpPr>
        <p:spPr>
          <a:xfrm>
            <a:off x="6954982" y="683491"/>
            <a:ext cx="4553700" cy="6174900"/>
          </a:xfrm>
          <a:prstGeom prst="rect">
            <a:avLst/>
          </a:prstGeom>
          <a:gradFill>
            <a:gsLst>
              <a:gs pos="0">
                <a:srgbClr val="E87722">
                  <a:alpha val="49411"/>
                </a:srgbClr>
              </a:gs>
              <a:gs pos="41000">
                <a:schemeClr val="accent1"/>
              </a:gs>
              <a:gs pos="100000">
                <a:schemeClr val="accent1"/>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919" name="Google Shape;919;g348f093c0de_0_791"/>
          <p:cNvSpPr/>
          <p:nvPr/>
        </p:nvSpPr>
        <p:spPr>
          <a:xfrm>
            <a:off x="11597049" y="6274470"/>
            <a:ext cx="237300" cy="2373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920" name="Google Shape;920;g348f093c0de_0_791"/>
          <p:cNvSpPr txBox="1"/>
          <p:nvPr/>
        </p:nvSpPr>
        <p:spPr>
          <a:xfrm>
            <a:off x="11513370" y="6277754"/>
            <a:ext cx="404700" cy="230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1" i="0" lang="en-US" sz="900" u="none" cap="none" strike="noStrike">
                <a:solidFill>
                  <a:schemeClr val="lt1"/>
                </a:solidFill>
                <a:latin typeface="Montserrat"/>
                <a:ea typeface="Montserrat"/>
                <a:cs typeface="Montserrat"/>
                <a:sym typeface="Montserrat"/>
              </a:rPr>
              <a:t>‹#›</a:t>
            </a:fld>
            <a:endParaRPr b="1" i="0" sz="900" u="none" cap="none" strike="noStrike">
              <a:solidFill>
                <a:schemeClr val="lt1"/>
              </a:solidFill>
              <a:latin typeface="Montserrat"/>
              <a:ea typeface="Montserrat"/>
              <a:cs typeface="Montserrat"/>
              <a:sym typeface="Montserrat"/>
            </a:endParaRPr>
          </a:p>
        </p:txBody>
      </p:sp>
      <p:sp>
        <p:nvSpPr>
          <p:cNvPr id="921" name="Google Shape;921;g348f093c0de_0_791"/>
          <p:cNvSpPr/>
          <p:nvPr/>
        </p:nvSpPr>
        <p:spPr>
          <a:xfrm>
            <a:off x="2050474" y="6347450"/>
            <a:ext cx="6766500" cy="915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922" name="Google Shape;922;g348f093c0de_0_791"/>
          <p:cNvSpPr txBox="1"/>
          <p:nvPr/>
        </p:nvSpPr>
        <p:spPr>
          <a:xfrm>
            <a:off x="8787442" y="6274470"/>
            <a:ext cx="28347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Montserrat"/>
                <a:ea typeface="Montserrat"/>
                <a:cs typeface="Montserrat"/>
                <a:sym typeface="Montserrat"/>
              </a:rPr>
              <a:t>© 2025 </a:t>
            </a:r>
            <a:r>
              <a:rPr b="1" i="0" lang="en-US" sz="900" u="none" cap="none" strike="noStrike">
                <a:solidFill>
                  <a:schemeClr val="lt1"/>
                </a:solidFill>
                <a:latin typeface="Montserrat"/>
                <a:ea typeface="Montserrat"/>
                <a:cs typeface="Montserrat"/>
                <a:sym typeface="Montserrat"/>
              </a:rPr>
              <a:t>Square 9</a:t>
            </a:r>
            <a:r>
              <a:rPr b="0" i="0" lang="en-US" sz="900" u="none" cap="none" strike="noStrike">
                <a:solidFill>
                  <a:schemeClr val="lt1"/>
                </a:solidFill>
                <a:latin typeface="Montserrat"/>
                <a:ea typeface="Montserrat"/>
                <a:cs typeface="Montserrat"/>
                <a:sym typeface="Montserrat"/>
              </a:rPr>
              <a:t>. All Rights Reserved.</a:t>
            </a:r>
            <a:endParaRPr b="0" i="0" sz="1500" u="none" cap="none" strike="noStrike">
              <a:solidFill>
                <a:srgbClr val="000000"/>
              </a:solidFill>
              <a:latin typeface="Arial"/>
              <a:ea typeface="Arial"/>
              <a:cs typeface="Arial"/>
              <a:sym typeface="Arial"/>
            </a:endParaRPr>
          </a:p>
        </p:txBody>
      </p:sp>
      <p:sp>
        <p:nvSpPr>
          <p:cNvPr id="923" name="Google Shape;923;g348f093c0de_0_791"/>
          <p:cNvSpPr txBox="1"/>
          <p:nvPr>
            <p:ph idx="1" type="body"/>
          </p:nvPr>
        </p:nvSpPr>
        <p:spPr>
          <a:xfrm>
            <a:off x="7259782" y="2591373"/>
            <a:ext cx="3944100" cy="7800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100"/>
              </a:spcBef>
              <a:spcAft>
                <a:spcPts val="0"/>
              </a:spcAft>
              <a:buClr>
                <a:schemeClr val="lt1"/>
              </a:buClr>
              <a:buSzPts val="1500"/>
              <a:buFont typeface="Arial"/>
              <a:buNone/>
              <a:defRPr b="0" i="0" sz="1500" u="none" cap="none" strike="noStrike">
                <a:solidFill>
                  <a:schemeClr val="lt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924" name="Google Shape;924;g348f093c0de_0_791"/>
          <p:cNvSpPr txBox="1"/>
          <p:nvPr>
            <p:ph idx="2" type="body"/>
          </p:nvPr>
        </p:nvSpPr>
        <p:spPr>
          <a:xfrm>
            <a:off x="7259782" y="2201170"/>
            <a:ext cx="3944100" cy="292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100"/>
              </a:spcBef>
              <a:spcAft>
                <a:spcPts val="0"/>
              </a:spcAft>
              <a:buClr>
                <a:schemeClr val="lt1"/>
              </a:buClr>
              <a:buSzPts val="1900"/>
              <a:buFont typeface="Arial"/>
              <a:buNone/>
              <a:defRPr b="1" i="0" sz="1900" u="none" cap="none" strike="noStrike">
                <a:solidFill>
                  <a:schemeClr val="lt1"/>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925" name="Google Shape;925;g348f093c0de_0_791"/>
          <p:cNvSpPr/>
          <p:nvPr>
            <p:ph idx="3" type="pic"/>
          </p:nvPr>
        </p:nvSpPr>
        <p:spPr>
          <a:xfrm>
            <a:off x="8810563" y="1224298"/>
            <a:ext cx="842400" cy="840300"/>
          </a:xfrm>
          <a:prstGeom prst="ellipse">
            <a:avLst/>
          </a:prstGeom>
          <a:solidFill>
            <a:schemeClr val="accent2"/>
          </a:solidFill>
          <a:ln>
            <a:noFill/>
          </a:ln>
        </p:spPr>
      </p:sp>
      <p:sp>
        <p:nvSpPr>
          <p:cNvPr id="926" name="Google Shape;926;g348f093c0de_0_791"/>
          <p:cNvSpPr txBox="1"/>
          <p:nvPr>
            <p:ph idx="4" type="body"/>
          </p:nvPr>
        </p:nvSpPr>
        <p:spPr>
          <a:xfrm>
            <a:off x="7259782" y="5026854"/>
            <a:ext cx="3944100" cy="7800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100"/>
              </a:spcBef>
              <a:spcAft>
                <a:spcPts val="0"/>
              </a:spcAft>
              <a:buClr>
                <a:schemeClr val="lt1"/>
              </a:buClr>
              <a:buSzPts val="1500"/>
              <a:buFont typeface="Arial"/>
              <a:buNone/>
              <a:defRPr b="0" i="0" sz="1500" u="none" cap="none" strike="noStrike">
                <a:solidFill>
                  <a:schemeClr val="lt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927" name="Google Shape;927;g348f093c0de_0_791"/>
          <p:cNvSpPr txBox="1"/>
          <p:nvPr>
            <p:ph idx="5" type="body"/>
          </p:nvPr>
        </p:nvSpPr>
        <p:spPr>
          <a:xfrm>
            <a:off x="7259782" y="4636651"/>
            <a:ext cx="3944100" cy="292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100"/>
              </a:spcBef>
              <a:spcAft>
                <a:spcPts val="0"/>
              </a:spcAft>
              <a:buClr>
                <a:schemeClr val="lt1"/>
              </a:buClr>
              <a:buSzPts val="1900"/>
              <a:buFont typeface="Arial"/>
              <a:buNone/>
              <a:defRPr b="1" i="0" sz="1900" u="none" cap="none" strike="noStrike">
                <a:solidFill>
                  <a:schemeClr val="lt1"/>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928" name="Google Shape;928;g348f093c0de_0_791"/>
          <p:cNvSpPr/>
          <p:nvPr>
            <p:ph idx="6" type="pic"/>
          </p:nvPr>
        </p:nvSpPr>
        <p:spPr>
          <a:xfrm>
            <a:off x="8810563" y="3659779"/>
            <a:ext cx="842400" cy="840300"/>
          </a:xfrm>
          <a:prstGeom prst="ellipse">
            <a:avLst/>
          </a:prstGeom>
          <a:solidFill>
            <a:schemeClr val="accent2"/>
          </a:solidFill>
          <a:ln>
            <a:noFill/>
          </a:ln>
        </p:spPr>
      </p:sp>
      <p:sp>
        <p:nvSpPr>
          <p:cNvPr id="929" name="Google Shape;929;g348f093c0de_0_791"/>
          <p:cNvSpPr txBox="1"/>
          <p:nvPr>
            <p:ph idx="7" type="body"/>
          </p:nvPr>
        </p:nvSpPr>
        <p:spPr>
          <a:xfrm>
            <a:off x="539188" y="3793668"/>
            <a:ext cx="5755500" cy="584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2"/>
              </a:buClr>
              <a:buSzPts val="3600"/>
              <a:buFont typeface="Arial"/>
              <a:buNone/>
              <a:defRPr b="1" i="0" sz="3600" u="none" cap="none" strike="noStrike">
                <a:solidFill>
                  <a:schemeClr val="accent2"/>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930" name="Google Shape;930;g348f093c0de_0_791"/>
          <p:cNvSpPr/>
          <p:nvPr/>
        </p:nvSpPr>
        <p:spPr>
          <a:xfrm>
            <a:off x="665019" y="4396512"/>
            <a:ext cx="489600" cy="1389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931" name="Google Shape;931;g348f093c0de_0_791"/>
          <p:cNvSpPr txBox="1"/>
          <p:nvPr>
            <p:ph idx="8" type="body"/>
          </p:nvPr>
        </p:nvSpPr>
        <p:spPr>
          <a:xfrm>
            <a:off x="539187" y="4722057"/>
            <a:ext cx="5755500" cy="847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500"/>
              <a:buFont typeface="Arial"/>
              <a:buNone/>
              <a:defRPr b="0" i="0" sz="15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pic>
        <p:nvPicPr>
          <p:cNvPr id="932" name="Google Shape;932;g348f093c0de_0_791" title="softworks_logo_horizontal_navy&amp;orange.png"/>
          <p:cNvPicPr preferRelativeResize="0"/>
          <p:nvPr/>
        </p:nvPicPr>
        <p:blipFill rotWithShape="1">
          <a:blip r:embed="rId2">
            <a:alphaModFix/>
          </a:blip>
          <a:srcRect b="129" l="0" r="0" t="118"/>
          <a:stretch/>
        </p:blipFill>
        <p:spPr>
          <a:xfrm>
            <a:off x="357551" y="6064432"/>
            <a:ext cx="1551708" cy="447439"/>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Slide 4">
  <p:cSld name="7_Title Slide_5">
    <p:spTree>
      <p:nvGrpSpPr>
        <p:cNvPr id="933" name="Shape 933"/>
        <p:cNvGrpSpPr/>
        <p:nvPr/>
      </p:nvGrpSpPr>
      <p:grpSpPr>
        <a:xfrm>
          <a:off x="0" y="0"/>
          <a:ext cx="0" cy="0"/>
          <a:chOff x="0" y="0"/>
          <a:chExt cx="0" cy="0"/>
        </a:xfrm>
      </p:grpSpPr>
      <p:sp>
        <p:nvSpPr>
          <p:cNvPr id="934" name="Google Shape;934;g348f093c0de_0_808"/>
          <p:cNvSpPr/>
          <p:nvPr/>
        </p:nvSpPr>
        <p:spPr>
          <a:xfrm>
            <a:off x="0" y="0"/>
            <a:ext cx="12192000" cy="6858000"/>
          </a:xfrm>
          <a:prstGeom prst="rect">
            <a:avLst/>
          </a:prstGeom>
          <a:gradFill>
            <a:gsLst>
              <a:gs pos="0">
                <a:schemeClr val="accent2"/>
              </a:gs>
              <a:gs pos="100000">
                <a:srgbClr val="13294B">
                  <a:alpha val="74509"/>
                </a:srgbClr>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pic>
        <p:nvPicPr>
          <p:cNvPr id="935" name="Google Shape;935;g348f093c0de_0_808"/>
          <p:cNvPicPr preferRelativeResize="0"/>
          <p:nvPr/>
        </p:nvPicPr>
        <p:blipFill rotWithShape="1">
          <a:blip r:embed="rId2">
            <a:alphaModFix/>
          </a:blip>
          <a:srcRect b="0" l="0" r="0" t="0"/>
          <a:stretch/>
        </p:blipFill>
        <p:spPr>
          <a:xfrm>
            <a:off x="9449231" y="517236"/>
            <a:ext cx="2742770" cy="6340765"/>
          </a:xfrm>
          <a:prstGeom prst="rect">
            <a:avLst/>
          </a:prstGeom>
          <a:noFill/>
          <a:ln>
            <a:noFill/>
          </a:ln>
        </p:spPr>
      </p:pic>
      <p:sp>
        <p:nvSpPr>
          <p:cNvPr id="936" name="Google Shape;936;g348f093c0de_0_808"/>
          <p:cNvSpPr txBox="1"/>
          <p:nvPr>
            <p:ph idx="1" type="body"/>
          </p:nvPr>
        </p:nvSpPr>
        <p:spPr>
          <a:xfrm>
            <a:off x="1293097" y="2701275"/>
            <a:ext cx="7823100" cy="1455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1100"/>
              </a:spcBef>
              <a:spcAft>
                <a:spcPts val="0"/>
              </a:spcAft>
              <a:buClr>
                <a:schemeClr val="lt1"/>
              </a:buClr>
              <a:buSzPts val="4800"/>
              <a:buFont typeface="Arial"/>
              <a:buNone/>
              <a:defRPr b="1" i="0" sz="4800" u="none" cap="none" strike="noStrike">
                <a:solidFill>
                  <a:schemeClr val="lt1"/>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6">
  <p:cSld name="1_Title Slide_6">
    <p:spTree>
      <p:nvGrpSpPr>
        <p:cNvPr id="937" name="Shape 937"/>
        <p:cNvGrpSpPr/>
        <p:nvPr/>
      </p:nvGrpSpPr>
      <p:grpSpPr>
        <a:xfrm>
          <a:off x="0" y="0"/>
          <a:ext cx="0" cy="0"/>
          <a:chOff x="0" y="0"/>
          <a:chExt cx="0" cy="0"/>
        </a:xfrm>
      </p:grpSpPr>
      <p:sp>
        <p:nvSpPr>
          <p:cNvPr id="938" name="Google Shape;938;g348f093c0de_0_812"/>
          <p:cNvSpPr/>
          <p:nvPr/>
        </p:nvSpPr>
        <p:spPr>
          <a:xfrm>
            <a:off x="25" y="0"/>
            <a:ext cx="12192000" cy="69231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939" name="Google Shape;939;g348f093c0de_0_812"/>
          <p:cNvSpPr/>
          <p:nvPr/>
        </p:nvSpPr>
        <p:spPr>
          <a:xfrm>
            <a:off x="4341091" y="0"/>
            <a:ext cx="78513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940" name="Google Shape;940;g348f093c0de_0_812"/>
          <p:cNvSpPr/>
          <p:nvPr/>
        </p:nvSpPr>
        <p:spPr>
          <a:xfrm>
            <a:off x="11597049" y="6274470"/>
            <a:ext cx="237300" cy="2373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941" name="Google Shape;941;g348f093c0de_0_812"/>
          <p:cNvSpPr txBox="1"/>
          <p:nvPr/>
        </p:nvSpPr>
        <p:spPr>
          <a:xfrm>
            <a:off x="11513370" y="6277754"/>
            <a:ext cx="404700" cy="230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1" i="0" lang="en-US" sz="900" u="none" cap="none" strike="noStrike">
                <a:solidFill>
                  <a:schemeClr val="lt1"/>
                </a:solidFill>
                <a:latin typeface="Montserrat"/>
                <a:ea typeface="Montserrat"/>
                <a:cs typeface="Montserrat"/>
                <a:sym typeface="Montserrat"/>
              </a:rPr>
              <a:t>‹#›</a:t>
            </a:fld>
            <a:endParaRPr b="1" i="0" sz="900" u="none" cap="none" strike="noStrike">
              <a:solidFill>
                <a:schemeClr val="lt1"/>
              </a:solidFill>
              <a:latin typeface="Montserrat"/>
              <a:ea typeface="Montserrat"/>
              <a:cs typeface="Montserrat"/>
              <a:sym typeface="Montserrat"/>
            </a:endParaRPr>
          </a:p>
        </p:txBody>
      </p:sp>
      <p:sp>
        <p:nvSpPr>
          <p:cNvPr id="942" name="Google Shape;942;g348f093c0de_0_812"/>
          <p:cNvSpPr/>
          <p:nvPr/>
        </p:nvSpPr>
        <p:spPr>
          <a:xfrm>
            <a:off x="2050474" y="6347450"/>
            <a:ext cx="6766500" cy="915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943" name="Google Shape;943;g348f093c0de_0_812"/>
          <p:cNvSpPr txBox="1"/>
          <p:nvPr/>
        </p:nvSpPr>
        <p:spPr>
          <a:xfrm>
            <a:off x="8787442" y="6274470"/>
            <a:ext cx="28347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Montserrat"/>
                <a:ea typeface="Montserrat"/>
                <a:cs typeface="Montserrat"/>
                <a:sym typeface="Montserrat"/>
              </a:rPr>
              <a:t>© 2025 </a:t>
            </a:r>
            <a:r>
              <a:rPr b="1" i="0" lang="en-US" sz="900" u="none" cap="none" strike="noStrike">
                <a:solidFill>
                  <a:schemeClr val="dk1"/>
                </a:solidFill>
                <a:latin typeface="Montserrat"/>
                <a:ea typeface="Montserrat"/>
                <a:cs typeface="Montserrat"/>
                <a:sym typeface="Montserrat"/>
              </a:rPr>
              <a:t>Square 9</a:t>
            </a:r>
            <a:r>
              <a:rPr b="0" i="0" lang="en-US" sz="900" u="none" cap="none" strike="noStrike">
                <a:solidFill>
                  <a:schemeClr val="dk1"/>
                </a:solidFill>
                <a:latin typeface="Montserrat"/>
                <a:ea typeface="Montserrat"/>
                <a:cs typeface="Montserrat"/>
                <a:sym typeface="Montserrat"/>
              </a:rPr>
              <a:t>. All Rights Reserved.</a:t>
            </a:r>
            <a:endParaRPr b="0" i="0" sz="1500" u="none" cap="none" strike="noStrike">
              <a:solidFill>
                <a:srgbClr val="000000"/>
              </a:solidFill>
              <a:latin typeface="Arial"/>
              <a:ea typeface="Arial"/>
              <a:cs typeface="Arial"/>
              <a:sym typeface="Arial"/>
            </a:endParaRPr>
          </a:p>
        </p:txBody>
      </p:sp>
      <p:sp>
        <p:nvSpPr>
          <p:cNvPr id="944" name="Google Shape;944;g348f093c0de_0_812"/>
          <p:cNvSpPr/>
          <p:nvPr/>
        </p:nvSpPr>
        <p:spPr>
          <a:xfrm>
            <a:off x="665019" y="1154545"/>
            <a:ext cx="489600" cy="1389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945" name="Google Shape;945;g348f093c0de_0_812"/>
          <p:cNvSpPr txBox="1"/>
          <p:nvPr>
            <p:ph idx="1" type="body"/>
          </p:nvPr>
        </p:nvSpPr>
        <p:spPr>
          <a:xfrm>
            <a:off x="539188" y="551701"/>
            <a:ext cx="11113500" cy="584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2"/>
              </a:buClr>
              <a:buSzPts val="3600"/>
              <a:buFont typeface="Arial"/>
              <a:buNone/>
              <a:defRPr b="1" i="0" sz="3600" u="none" cap="none" strike="noStrike">
                <a:solidFill>
                  <a:schemeClr val="accent2"/>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946" name="Google Shape;946;g348f093c0de_0_812"/>
          <p:cNvSpPr txBox="1"/>
          <p:nvPr>
            <p:ph idx="2" type="body"/>
          </p:nvPr>
        </p:nvSpPr>
        <p:spPr>
          <a:xfrm>
            <a:off x="539188" y="1350650"/>
            <a:ext cx="11113500" cy="275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2"/>
              </a:buClr>
              <a:buSzPts val="1500"/>
              <a:buFont typeface="Arial"/>
              <a:buNone/>
              <a:defRPr b="0" i="0" sz="1500" u="none" cap="none" strike="noStrike">
                <a:solidFill>
                  <a:schemeClr val="accent2"/>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947" name="Google Shape;947;g348f093c0de_0_812"/>
          <p:cNvSpPr/>
          <p:nvPr>
            <p:ph idx="3" type="pic"/>
          </p:nvPr>
        </p:nvSpPr>
        <p:spPr>
          <a:xfrm>
            <a:off x="5449365" y="1886349"/>
            <a:ext cx="1293300" cy="1293300"/>
          </a:xfrm>
          <a:prstGeom prst="rect">
            <a:avLst/>
          </a:prstGeom>
          <a:solidFill>
            <a:schemeClr val="lt1"/>
          </a:solidFill>
          <a:ln>
            <a:noFill/>
          </a:ln>
        </p:spPr>
      </p:sp>
      <p:sp>
        <p:nvSpPr>
          <p:cNvPr id="948" name="Google Shape;948;g348f093c0de_0_812"/>
          <p:cNvSpPr/>
          <p:nvPr>
            <p:ph idx="4" type="pic"/>
          </p:nvPr>
        </p:nvSpPr>
        <p:spPr>
          <a:xfrm>
            <a:off x="4006952" y="1886349"/>
            <a:ext cx="1293300" cy="1293300"/>
          </a:xfrm>
          <a:prstGeom prst="rect">
            <a:avLst/>
          </a:prstGeom>
          <a:solidFill>
            <a:schemeClr val="lt1"/>
          </a:solidFill>
          <a:ln>
            <a:noFill/>
          </a:ln>
        </p:spPr>
      </p:sp>
      <p:sp>
        <p:nvSpPr>
          <p:cNvPr id="949" name="Google Shape;949;g348f093c0de_0_812"/>
          <p:cNvSpPr/>
          <p:nvPr>
            <p:ph idx="5" type="pic"/>
          </p:nvPr>
        </p:nvSpPr>
        <p:spPr>
          <a:xfrm>
            <a:off x="2564539" y="1886349"/>
            <a:ext cx="1293300" cy="1293300"/>
          </a:xfrm>
          <a:prstGeom prst="rect">
            <a:avLst/>
          </a:prstGeom>
          <a:solidFill>
            <a:schemeClr val="lt1"/>
          </a:solidFill>
          <a:ln>
            <a:noFill/>
          </a:ln>
        </p:spPr>
      </p:sp>
      <p:sp>
        <p:nvSpPr>
          <p:cNvPr id="950" name="Google Shape;950;g348f093c0de_0_812"/>
          <p:cNvSpPr/>
          <p:nvPr>
            <p:ph idx="6" type="pic"/>
          </p:nvPr>
        </p:nvSpPr>
        <p:spPr>
          <a:xfrm>
            <a:off x="1122126" y="1886349"/>
            <a:ext cx="1293300" cy="1293300"/>
          </a:xfrm>
          <a:prstGeom prst="rect">
            <a:avLst/>
          </a:prstGeom>
          <a:solidFill>
            <a:schemeClr val="lt1"/>
          </a:solidFill>
          <a:ln>
            <a:noFill/>
          </a:ln>
        </p:spPr>
      </p:sp>
      <p:sp>
        <p:nvSpPr>
          <p:cNvPr id="951" name="Google Shape;951;g348f093c0de_0_812"/>
          <p:cNvSpPr/>
          <p:nvPr>
            <p:ph idx="7" type="pic"/>
          </p:nvPr>
        </p:nvSpPr>
        <p:spPr>
          <a:xfrm>
            <a:off x="6891778" y="1886349"/>
            <a:ext cx="1293300" cy="1293300"/>
          </a:xfrm>
          <a:prstGeom prst="rect">
            <a:avLst/>
          </a:prstGeom>
          <a:solidFill>
            <a:schemeClr val="lt1"/>
          </a:solidFill>
          <a:ln>
            <a:noFill/>
          </a:ln>
        </p:spPr>
      </p:sp>
      <p:sp>
        <p:nvSpPr>
          <p:cNvPr id="952" name="Google Shape;952;g348f093c0de_0_812"/>
          <p:cNvSpPr/>
          <p:nvPr>
            <p:ph idx="8" type="pic"/>
          </p:nvPr>
        </p:nvSpPr>
        <p:spPr>
          <a:xfrm>
            <a:off x="8334191" y="1886349"/>
            <a:ext cx="1293300" cy="1293300"/>
          </a:xfrm>
          <a:prstGeom prst="rect">
            <a:avLst/>
          </a:prstGeom>
          <a:solidFill>
            <a:schemeClr val="lt1"/>
          </a:solidFill>
          <a:ln>
            <a:noFill/>
          </a:ln>
        </p:spPr>
      </p:sp>
      <p:sp>
        <p:nvSpPr>
          <p:cNvPr id="953" name="Google Shape;953;g348f093c0de_0_812"/>
          <p:cNvSpPr/>
          <p:nvPr>
            <p:ph idx="9" type="pic"/>
          </p:nvPr>
        </p:nvSpPr>
        <p:spPr>
          <a:xfrm>
            <a:off x="9776606" y="1886349"/>
            <a:ext cx="1293300" cy="1293300"/>
          </a:xfrm>
          <a:prstGeom prst="rect">
            <a:avLst/>
          </a:prstGeom>
          <a:solidFill>
            <a:schemeClr val="lt1"/>
          </a:solidFill>
          <a:ln>
            <a:noFill/>
          </a:ln>
        </p:spPr>
      </p:sp>
      <p:sp>
        <p:nvSpPr>
          <p:cNvPr id="954" name="Google Shape;954;g348f093c0de_0_812"/>
          <p:cNvSpPr/>
          <p:nvPr>
            <p:ph idx="13" type="pic"/>
          </p:nvPr>
        </p:nvSpPr>
        <p:spPr>
          <a:xfrm>
            <a:off x="6160564" y="3221009"/>
            <a:ext cx="1293300" cy="1293300"/>
          </a:xfrm>
          <a:prstGeom prst="rect">
            <a:avLst/>
          </a:prstGeom>
          <a:solidFill>
            <a:schemeClr val="lt1"/>
          </a:solidFill>
          <a:ln>
            <a:noFill/>
          </a:ln>
        </p:spPr>
      </p:sp>
      <p:sp>
        <p:nvSpPr>
          <p:cNvPr id="955" name="Google Shape;955;g348f093c0de_0_812"/>
          <p:cNvSpPr/>
          <p:nvPr>
            <p:ph idx="14" type="pic"/>
          </p:nvPr>
        </p:nvSpPr>
        <p:spPr>
          <a:xfrm>
            <a:off x="4718151" y="3221009"/>
            <a:ext cx="1293300" cy="1293300"/>
          </a:xfrm>
          <a:prstGeom prst="rect">
            <a:avLst/>
          </a:prstGeom>
          <a:solidFill>
            <a:schemeClr val="lt1"/>
          </a:solidFill>
          <a:ln>
            <a:noFill/>
          </a:ln>
        </p:spPr>
      </p:sp>
      <p:sp>
        <p:nvSpPr>
          <p:cNvPr id="956" name="Google Shape;956;g348f093c0de_0_812"/>
          <p:cNvSpPr/>
          <p:nvPr>
            <p:ph idx="15" type="pic"/>
          </p:nvPr>
        </p:nvSpPr>
        <p:spPr>
          <a:xfrm>
            <a:off x="3275738" y="3221009"/>
            <a:ext cx="1293300" cy="1293300"/>
          </a:xfrm>
          <a:prstGeom prst="rect">
            <a:avLst/>
          </a:prstGeom>
          <a:solidFill>
            <a:schemeClr val="lt1"/>
          </a:solidFill>
          <a:ln>
            <a:noFill/>
          </a:ln>
        </p:spPr>
      </p:sp>
      <p:sp>
        <p:nvSpPr>
          <p:cNvPr id="957" name="Google Shape;957;g348f093c0de_0_812"/>
          <p:cNvSpPr/>
          <p:nvPr>
            <p:ph idx="16" type="pic"/>
          </p:nvPr>
        </p:nvSpPr>
        <p:spPr>
          <a:xfrm>
            <a:off x="1833325" y="3221009"/>
            <a:ext cx="1293300" cy="1293300"/>
          </a:xfrm>
          <a:prstGeom prst="rect">
            <a:avLst/>
          </a:prstGeom>
          <a:solidFill>
            <a:schemeClr val="lt1"/>
          </a:solidFill>
          <a:ln>
            <a:noFill/>
          </a:ln>
        </p:spPr>
      </p:sp>
      <p:sp>
        <p:nvSpPr>
          <p:cNvPr id="958" name="Google Shape;958;g348f093c0de_0_812"/>
          <p:cNvSpPr/>
          <p:nvPr>
            <p:ph idx="17" type="pic"/>
          </p:nvPr>
        </p:nvSpPr>
        <p:spPr>
          <a:xfrm>
            <a:off x="7602977" y="3221009"/>
            <a:ext cx="1293300" cy="1293300"/>
          </a:xfrm>
          <a:prstGeom prst="rect">
            <a:avLst/>
          </a:prstGeom>
          <a:solidFill>
            <a:schemeClr val="lt1"/>
          </a:solidFill>
          <a:ln>
            <a:noFill/>
          </a:ln>
        </p:spPr>
      </p:sp>
      <p:sp>
        <p:nvSpPr>
          <p:cNvPr id="959" name="Google Shape;959;g348f093c0de_0_812"/>
          <p:cNvSpPr/>
          <p:nvPr>
            <p:ph idx="18" type="pic"/>
          </p:nvPr>
        </p:nvSpPr>
        <p:spPr>
          <a:xfrm>
            <a:off x="9045390" y="3221009"/>
            <a:ext cx="1293300" cy="1293300"/>
          </a:xfrm>
          <a:prstGeom prst="rect">
            <a:avLst/>
          </a:prstGeom>
          <a:solidFill>
            <a:schemeClr val="lt1"/>
          </a:solidFill>
          <a:ln>
            <a:noFill/>
          </a:ln>
        </p:spPr>
      </p:sp>
      <p:sp>
        <p:nvSpPr>
          <p:cNvPr id="960" name="Google Shape;960;g348f093c0de_0_812"/>
          <p:cNvSpPr/>
          <p:nvPr>
            <p:ph idx="19" type="pic"/>
          </p:nvPr>
        </p:nvSpPr>
        <p:spPr>
          <a:xfrm>
            <a:off x="5444652" y="4608774"/>
            <a:ext cx="1293300" cy="1293300"/>
          </a:xfrm>
          <a:prstGeom prst="rect">
            <a:avLst/>
          </a:prstGeom>
          <a:solidFill>
            <a:schemeClr val="lt1"/>
          </a:solidFill>
          <a:ln>
            <a:noFill/>
          </a:ln>
        </p:spPr>
      </p:sp>
      <p:sp>
        <p:nvSpPr>
          <p:cNvPr id="961" name="Google Shape;961;g348f093c0de_0_812"/>
          <p:cNvSpPr/>
          <p:nvPr>
            <p:ph idx="20" type="pic"/>
          </p:nvPr>
        </p:nvSpPr>
        <p:spPr>
          <a:xfrm>
            <a:off x="7565036" y="4608774"/>
            <a:ext cx="1293300" cy="1293300"/>
          </a:xfrm>
          <a:prstGeom prst="rect">
            <a:avLst/>
          </a:prstGeom>
          <a:solidFill>
            <a:schemeClr val="lt1"/>
          </a:solidFill>
          <a:ln>
            <a:noFill/>
          </a:ln>
        </p:spPr>
      </p:sp>
      <p:sp>
        <p:nvSpPr>
          <p:cNvPr id="962" name="Google Shape;962;g348f093c0de_0_812"/>
          <p:cNvSpPr/>
          <p:nvPr>
            <p:ph idx="21" type="pic"/>
          </p:nvPr>
        </p:nvSpPr>
        <p:spPr>
          <a:xfrm>
            <a:off x="9685418" y="4608774"/>
            <a:ext cx="1293300" cy="1293300"/>
          </a:xfrm>
          <a:prstGeom prst="rect">
            <a:avLst/>
          </a:prstGeom>
          <a:solidFill>
            <a:schemeClr val="lt1"/>
          </a:solidFill>
          <a:ln>
            <a:noFill/>
          </a:ln>
        </p:spPr>
      </p:sp>
      <p:sp>
        <p:nvSpPr>
          <p:cNvPr id="963" name="Google Shape;963;g348f093c0de_0_812"/>
          <p:cNvSpPr/>
          <p:nvPr>
            <p:ph idx="22" type="pic"/>
          </p:nvPr>
        </p:nvSpPr>
        <p:spPr>
          <a:xfrm>
            <a:off x="3324268" y="4608774"/>
            <a:ext cx="1293300" cy="1293300"/>
          </a:xfrm>
          <a:prstGeom prst="rect">
            <a:avLst/>
          </a:prstGeom>
          <a:solidFill>
            <a:schemeClr val="lt1"/>
          </a:solidFill>
          <a:ln>
            <a:noFill/>
          </a:ln>
        </p:spPr>
      </p:sp>
      <p:sp>
        <p:nvSpPr>
          <p:cNvPr id="964" name="Google Shape;964;g348f093c0de_0_812"/>
          <p:cNvSpPr/>
          <p:nvPr>
            <p:ph idx="23" type="pic"/>
          </p:nvPr>
        </p:nvSpPr>
        <p:spPr>
          <a:xfrm>
            <a:off x="1203884" y="4608774"/>
            <a:ext cx="1293300" cy="1293300"/>
          </a:xfrm>
          <a:prstGeom prst="rect">
            <a:avLst/>
          </a:prstGeom>
          <a:solidFill>
            <a:schemeClr val="lt1"/>
          </a:solidFill>
          <a:ln>
            <a:noFill/>
          </a:ln>
        </p:spPr>
      </p:sp>
      <p:pic>
        <p:nvPicPr>
          <p:cNvPr id="965" name="Google Shape;965;g348f093c0de_0_812" title="softworks_logo_horizontal_navy&amp;orange.png"/>
          <p:cNvPicPr preferRelativeResize="0"/>
          <p:nvPr/>
        </p:nvPicPr>
        <p:blipFill rotWithShape="1">
          <a:blip r:embed="rId2">
            <a:alphaModFix/>
          </a:blip>
          <a:srcRect b="129" l="0" r="0" t="118"/>
          <a:stretch/>
        </p:blipFill>
        <p:spPr>
          <a:xfrm>
            <a:off x="357551" y="6064432"/>
            <a:ext cx="1551708" cy="447439"/>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3">
  <p:cSld name="2_Title Slide_4">
    <p:spTree>
      <p:nvGrpSpPr>
        <p:cNvPr id="966" name="Shape 966"/>
        <p:cNvGrpSpPr/>
        <p:nvPr/>
      </p:nvGrpSpPr>
      <p:grpSpPr>
        <a:xfrm>
          <a:off x="0" y="0"/>
          <a:ext cx="0" cy="0"/>
          <a:chOff x="0" y="0"/>
          <a:chExt cx="0" cy="0"/>
        </a:xfrm>
      </p:grpSpPr>
      <p:sp>
        <p:nvSpPr>
          <p:cNvPr id="967" name="Google Shape;967;g348f093c0de_0_841"/>
          <p:cNvSpPr/>
          <p:nvPr/>
        </p:nvSpPr>
        <p:spPr>
          <a:xfrm>
            <a:off x="25" y="0"/>
            <a:ext cx="12192000" cy="69231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968" name="Google Shape;968;g348f093c0de_0_841"/>
          <p:cNvSpPr/>
          <p:nvPr/>
        </p:nvSpPr>
        <p:spPr>
          <a:xfrm>
            <a:off x="4341091" y="0"/>
            <a:ext cx="78513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969" name="Google Shape;969;g348f093c0de_0_841"/>
          <p:cNvSpPr/>
          <p:nvPr/>
        </p:nvSpPr>
        <p:spPr>
          <a:xfrm>
            <a:off x="11597049" y="6274470"/>
            <a:ext cx="237300" cy="2373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970" name="Google Shape;970;g348f093c0de_0_841"/>
          <p:cNvSpPr txBox="1"/>
          <p:nvPr/>
        </p:nvSpPr>
        <p:spPr>
          <a:xfrm>
            <a:off x="11513370" y="6277754"/>
            <a:ext cx="404700" cy="230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1" i="0" lang="en-US" sz="900" u="none" cap="none" strike="noStrike">
                <a:solidFill>
                  <a:schemeClr val="lt1"/>
                </a:solidFill>
                <a:latin typeface="Montserrat"/>
                <a:ea typeface="Montserrat"/>
                <a:cs typeface="Montserrat"/>
                <a:sym typeface="Montserrat"/>
              </a:rPr>
              <a:t>‹#›</a:t>
            </a:fld>
            <a:endParaRPr b="1" i="0" sz="900" u="none" cap="none" strike="noStrike">
              <a:solidFill>
                <a:schemeClr val="lt1"/>
              </a:solidFill>
              <a:latin typeface="Montserrat"/>
              <a:ea typeface="Montserrat"/>
              <a:cs typeface="Montserrat"/>
              <a:sym typeface="Montserrat"/>
            </a:endParaRPr>
          </a:p>
        </p:txBody>
      </p:sp>
      <p:sp>
        <p:nvSpPr>
          <p:cNvPr id="971" name="Google Shape;971;g348f093c0de_0_841"/>
          <p:cNvSpPr/>
          <p:nvPr/>
        </p:nvSpPr>
        <p:spPr>
          <a:xfrm>
            <a:off x="2050474" y="6347450"/>
            <a:ext cx="6766500" cy="915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972" name="Google Shape;972;g348f093c0de_0_841"/>
          <p:cNvSpPr txBox="1"/>
          <p:nvPr/>
        </p:nvSpPr>
        <p:spPr>
          <a:xfrm>
            <a:off x="8787442" y="6274470"/>
            <a:ext cx="28347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Montserrat"/>
                <a:ea typeface="Montserrat"/>
                <a:cs typeface="Montserrat"/>
                <a:sym typeface="Montserrat"/>
              </a:rPr>
              <a:t>© 2025 </a:t>
            </a:r>
            <a:r>
              <a:rPr b="1" i="0" lang="en-US" sz="900" u="none" cap="none" strike="noStrike">
                <a:solidFill>
                  <a:schemeClr val="dk1"/>
                </a:solidFill>
                <a:latin typeface="Montserrat"/>
                <a:ea typeface="Montserrat"/>
                <a:cs typeface="Montserrat"/>
                <a:sym typeface="Montserrat"/>
              </a:rPr>
              <a:t>Square 9</a:t>
            </a:r>
            <a:r>
              <a:rPr b="0" i="0" lang="en-US" sz="900" u="none" cap="none" strike="noStrike">
                <a:solidFill>
                  <a:schemeClr val="dk1"/>
                </a:solidFill>
                <a:latin typeface="Montserrat"/>
                <a:ea typeface="Montserrat"/>
                <a:cs typeface="Montserrat"/>
                <a:sym typeface="Montserrat"/>
              </a:rPr>
              <a:t>. All Rights Reserved.</a:t>
            </a:r>
            <a:endParaRPr b="0" i="0" sz="1500" u="none" cap="none" strike="noStrike">
              <a:solidFill>
                <a:srgbClr val="000000"/>
              </a:solidFill>
              <a:latin typeface="Arial"/>
              <a:ea typeface="Arial"/>
              <a:cs typeface="Arial"/>
              <a:sym typeface="Arial"/>
            </a:endParaRPr>
          </a:p>
        </p:txBody>
      </p:sp>
      <p:sp>
        <p:nvSpPr>
          <p:cNvPr id="973" name="Google Shape;973;g348f093c0de_0_841"/>
          <p:cNvSpPr/>
          <p:nvPr/>
        </p:nvSpPr>
        <p:spPr>
          <a:xfrm>
            <a:off x="665019" y="1154545"/>
            <a:ext cx="489600" cy="1389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974" name="Google Shape;974;g348f093c0de_0_841"/>
          <p:cNvSpPr txBox="1"/>
          <p:nvPr>
            <p:ph idx="1" type="body"/>
          </p:nvPr>
        </p:nvSpPr>
        <p:spPr>
          <a:xfrm>
            <a:off x="539188" y="551701"/>
            <a:ext cx="11113500" cy="584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2"/>
              </a:buClr>
              <a:buSzPts val="3600"/>
              <a:buFont typeface="Arial"/>
              <a:buNone/>
              <a:defRPr b="1" i="0" sz="3600" u="none" cap="none" strike="noStrike">
                <a:solidFill>
                  <a:schemeClr val="accent2"/>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975" name="Google Shape;975;g348f093c0de_0_841"/>
          <p:cNvSpPr/>
          <p:nvPr>
            <p:ph idx="2" type="pic"/>
          </p:nvPr>
        </p:nvSpPr>
        <p:spPr>
          <a:xfrm>
            <a:off x="3999260" y="1948701"/>
            <a:ext cx="1293300" cy="1293300"/>
          </a:xfrm>
          <a:prstGeom prst="rect">
            <a:avLst/>
          </a:prstGeom>
          <a:solidFill>
            <a:schemeClr val="lt1"/>
          </a:solidFill>
          <a:ln cap="flat" cmpd="sng" w="28575">
            <a:solidFill>
              <a:srgbClr val="EFF4F6"/>
            </a:solidFill>
            <a:prstDash val="solid"/>
            <a:round/>
            <a:headEnd len="sm" w="sm" type="none"/>
            <a:tailEnd len="sm" w="sm" type="none"/>
          </a:ln>
        </p:spPr>
      </p:sp>
      <p:sp>
        <p:nvSpPr>
          <p:cNvPr id="976" name="Google Shape;976;g348f093c0de_0_841"/>
          <p:cNvSpPr txBox="1"/>
          <p:nvPr>
            <p:ph idx="3" type="body"/>
          </p:nvPr>
        </p:nvSpPr>
        <p:spPr>
          <a:xfrm>
            <a:off x="3581762" y="3472875"/>
            <a:ext cx="2128500" cy="16737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100"/>
              </a:spcBef>
              <a:spcAft>
                <a:spcPts val="0"/>
              </a:spcAft>
              <a:buClr>
                <a:schemeClr val="accent6"/>
              </a:buClr>
              <a:buSzPts val="1200"/>
              <a:buFont typeface="Arial"/>
              <a:buNone/>
              <a:defRPr b="0" i="0" sz="12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977" name="Google Shape;977;g348f093c0de_0_841"/>
          <p:cNvSpPr/>
          <p:nvPr>
            <p:ph idx="4" type="pic"/>
          </p:nvPr>
        </p:nvSpPr>
        <p:spPr>
          <a:xfrm>
            <a:off x="6899830" y="1948701"/>
            <a:ext cx="1293300" cy="1293300"/>
          </a:xfrm>
          <a:prstGeom prst="rect">
            <a:avLst/>
          </a:prstGeom>
          <a:solidFill>
            <a:schemeClr val="lt1"/>
          </a:solidFill>
          <a:ln cap="flat" cmpd="sng" w="28575">
            <a:solidFill>
              <a:srgbClr val="EFF4F6"/>
            </a:solidFill>
            <a:prstDash val="solid"/>
            <a:round/>
            <a:headEnd len="sm" w="sm" type="none"/>
            <a:tailEnd len="sm" w="sm" type="none"/>
          </a:ln>
        </p:spPr>
      </p:sp>
      <p:sp>
        <p:nvSpPr>
          <p:cNvPr id="978" name="Google Shape;978;g348f093c0de_0_841"/>
          <p:cNvSpPr txBox="1"/>
          <p:nvPr>
            <p:ph idx="5" type="body"/>
          </p:nvPr>
        </p:nvSpPr>
        <p:spPr>
          <a:xfrm>
            <a:off x="6482332" y="3472875"/>
            <a:ext cx="2128500" cy="16737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100"/>
              </a:spcBef>
              <a:spcAft>
                <a:spcPts val="0"/>
              </a:spcAft>
              <a:buClr>
                <a:schemeClr val="accent6"/>
              </a:buClr>
              <a:buSzPts val="1200"/>
              <a:buFont typeface="Arial"/>
              <a:buNone/>
              <a:defRPr b="0" i="0" sz="12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979" name="Google Shape;979;g348f093c0de_0_841"/>
          <p:cNvSpPr/>
          <p:nvPr>
            <p:ph idx="6" type="pic"/>
          </p:nvPr>
        </p:nvSpPr>
        <p:spPr>
          <a:xfrm>
            <a:off x="1098689" y="1948701"/>
            <a:ext cx="1293300" cy="1293300"/>
          </a:xfrm>
          <a:prstGeom prst="rect">
            <a:avLst/>
          </a:prstGeom>
          <a:solidFill>
            <a:schemeClr val="lt1"/>
          </a:solidFill>
          <a:ln cap="flat" cmpd="sng" w="28575">
            <a:solidFill>
              <a:srgbClr val="EFF4F6"/>
            </a:solidFill>
            <a:prstDash val="solid"/>
            <a:round/>
            <a:headEnd len="sm" w="sm" type="none"/>
            <a:tailEnd len="sm" w="sm" type="none"/>
          </a:ln>
        </p:spPr>
      </p:sp>
      <p:sp>
        <p:nvSpPr>
          <p:cNvPr id="980" name="Google Shape;980;g348f093c0de_0_841"/>
          <p:cNvSpPr txBox="1"/>
          <p:nvPr>
            <p:ph idx="7" type="body"/>
          </p:nvPr>
        </p:nvSpPr>
        <p:spPr>
          <a:xfrm>
            <a:off x="681191" y="3472875"/>
            <a:ext cx="2128500" cy="16737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100"/>
              </a:spcBef>
              <a:spcAft>
                <a:spcPts val="0"/>
              </a:spcAft>
              <a:buClr>
                <a:schemeClr val="accent6"/>
              </a:buClr>
              <a:buSzPts val="1200"/>
              <a:buFont typeface="Arial"/>
              <a:buNone/>
              <a:defRPr b="0" i="0" sz="12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981" name="Google Shape;981;g348f093c0de_0_841"/>
          <p:cNvSpPr/>
          <p:nvPr>
            <p:ph idx="8" type="pic"/>
          </p:nvPr>
        </p:nvSpPr>
        <p:spPr>
          <a:xfrm>
            <a:off x="9800399" y="1948701"/>
            <a:ext cx="1293300" cy="1293300"/>
          </a:xfrm>
          <a:prstGeom prst="rect">
            <a:avLst/>
          </a:prstGeom>
          <a:solidFill>
            <a:schemeClr val="lt1"/>
          </a:solidFill>
          <a:ln cap="flat" cmpd="sng" w="28575">
            <a:solidFill>
              <a:srgbClr val="EFF4F6"/>
            </a:solidFill>
            <a:prstDash val="solid"/>
            <a:round/>
            <a:headEnd len="sm" w="sm" type="none"/>
            <a:tailEnd len="sm" w="sm" type="none"/>
          </a:ln>
        </p:spPr>
      </p:sp>
      <p:sp>
        <p:nvSpPr>
          <p:cNvPr id="982" name="Google Shape;982;g348f093c0de_0_841"/>
          <p:cNvSpPr txBox="1"/>
          <p:nvPr>
            <p:ph idx="9" type="body"/>
          </p:nvPr>
        </p:nvSpPr>
        <p:spPr>
          <a:xfrm>
            <a:off x="9382901" y="3472875"/>
            <a:ext cx="2128500" cy="16737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100"/>
              </a:spcBef>
              <a:spcAft>
                <a:spcPts val="0"/>
              </a:spcAft>
              <a:buClr>
                <a:schemeClr val="accent6"/>
              </a:buClr>
              <a:buSzPts val="1200"/>
              <a:buFont typeface="Arial"/>
              <a:buNone/>
              <a:defRPr b="0" i="0" sz="12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pic>
        <p:nvPicPr>
          <p:cNvPr id="983" name="Google Shape;983;g348f093c0de_0_841" title="softworks_logo_horizontal_navy&amp;orange.png"/>
          <p:cNvPicPr preferRelativeResize="0"/>
          <p:nvPr/>
        </p:nvPicPr>
        <p:blipFill rotWithShape="1">
          <a:blip r:embed="rId2">
            <a:alphaModFix/>
          </a:blip>
          <a:srcRect b="129" l="0" r="0" t="118"/>
          <a:stretch/>
        </p:blipFill>
        <p:spPr>
          <a:xfrm>
            <a:off x="357551" y="6064432"/>
            <a:ext cx="1551708" cy="447439"/>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84" name="Shape 984"/>
        <p:cNvGrpSpPr/>
        <p:nvPr/>
      </p:nvGrpSpPr>
      <p:grpSpPr>
        <a:xfrm>
          <a:off x="0" y="0"/>
          <a:ext cx="0" cy="0"/>
          <a:chOff x="0" y="0"/>
          <a:chExt cx="0" cy="0"/>
        </a:xfrm>
      </p:grpSpPr>
      <p:sp>
        <p:nvSpPr>
          <p:cNvPr id="985" name="Google Shape;985;g348f093c0de_0_859"/>
          <p:cNvSpPr txBox="1"/>
          <p:nvPr>
            <p:ph type="ctrTitle"/>
          </p:nvPr>
        </p:nvSpPr>
        <p:spPr>
          <a:xfrm>
            <a:off x="415611" y="992767"/>
            <a:ext cx="11360700" cy="2736900"/>
          </a:xfrm>
          <a:prstGeom prst="rect">
            <a:avLst/>
          </a:prstGeom>
          <a:noFill/>
          <a:ln>
            <a:noFill/>
          </a:ln>
        </p:spPr>
        <p:txBody>
          <a:bodyPr anchorCtr="0" anchor="b" bIns="121900" lIns="121900" spcFirstLastPara="1" rIns="121900" wrap="square" tIns="121900">
            <a:noAutofit/>
          </a:bodyPr>
          <a:lstStyle>
            <a:lvl1pPr lvl="0" marR="0" rtl="0" algn="ctr">
              <a:lnSpc>
                <a:spcPct val="100000"/>
              </a:lnSpc>
              <a:spcBef>
                <a:spcPts val="0"/>
              </a:spcBef>
              <a:spcAft>
                <a:spcPts val="0"/>
              </a:spcAft>
              <a:buClr>
                <a:srgbClr val="000000"/>
              </a:buClr>
              <a:buSzPts val="6900"/>
              <a:buFont typeface="Arial"/>
              <a:buChar char="●"/>
              <a:defRPr b="0" i="0" sz="69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6900"/>
              <a:buFont typeface="Arial"/>
              <a:buChar char="○"/>
              <a:defRPr b="0" i="0" sz="69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6900"/>
              <a:buFont typeface="Arial"/>
              <a:buChar char="■"/>
              <a:defRPr b="0" i="0" sz="69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6900"/>
              <a:buFont typeface="Arial"/>
              <a:buChar char="●"/>
              <a:defRPr b="0" i="0" sz="69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6900"/>
              <a:buFont typeface="Arial"/>
              <a:buChar char="○"/>
              <a:defRPr b="0" i="0" sz="69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6900"/>
              <a:buFont typeface="Arial"/>
              <a:buChar char="■"/>
              <a:defRPr b="0" i="0" sz="69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6900"/>
              <a:buFont typeface="Arial"/>
              <a:buChar char="●"/>
              <a:defRPr b="0" i="0" sz="69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6900"/>
              <a:buFont typeface="Arial"/>
              <a:buChar char="○"/>
              <a:defRPr b="0" i="0" sz="69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6900"/>
              <a:buFont typeface="Arial"/>
              <a:buChar char="■"/>
              <a:defRPr b="0" i="0" sz="6900" u="none" cap="none" strike="noStrike">
                <a:solidFill>
                  <a:srgbClr val="000000"/>
                </a:solidFill>
                <a:latin typeface="Arial"/>
                <a:ea typeface="Arial"/>
                <a:cs typeface="Arial"/>
                <a:sym typeface="Arial"/>
              </a:defRPr>
            </a:lvl9pPr>
          </a:lstStyle>
          <a:p/>
        </p:txBody>
      </p:sp>
      <p:sp>
        <p:nvSpPr>
          <p:cNvPr id="986" name="Google Shape;986;g348f093c0de_0_859"/>
          <p:cNvSpPr txBox="1"/>
          <p:nvPr>
            <p:ph idx="1" type="subTitle"/>
          </p:nvPr>
        </p:nvSpPr>
        <p:spPr>
          <a:xfrm>
            <a:off x="415600" y="3778833"/>
            <a:ext cx="11360700" cy="1056900"/>
          </a:xfrm>
          <a:prstGeom prst="rect">
            <a:avLst/>
          </a:prstGeom>
          <a:noFill/>
          <a:ln>
            <a:noFill/>
          </a:ln>
        </p:spPr>
        <p:txBody>
          <a:bodyPr anchorCtr="0" anchor="ctr" bIns="121900" lIns="121900" spcFirstLastPara="1" rIns="121900" wrap="square" tIns="121900">
            <a:noAutofit/>
          </a:bodyPr>
          <a:lstStyle>
            <a:lvl1pPr lvl="0" marR="0" rtl="0" algn="ctr">
              <a:lnSpc>
                <a:spcPct val="100000"/>
              </a:lnSpc>
              <a:spcBef>
                <a:spcPts val="0"/>
              </a:spcBef>
              <a:spcAft>
                <a:spcPts val="0"/>
              </a:spcAft>
              <a:buClr>
                <a:srgbClr val="000000"/>
              </a:buClr>
              <a:buSzPts val="3700"/>
              <a:buFont typeface="Arial"/>
              <a:buNone/>
              <a:defRPr b="0" i="0" sz="37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3700"/>
              <a:buFont typeface="Arial"/>
              <a:buNone/>
              <a:defRPr b="0" i="0" sz="37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3700"/>
              <a:buFont typeface="Arial"/>
              <a:buNone/>
              <a:defRPr b="0" i="0" sz="37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3700"/>
              <a:buFont typeface="Arial"/>
              <a:buNone/>
              <a:defRPr b="0" i="0" sz="37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3700"/>
              <a:buFont typeface="Arial"/>
              <a:buNone/>
              <a:defRPr b="0" i="0" sz="37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3700"/>
              <a:buFont typeface="Arial"/>
              <a:buNone/>
              <a:defRPr b="0" i="0" sz="37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3700"/>
              <a:buFont typeface="Arial"/>
              <a:buNone/>
              <a:defRPr b="0" i="0" sz="37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3700"/>
              <a:buFont typeface="Arial"/>
              <a:buNone/>
              <a:defRPr b="0" i="0" sz="37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3700"/>
              <a:buFont typeface="Arial"/>
              <a:buNone/>
              <a:defRPr b="0" i="0" sz="3700" u="none" cap="none" strike="noStrike">
                <a:solidFill>
                  <a:srgbClr val="000000"/>
                </a:solidFill>
                <a:latin typeface="Arial"/>
                <a:ea typeface="Arial"/>
                <a:cs typeface="Arial"/>
                <a:sym typeface="Arial"/>
              </a:defRPr>
            </a:lvl9pPr>
          </a:lstStyle>
          <a:p/>
        </p:txBody>
      </p:sp>
      <p:sp>
        <p:nvSpPr>
          <p:cNvPr id="987" name="Google Shape;987;g348f093c0de_0_859"/>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Slide 1">
  <p:cSld name="7_Title Slide_4">
    <p:spTree>
      <p:nvGrpSpPr>
        <p:cNvPr id="988" name="Shape 988"/>
        <p:cNvGrpSpPr/>
        <p:nvPr/>
      </p:nvGrpSpPr>
      <p:grpSpPr>
        <a:xfrm>
          <a:off x="0" y="0"/>
          <a:ext cx="0" cy="0"/>
          <a:chOff x="0" y="0"/>
          <a:chExt cx="0" cy="0"/>
        </a:xfrm>
      </p:grpSpPr>
      <p:sp>
        <p:nvSpPr>
          <p:cNvPr id="989" name="Google Shape;989;g348f093c0de_0_863"/>
          <p:cNvSpPr/>
          <p:nvPr/>
        </p:nvSpPr>
        <p:spPr>
          <a:xfrm>
            <a:off x="25" y="0"/>
            <a:ext cx="12192000" cy="6923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A black and grey logo&#10;&#10;Description automatically generated with medium confidence" id="990" name="Google Shape;990;g348f093c0de_0_863"/>
          <p:cNvPicPr preferRelativeResize="0"/>
          <p:nvPr/>
        </p:nvPicPr>
        <p:blipFill rotWithShape="1">
          <a:blip r:embed="rId2">
            <a:alphaModFix/>
          </a:blip>
          <a:srcRect b="0" l="0" r="0" t="0"/>
          <a:stretch/>
        </p:blipFill>
        <p:spPr>
          <a:xfrm>
            <a:off x="9220823" y="0"/>
            <a:ext cx="2971177" cy="6858001"/>
          </a:xfrm>
          <a:prstGeom prst="rect">
            <a:avLst/>
          </a:prstGeom>
          <a:noFill/>
          <a:ln>
            <a:noFill/>
          </a:ln>
        </p:spPr>
      </p:pic>
      <p:sp>
        <p:nvSpPr>
          <p:cNvPr id="991" name="Google Shape;991;g348f093c0de_0_863"/>
          <p:cNvSpPr/>
          <p:nvPr/>
        </p:nvSpPr>
        <p:spPr>
          <a:xfrm>
            <a:off x="11597049" y="6274470"/>
            <a:ext cx="237300" cy="2373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992" name="Google Shape;992;g348f093c0de_0_863"/>
          <p:cNvSpPr txBox="1"/>
          <p:nvPr/>
        </p:nvSpPr>
        <p:spPr>
          <a:xfrm>
            <a:off x="11513370" y="6277754"/>
            <a:ext cx="404700" cy="230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1" i="0" lang="en-US" sz="900" u="none" cap="none" strike="noStrike">
                <a:solidFill>
                  <a:schemeClr val="lt1"/>
                </a:solidFill>
                <a:latin typeface="Montserrat"/>
                <a:ea typeface="Montserrat"/>
                <a:cs typeface="Montserrat"/>
                <a:sym typeface="Montserrat"/>
              </a:rPr>
              <a:t>‹#›</a:t>
            </a:fld>
            <a:endParaRPr b="1" i="0" sz="900" u="none" cap="none" strike="noStrike">
              <a:solidFill>
                <a:schemeClr val="lt1"/>
              </a:solidFill>
              <a:latin typeface="Montserrat"/>
              <a:ea typeface="Montserrat"/>
              <a:cs typeface="Montserrat"/>
              <a:sym typeface="Montserrat"/>
            </a:endParaRPr>
          </a:p>
        </p:txBody>
      </p:sp>
      <p:sp>
        <p:nvSpPr>
          <p:cNvPr id="993" name="Google Shape;993;g348f093c0de_0_863"/>
          <p:cNvSpPr/>
          <p:nvPr/>
        </p:nvSpPr>
        <p:spPr>
          <a:xfrm>
            <a:off x="2050474" y="6347450"/>
            <a:ext cx="6766500" cy="915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994" name="Google Shape;994;g348f093c0de_0_863"/>
          <p:cNvSpPr txBox="1"/>
          <p:nvPr/>
        </p:nvSpPr>
        <p:spPr>
          <a:xfrm>
            <a:off x="8787442" y="6274470"/>
            <a:ext cx="28347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Montserrat"/>
                <a:ea typeface="Montserrat"/>
                <a:cs typeface="Montserrat"/>
                <a:sym typeface="Montserrat"/>
              </a:rPr>
              <a:t>© 2025 </a:t>
            </a:r>
            <a:r>
              <a:rPr b="1" i="0" lang="en-US" sz="900" u="none" cap="none" strike="noStrike">
                <a:solidFill>
                  <a:schemeClr val="dk1"/>
                </a:solidFill>
                <a:latin typeface="Montserrat"/>
                <a:ea typeface="Montserrat"/>
                <a:cs typeface="Montserrat"/>
                <a:sym typeface="Montserrat"/>
              </a:rPr>
              <a:t>Square 9</a:t>
            </a:r>
            <a:r>
              <a:rPr b="0" i="0" lang="en-US" sz="900" u="none" cap="none" strike="noStrike">
                <a:solidFill>
                  <a:schemeClr val="dk1"/>
                </a:solidFill>
                <a:latin typeface="Montserrat"/>
                <a:ea typeface="Montserrat"/>
                <a:cs typeface="Montserrat"/>
                <a:sym typeface="Montserrat"/>
              </a:rPr>
              <a:t>. All Rights Reserved.</a:t>
            </a:r>
            <a:endParaRPr b="0" i="0" sz="1400" u="none" cap="none" strike="noStrike">
              <a:solidFill>
                <a:srgbClr val="000000"/>
              </a:solidFill>
              <a:latin typeface="Arial"/>
              <a:ea typeface="Arial"/>
              <a:cs typeface="Arial"/>
              <a:sym typeface="Arial"/>
            </a:endParaRPr>
          </a:p>
        </p:txBody>
      </p:sp>
      <p:sp>
        <p:nvSpPr>
          <p:cNvPr id="995" name="Google Shape;995;g348f093c0de_0_863"/>
          <p:cNvSpPr txBox="1"/>
          <p:nvPr>
            <p:ph idx="1" type="body"/>
          </p:nvPr>
        </p:nvSpPr>
        <p:spPr>
          <a:xfrm>
            <a:off x="539188" y="551701"/>
            <a:ext cx="11113500" cy="584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2"/>
              </a:buClr>
              <a:buSzPts val="3600"/>
              <a:buFont typeface="Arial"/>
              <a:buNone/>
              <a:defRPr b="1" i="0" sz="3600" u="none" cap="none" strike="noStrike">
                <a:solidFill>
                  <a:schemeClr val="accent2"/>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996" name="Google Shape;996;g348f093c0de_0_863"/>
          <p:cNvSpPr/>
          <p:nvPr/>
        </p:nvSpPr>
        <p:spPr>
          <a:xfrm>
            <a:off x="665019" y="1154545"/>
            <a:ext cx="489600" cy="1386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997" name="Google Shape;997;g348f093c0de_0_863"/>
          <p:cNvSpPr/>
          <p:nvPr>
            <p:ph idx="2" type="tbl"/>
          </p:nvPr>
        </p:nvSpPr>
        <p:spPr>
          <a:xfrm>
            <a:off x="525896" y="1699056"/>
            <a:ext cx="11139000" cy="40275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ontserrat"/>
                <a:ea typeface="Montserrat"/>
                <a:cs typeface="Montserrat"/>
                <a:sym typeface="Montserrat"/>
              </a:defRPr>
            </a:lvl9pPr>
          </a:lstStyle>
          <a:p/>
        </p:txBody>
      </p:sp>
      <p:pic>
        <p:nvPicPr>
          <p:cNvPr id="998" name="Google Shape;998;g348f093c0de_0_863" title="softworks_logo_horizontal_navy&amp;orange.png"/>
          <p:cNvPicPr preferRelativeResize="0"/>
          <p:nvPr/>
        </p:nvPicPr>
        <p:blipFill rotWithShape="1">
          <a:blip r:embed="rId3">
            <a:alphaModFix/>
          </a:blip>
          <a:srcRect b="129" l="0" r="0" t="118"/>
          <a:stretch/>
        </p:blipFill>
        <p:spPr>
          <a:xfrm>
            <a:off x="357551" y="6064432"/>
            <a:ext cx="1551708" cy="447439"/>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_3">
    <p:spTree>
      <p:nvGrpSpPr>
        <p:cNvPr id="999" name="Shape 999"/>
        <p:cNvGrpSpPr/>
        <p:nvPr/>
      </p:nvGrpSpPr>
      <p:grpSpPr>
        <a:xfrm>
          <a:off x="0" y="0"/>
          <a:ext cx="0" cy="0"/>
          <a:chOff x="0" y="0"/>
          <a:chExt cx="0" cy="0"/>
        </a:xfrm>
      </p:grpSpPr>
      <p:sp>
        <p:nvSpPr>
          <p:cNvPr id="1000" name="Google Shape;1000;g348f093c0de_0_874"/>
          <p:cNvSpPr/>
          <p:nvPr/>
        </p:nvSpPr>
        <p:spPr>
          <a:xfrm>
            <a:off x="25" y="0"/>
            <a:ext cx="12192000" cy="6923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A black and grey logo&#10;&#10;Description automatically generated with medium confidence" id="1001" name="Google Shape;1001;g348f093c0de_0_874"/>
          <p:cNvPicPr preferRelativeResize="0"/>
          <p:nvPr/>
        </p:nvPicPr>
        <p:blipFill rotWithShape="1">
          <a:blip r:embed="rId2">
            <a:alphaModFix/>
          </a:blip>
          <a:srcRect b="0" l="0" r="0" t="0"/>
          <a:stretch/>
        </p:blipFill>
        <p:spPr>
          <a:xfrm>
            <a:off x="9220823" y="0"/>
            <a:ext cx="2971177" cy="6858001"/>
          </a:xfrm>
          <a:prstGeom prst="rect">
            <a:avLst/>
          </a:prstGeom>
          <a:noFill/>
          <a:ln>
            <a:noFill/>
          </a:ln>
        </p:spPr>
      </p:pic>
      <p:sp>
        <p:nvSpPr>
          <p:cNvPr id="1002" name="Google Shape;1002;g348f093c0de_0_874"/>
          <p:cNvSpPr/>
          <p:nvPr/>
        </p:nvSpPr>
        <p:spPr>
          <a:xfrm>
            <a:off x="11597049" y="6274470"/>
            <a:ext cx="237300" cy="2373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1003" name="Google Shape;1003;g348f093c0de_0_874"/>
          <p:cNvSpPr txBox="1"/>
          <p:nvPr/>
        </p:nvSpPr>
        <p:spPr>
          <a:xfrm>
            <a:off x="11513370" y="6277754"/>
            <a:ext cx="404700" cy="230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1" i="0" lang="en-US" sz="900" u="none" cap="none" strike="noStrike">
                <a:solidFill>
                  <a:schemeClr val="lt1"/>
                </a:solidFill>
                <a:latin typeface="Montserrat"/>
                <a:ea typeface="Montserrat"/>
                <a:cs typeface="Montserrat"/>
                <a:sym typeface="Montserrat"/>
              </a:rPr>
              <a:t>‹#›</a:t>
            </a:fld>
            <a:endParaRPr b="1" i="0" sz="900" u="none" cap="none" strike="noStrike">
              <a:solidFill>
                <a:schemeClr val="lt1"/>
              </a:solidFill>
              <a:latin typeface="Montserrat"/>
              <a:ea typeface="Montserrat"/>
              <a:cs typeface="Montserrat"/>
              <a:sym typeface="Montserrat"/>
            </a:endParaRPr>
          </a:p>
        </p:txBody>
      </p:sp>
      <p:sp>
        <p:nvSpPr>
          <p:cNvPr id="1004" name="Google Shape;1004;g348f093c0de_0_874"/>
          <p:cNvSpPr/>
          <p:nvPr/>
        </p:nvSpPr>
        <p:spPr>
          <a:xfrm>
            <a:off x="2050474" y="6347450"/>
            <a:ext cx="6766500" cy="915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1005" name="Google Shape;1005;g348f093c0de_0_874"/>
          <p:cNvSpPr txBox="1"/>
          <p:nvPr/>
        </p:nvSpPr>
        <p:spPr>
          <a:xfrm>
            <a:off x="8787442" y="6274470"/>
            <a:ext cx="28347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Montserrat"/>
                <a:ea typeface="Montserrat"/>
                <a:cs typeface="Montserrat"/>
                <a:sym typeface="Montserrat"/>
              </a:rPr>
              <a:t>© 2025 </a:t>
            </a:r>
            <a:r>
              <a:rPr b="1" i="0" lang="en-US" sz="900" u="none" cap="none" strike="noStrike">
                <a:solidFill>
                  <a:schemeClr val="dk1"/>
                </a:solidFill>
                <a:latin typeface="Montserrat"/>
                <a:ea typeface="Montserrat"/>
                <a:cs typeface="Montserrat"/>
                <a:sym typeface="Montserrat"/>
              </a:rPr>
              <a:t>Square 9</a:t>
            </a:r>
            <a:r>
              <a:rPr b="0" i="0" lang="en-US" sz="900" u="none" cap="none" strike="noStrike">
                <a:solidFill>
                  <a:schemeClr val="dk1"/>
                </a:solidFill>
                <a:latin typeface="Montserrat"/>
                <a:ea typeface="Montserrat"/>
                <a:cs typeface="Montserrat"/>
                <a:sym typeface="Montserrat"/>
              </a:rPr>
              <a:t>. All Rights Reserved.</a:t>
            </a:r>
            <a:endParaRPr b="0" i="0" sz="1400" u="none" cap="none" strike="noStrike">
              <a:solidFill>
                <a:srgbClr val="000000"/>
              </a:solidFill>
              <a:latin typeface="Arial"/>
              <a:ea typeface="Arial"/>
              <a:cs typeface="Arial"/>
              <a:sym typeface="Arial"/>
            </a:endParaRPr>
          </a:p>
        </p:txBody>
      </p:sp>
      <p:sp>
        <p:nvSpPr>
          <p:cNvPr id="1006" name="Google Shape;1006;g348f093c0de_0_874"/>
          <p:cNvSpPr txBox="1"/>
          <p:nvPr>
            <p:ph idx="1" type="body"/>
          </p:nvPr>
        </p:nvSpPr>
        <p:spPr>
          <a:xfrm>
            <a:off x="539188" y="551701"/>
            <a:ext cx="11113500" cy="584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2"/>
              </a:buClr>
              <a:buSzPts val="3600"/>
              <a:buFont typeface="Arial"/>
              <a:buNone/>
              <a:defRPr b="1" i="0" sz="3600" u="none" cap="none" strike="noStrike">
                <a:solidFill>
                  <a:schemeClr val="accent2"/>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1007" name="Google Shape;1007;g348f093c0de_0_874"/>
          <p:cNvSpPr/>
          <p:nvPr/>
        </p:nvSpPr>
        <p:spPr>
          <a:xfrm>
            <a:off x="665019" y="1154545"/>
            <a:ext cx="489600" cy="1386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1008" name="Google Shape;1008;g348f093c0de_0_874"/>
          <p:cNvSpPr/>
          <p:nvPr>
            <p:ph idx="2" type="chart"/>
          </p:nvPr>
        </p:nvSpPr>
        <p:spPr>
          <a:xfrm>
            <a:off x="953038" y="1840804"/>
            <a:ext cx="6104700" cy="3705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Montserrat"/>
                <a:ea typeface="Montserrat"/>
                <a:cs typeface="Montserrat"/>
                <a:sym typeface="Montserrat"/>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1009" name="Google Shape;1009;g348f093c0de_0_874"/>
          <p:cNvSpPr/>
          <p:nvPr/>
        </p:nvSpPr>
        <p:spPr>
          <a:xfrm>
            <a:off x="7804599" y="1881483"/>
            <a:ext cx="231300" cy="231300"/>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1010" name="Google Shape;1010;g348f093c0de_0_874"/>
          <p:cNvSpPr txBox="1"/>
          <p:nvPr>
            <p:ph idx="3" type="body"/>
          </p:nvPr>
        </p:nvSpPr>
        <p:spPr>
          <a:xfrm>
            <a:off x="8087932" y="1840804"/>
            <a:ext cx="3142500" cy="28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1"/>
              </a:buClr>
              <a:buSzPts val="1800"/>
              <a:buFont typeface="Arial"/>
              <a:buNone/>
              <a:defRPr b="1" i="0" sz="1800" u="none" cap="none" strike="noStrike">
                <a:solidFill>
                  <a:schemeClr val="accent1"/>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1011" name="Google Shape;1011;g348f093c0de_0_874"/>
          <p:cNvSpPr txBox="1"/>
          <p:nvPr>
            <p:ph idx="4" type="body"/>
          </p:nvPr>
        </p:nvSpPr>
        <p:spPr>
          <a:xfrm>
            <a:off x="8087932" y="2200851"/>
            <a:ext cx="3142500" cy="744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6"/>
              </a:buClr>
              <a:buSzPts val="1300"/>
              <a:buFont typeface="Arial"/>
              <a:buNone/>
              <a:defRPr b="0" i="0" sz="13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1012" name="Google Shape;1012;g348f093c0de_0_874"/>
          <p:cNvSpPr/>
          <p:nvPr/>
        </p:nvSpPr>
        <p:spPr>
          <a:xfrm>
            <a:off x="7804599" y="3181969"/>
            <a:ext cx="231300" cy="231300"/>
          </a:xfrm>
          <a:prstGeom prst="roundRect">
            <a:avLst>
              <a:gd fmla="val 16667"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1013" name="Google Shape;1013;g348f093c0de_0_874"/>
          <p:cNvSpPr txBox="1"/>
          <p:nvPr>
            <p:ph idx="5" type="body"/>
          </p:nvPr>
        </p:nvSpPr>
        <p:spPr>
          <a:xfrm>
            <a:off x="8087932" y="3141290"/>
            <a:ext cx="3142500" cy="28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2"/>
              </a:buClr>
              <a:buSzPts val="1800"/>
              <a:buFont typeface="Arial"/>
              <a:buNone/>
              <a:defRPr b="1" i="0" sz="1800" u="none" cap="none" strike="noStrike">
                <a:solidFill>
                  <a:schemeClr val="accent2"/>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1014" name="Google Shape;1014;g348f093c0de_0_874"/>
          <p:cNvSpPr txBox="1"/>
          <p:nvPr>
            <p:ph idx="6" type="body"/>
          </p:nvPr>
        </p:nvSpPr>
        <p:spPr>
          <a:xfrm>
            <a:off x="8087932" y="3501337"/>
            <a:ext cx="3142500" cy="744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6"/>
              </a:buClr>
              <a:buSzPts val="1300"/>
              <a:buFont typeface="Arial"/>
              <a:buNone/>
              <a:defRPr b="0" i="0" sz="13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1015" name="Google Shape;1015;g348f093c0de_0_874"/>
          <p:cNvSpPr/>
          <p:nvPr/>
        </p:nvSpPr>
        <p:spPr>
          <a:xfrm>
            <a:off x="7804599" y="4482455"/>
            <a:ext cx="231300" cy="231300"/>
          </a:xfrm>
          <a:prstGeom prst="roundRect">
            <a:avLst>
              <a:gd fmla="val 16667" name="adj"/>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1016" name="Google Shape;1016;g348f093c0de_0_874"/>
          <p:cNvSpPr txBox="1"/>
          <p:nvPr>
            <p:ph idx="7" type="body"/>
          </p:nvPr>
        </p:nvSpPr>
        <p:spPr>
          <a:xfrm>
            <a:off x="8087932" y="4441776"/>
            <a:ext cx="3142500" cy="28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3"/>
              </a:buClr>
              <a:buSzPts val="1800"/>
              <a:buFont typeface="Arial"/>
              <a:buNone/>
              <a:defRPr b="1" i="0" sz="1800" u="none" cap="none" strike="noStrike">
                <a:solidFill>
                  <a:schemeClr val="accent3"/>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1017" name="Google Shape;1017;g348f093c0de_0_874"/>
          <p:cNvSpPr txBox="1"/>
          <p:nvPr>
            <p:ph idx="8" type="body"/>
          </p:nvPr>
        </p:nvSpPr>
        <p:spPr>
          <a:xfrm>
            <a:off x="8087932" y="4801823"/>
            <a:ext cx="3142500" cy="744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6"/>
              </a:buClr>
              <a:buSzPts val="1300"/>
              <a:buFont typeface="Arial"/>
              <a:buNone/>
              <a:defRPr b="0" i="0" sz="13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cxnSp>
        <p:nvCxnSpPr>
          <p:cNvPr id="1018" name="Google Shape;1018;g348f093c0de_0_874"/>
          <p:cNvCxnSpPr/>
          <p:nvPr/>
        </p:nvCxnSpPr>
        <p:spPr>
          <a:xfrm>
            <a:off x="7431111" y="1840804"/>
            <a:ext cx="0" cy="3705000"/>
          </a:xfrm>
          <a:prstGeom prst="straightConnector1">
            <a:avLst/>
          </a:prstGeom>
          <a:noFill/>
          <a:ln cap="flat" cmpd="sng" w="12700">
            <a:solidFill>
              <a:srgbClr val="F2F2F2"/>
            </a:solidFill>
            <a:prstDash val="solid"/>
            <a:miter lim="800000"/>
            <a:headEnd len="sm" w="sm" type="none"/>
            <a:tailEnd len="sm" w="sm" type="none"/>
          </a:ln>
        </p:spPr>
      </p:cxnSp>
      <p:pic>
        <p:nvPicPr>
          <p:cNvPr id="1019" name="Google Shape;1019;g348f093c0de_0_874" title="softworks_logo_horizontal_navy&amp;orange.png"/>
          <p:cNvPicPr preferRelativeResize="0"/>
          <p:nvPr/>
        </p:nvPicPr>
        <p:blipFill rotWithShape="1">
          <a:blip r:embed="rId3">
            <a:alphaModFix/>
          </a:blip>
          <a:srcRect b="129" l="0" r="0" t="118"/>
          <a:stretch/>
        </p:blipFill>
        <p:spPr>
          <a:xfrm>
            <a:off x="357551" y="6064432"/>
            <a:ext cx="1551708" cy="447439"/>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2">
  <p:cSld name="2_Title Slide_3">
    <p:spTree>
      <p:nvGrpSpPr>
        <p:cNvPr id="1020" name="Shape 1020"/>
        <p:cNvGrpSpPr/>
        <p:nvPr/>
      </p:nvGrpSpPr>
      <p:grpSpPr>
        <a:xfrm>
          <a:off x="0" y="0"/>
          <a:ext cx="0" cy="0"/>
          <a:chOff x="0" y="0"/>
          <a:chExt cx="0" cy="0"/>
        </a:xfrm>
      </p:grpSpPr>
      <p:sp>
        <p:nvSpPr>
          <p:cNvPr id="1021" name="Google Shape;1021;g348f093c0de_0_895"/>
          <p:cNvSpPr/>
          <p:nvPr/>
        </p:nvSpPr>
        <p:spPr>
          <a:xfrm>
            <a:off x="25" y="0"/>
            <a:ext cx="12192000" cy="6923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A black and grey logo&#10;&#10;Description automatically generated with medium confidence" id="1022" name="Google Shape;1022;g348f093c0de_0_895"/>
          <p:cNvPicPr preferRelativeResize="0"/>
          <p:nvPr/>
        </p:nvPicPr>
        <p:blipFill rotWithShape="1">
          <a:blip r:embed="rId2">
            <a:alphaModFix/>
          </a:blip>
          <a:srcRect b="0" l="0" r="0" t="0"/>
          <a:stretch/>
        </p:blipFill>
        <p:spPr>
          <a:xfrm>
            <a:off x="9220823" y="0"/>
            <a:ext cx="2971177" cy="6858001"/>
          </a:xfrm>
          <a:prstGeom prst="rect">
            <a:avLst/>
          </a:prstGeom>
          <a:noFill/>
          <a:ln>
            <a:noFill/>
          </a:ln>
        </p:spPr>
      </p:pic>
      <p:sp>
        <p:nvSpPr>
          <p:cNvPr id="1023" name="Google Shape;1023;g348f093c0de_0_895"/>
          <p:cNvSpPr/>
          <p:nvPr/>
        </p:nvSpPr>
        <p:spPr>
          <a:xfrm>
            <a:off x="11597049" y="6274470"/>
            <a:ext cx="237300" cy="2373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1024" name="Google Shape;1024;g348f093c0de_0_895"/>
          <p:cNvSpPr txBox="1"/>
          <p:nvPr/>
        </p:nvSpPr>
        <p:spPr>
          <a:xfrm>
            <a:off x="11513370" y="6277754"/>
            <a:ext cx="404700" cy="230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1" i="0" lang="en-US" sz="900" u="none" cap="none" strike="noStrike">
                <a:solidFill>
                  <a:schemeClr val="lt1"/>
                </a:solidFill>
                <a:latin typeface="Montserrat"/>
                <a:ea typeface="Montserrat"/>
                <a:cs typeface="Montserrat"/>
                <a:sym typeface="Montserrat"/>
              </a:rPr>
              <a:t>‹#›</a:t>
            </a:fld>
            <a:endParaRPr b="1" i="0" sz="900" u="none" cap="none" strike="noStrike">
              <a:solidFill>
                <a:schemeClr val="lt1"/>
              </a:solidFill>
              <a:latin typeface="Montserrat"/>
              <a:ea typeface="Montserrat"/>
              <a:cs typeface="Montserrat"/>
              <a:sym typeface="Montserrat"/>
            </a:endParaRPr>
          </a:p>
        </p:txBody>
      </p:sp>
      <p:sp>
        <p:nvSpPr>
          <p:cNvPr id="1025" name="Google Shape;1025;g348f093c0de_0_895"/>
          <p:cNvSpPr/>
          <p:nvPr/>
        </p:nvSpPr>
        <p:spPr>
          <a:xfrm>
            <a:off x="2050474" y="6347450"/>
            <a:ext cx="6766500" cy="915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1026" name="Google Shape;1026;g348f093c0de_0_895"/>
          <p:cNvSpPr txBox="1"/>
          <p:nvPr/>
        </p:nvSpPr>
        <p:spPr>
          <a:xfrm>
            <a:off x="8787442" y="6274470"/>
            <a:ext cx="28347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Montserrat"/>
                <a:ea typeface="Montserrat"/>
                <a:cs typeface="Montserrat"/>
                <a:sym typeface="Montserrat"/>
              </a:rPr>
              <a:t>© 2025 </a:t>
            </a:r>
            <a:r>
              <a:rPr b="1" i="0" lang="en-US" sz="900" u="none" cap="none" strike="noStrike">
                <a:solidFill>
                  <a:schemeClr val="dk1"/>
                </a:solidFill>
                <a:latin typeface="Montserrat"/>
                <a:ea typeface="Montserrat"/>
                <a:cs typeface="Montserrat"/>
                <a:sym typeface="Montserrat"/>
              </a:rPr>
              <a:t>Square 9</a:t>
            </a:r>
            <a:r>
              <a:rPr b="0" i="0" lang="en-US" sz="900" u="none" cap="none" strike="noStrike">
                <a:solidFill>
                  <a:schemeClr val="dk1"/>
                </a:solidFill>
                <a:latin typeface="Montserrat"/>
                <a:ea typeface="Montserrat"/>
                <a:cs typeface="Montserrat"/>
                <a:sym typeface="Montserrat"/>
              </a:rPr>
              <a:t>. All Rights Reserved.</a:t>
            </a:r>
            <a:endParaRPr b="0" i="0" sz="1400" u="none" cap="none" strike="noStrike">
              <a:solidFill>
                <a:srgbClr val="000000"/>
              </a:solidFill>
              <a:latin typeface="Arial"/>
              <a:ea typeface="Arial"/>
              <a:cs typeface="Arial"/>
              <a:sym typeface="Arial"/>
            </a:endParaRPr>
          </a:p>
        </p:txBody>
      </p:sp>
      <p:sp>
        <p:nvSpPr>
          <p:cNvPr id="1027" name="Google Shape;1027;g348f093c0de_0_895"/>
          <p:cNvSpPr txBox="1"/>
          <p:nvPr>
            <p:ph idx="1" type="body"/>
          </p:nvPr>
        </p:nvSpPr>
        <p:spPr>
          <a:xfrm>
            <a:off x="539188" y="551701"/>
            <a:ext cx="4601100" cy="584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2"/>
              </a:buClr>
              <a:buSzPts val="3600"/>
              <a:buFont typeface="Arial"/>
              <a:buNone/>
              <a:defRPr b="1" i="0" sz="3600" u="none" cap="none" strike="noStrike">
                <a:solidFill>
                  <a:schemeClr val="accent2"/>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1028" name="Google Shape;1028;g348f093c0de_0_895"/>
          <p:cNvSpPr/>
          <p:nvPr/>
        </p:nvSpPr>
        <p:spPr>
          <a:xfrm>
            <a:off x="665019" y="1154545"/>
            <a:ext cx="489600" cy="1386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1029" name="Google Shape;1029;g348f093c0de_0_895"/>
          <p:cNvSpPr/>
          <p:nvPr>
            <p:ph idx="2" type="chart"/>
          </p:nvPr>
        </p:nvSpPr>
        <p:spPr>
          <a:xfrm>
            <a:off x="5486399" y="2017785"/>
            <a:ext cx="6040500" cy="3329100"/>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rgbClr val="262626"/>
              </a:buClr>
              <a:buSzPts val="1800"/>
              <a:buFont typeface="Arial"/>
              <a:buNone/>
              <a:defRPr b="0" i="0" sz="1800" u="none" cap="none" strike="noStrike">
                <a:solidFill>
                  <a:srgbClr val="262626"/>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1030" name="Google Shape;1030;g348f093c0de_0_895"/>
          <p:cNvSpPr txBox="1"/>
          <p:nvPr>
            <p:ph idx="3" type="body"/>
          </p:nvPr>
        </p:nvSpPr>
        <p:spPr>
          <a:xfrm>
            <a:off x="1671196" y="2017786"/>
            <a:ext cx="3468900" cy="893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500"/>
              </a:spcBef>
              <a:spcAft>
                <a:spcPts val="0"/>
              </a:spcAft>
              <a:buClr>
                <a:schemeClr val="accent1"/>
              </a:buClr>
              <a:buSzPts val="1200"/>
              <a:buFont typeface="Arial"/>
              <a:buNone/>
              <a:defRPr b="0" i="0" sz="12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1031" name="Google Shape;1031;g348f093c0de_0_895"/>
          <p:cNvSpPr txBox="1"/>
          <p:nvPr>
            <p:ph idx="4" type="body"/>
          </p:nvPr>
        </p:nvSpPr>
        <p:spPr>
          <a:xfrm>
            <a:off x="1671196" y="3235617"/>
            <a:ext cx="3468900" cy="893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500"/>
              </a:spcBef>
              <a:spcAft>
                <a:spcPts val="0"/>
              </a:spcAft>
              <a:buClr>
                <a:schemeClr val="accent1"/>
              </a:buClr>
              <a:buSzPts val="1200"/>
              <a:buFont typeface="Arial"/>
              <a:buNone/>
              <a:defRPr b="0" i="0" sz="12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1032" name="Google Shape;1032;g348f093c0de_0_895"/>
          <p:cNvSpPr txBox="1"/>
          <p:nvPr>
            <p:ph idx="5" type="body"/>
          </p:nvPr>
        </p:nvSpPr>
        <p:spPr>
          <a:xfrm>
            <a:off x="1671196" y="4453448"/>
            <a:ext cx="3468900" cy="893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500"/>
              </a:spcBef>
              <a:spcAft>
                <a:spcPts val="0"/>
              </a:spcAft>
              <a:buClr>
                <a:schemeClr val="accent1"/>
              </a:buClr>
              <a:buSzPts val="1200"/>
              <a:buFont typeface="Arial"/>
              <a:buNone/>
              <a:defRPr b="0" i="0" sz="12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1033" name="Google Shape;1033;g348f093c0de_0_895"/>
          <p:cNvSpPr/>
          <p:nvPr>
            <p:ph idx="6" type="pic"/>
          </p:nvPr>
        </p:nvSpPr>
        <p:spPr>
          <a:xfrm>
            <a:off x="665019" y="2017785"/>
            <a:ext cx="893400" cy="893400"/>
          </a:xfrm>
          <a:prstGeom prst="ellipse">
            <a:avLst/>
          </a:prstGeom>
          <a:solidFill>
            <a:schemeClr val="accent1"/>
          </a:solidFill>
          <a:ln>
            <a:noFill/>
          </a:ln>
        </p:spPr>
      </p:sp>
      <p:sp>
        <p:nvSpPr>
          <p:cNvPr id="1034" name="Google Shape;1034;g348f093c0de_0_895"/>
          <p:cNvSpPr/>
          <p:nvPr>
            <p:ph idx="7" type="pic"/>
          </p:nvPr>
        </p:nvSpPr>
        <p:spPr>
          <a:xfrm>
            <a:off x="665019" y="3235617"/>
            <a:ext cx="893400" cy="893400"/>
          </a:xfrm>
          <a:prstGeom prst="ellipse">
            <a:avLst/>
          </a:prstGeom>
          <a:solidFill>
            <a:schemeClr val="accent2"/>
          </a:solidFill>
          <a:ln>
            <a:noFill/>
          </a:ln>
        </p:spPr>
      </p:sp>
      <p:sp>
        <p:nvSpPr>
          <p:cNvPr id="1035" name="Google Shape;1035;g348f093c0de_0_895"/>
          <p:cNvSpPr/>
          <p:nvPr>
            <p:ph idx="8" type="pic"/>
          </p:nvPr>
        </p:nvSpPr>
        <p:spPr>
          <a:xfrm>
            <a:off x="665019" y="4453448"/>
            <a:ext cx="893400" cy="893400"/>
          </a:xfrm>
          <a:prstGeom prst="ellipse">
            <a:avLst/>
          </a:prstGeom>
          <a:solidFill>
            <a:schemeClr val="accent3"/>
          </a:solidFill>
          <a:ln>
            <a:noFill/>
          </a:ln>
        </p:spPr>
      </p:sp>
      <p:pic>
        <p:nvPicPr>
          <p:cNvPr id="1036" name="Google Shape;1036;g348f093c0de_0_895" title="softworks_logo_horizontal_navy&amp;orange.png"/>
          <p:cNvPicPr preferRelativeResize="0"/>
          <p:nvPr/>
        </p:nvPicPr>
        <p:blipFill rotWithShape="1">
          <a:blip r:embed="rId3">
            <a:alphaModFix/>
          </a:blip>
          <a:srcRect b="129" l="0" r="0" t="118"/>
          <a:stretch/>
        </p:blipFill>
        <p:spPr>
          <a:xfrm>
            <a:off x="357551" y="6064432"/>
            <a:ext cx="1551708" cy="44743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Body">
  <p:cSld name="Content Slide - Body">
    <p:spTree>
      <p:nvGrpSpPr>
        <p:cNvPr id="63" name="Shape 63"/>
        <p:cNvGrpSpPr/>
        <p:nvPr/>
      </p:nvGrpSpPr>
      <p:grpSpPr>
        <a:xfrm>
          <a:off x="0" y="0"/>
          <a:ext cx="0" cy="0"/>
          <a:chOff x="0" y="0"/>
          <a:chExt cx="0" cy="0"/>
        </a:xfrm>
      </p:grpSpPr>
      <p:sp>
        <p:nvSpPr>
          <p:cNvPr id="64" name="Google Shape;64;g348f093c0de_0_1069"/>
          <p:cNvSpPr/>
          <p:nvPr/>
        </p:nvSpPr>
        <p:spPr>
          <a:xfrm>
            <a:off x="25" y="0"/>
            <a:ext cx="12192000" cy="6923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pic>
        <p:nvPicPr>
          <p:cNvPr descr="A black and grey logo&#10;&#10;Description automatically generated with medium confidence" id="65" name="Google Shape;65;g348f093c0de_0_1069"/>
          <p:cNvPicPr preferRelativeResize="0"/>
          <p:nvPr/>
        </p:nvPicPr>
        <p:blipFill rotWithShape="1">
          <a:blip r:embed="rId2">
            <a:alphaModFix/>
          </a:blip>
          <a:srcRect b="0" l="0" r="0" t="0"/>
          <a:stretch/>
        </p:blipFill>
        <p:spPr>
          <a:xfrm>
            <a:off x="9220823" y="0"/>
            <a:ext cx="2971177" cy="6858001"/>
          </a:xfrm>
          <a:prstGeom prst="rect">
            <a:avLst/>
          </a:prstGeom>
          <a:noFill/>
          <a:ln>
            <a:noFill/>
          </a:ln>
        </p:spPr>
      </p:pic>
      <p:sp>
        <p:nvSpPr>
          <p:cNvPr id="66" name="Google Shape;66;g348f093c0de_0_1069"/>
          <p:cNvSpPr/>
          <p:nvPr/>
        </p:nvSpPr>
        <p:spPr>
          <a:xfrm>
            <a:off x="11597049" y="6274470"/>
            <a:ext cx="237300" cy="2373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67" name="Google Shape;67;g348f093c0de_0_1069"/>
          <p:cNvSpPr txBox="1"/>
          <p:nvPr/>
        </p:nvSpPr>
        <p:spPr>
          <a:xfrm>
            <a:off x="11513370" y="6277754"/>
            <a:ext cx="404700" cy="230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1" i="0" lang="en-US" sz="900" u="none" cap="none" strike="noStrike">
                <a:solidFill>
                  <a:schemeClr val="lt1"/>
                </a:solidFill>
                <a:latin typeface="Montserrat"/>
                <a:ea typeface="Montserrat"/>
                <a:cs typeface="Montserrat"/>
                <a:sym typeface="Montserrat"/>
              </a:rPr>
              <a:t>‹#›</a:t>
            </a:fld>
            <a:endParaRPr b="1" i="0" sz="900" u="none" cap="none" strike="noStrike">
              <a:solidFill>
                <a:schemeClr val="lt1"/>
              </a:solidFill>
              <a:latin typeface="Montserrat"/>
              <a:ea typeface="Montserrat"/>
              <a:cs typeface="Montserrat"/>
              <a:sym typeface="Montserrat"/>
            </a:endParaRPr>
          </a:p>
        </p:txBody>
      </p:sp>
      <p:sp>
        <p:nvSpPr>
          <p:cNvPr id="68" name="Google Shape;68;g348f093c0de_0_1069"/>
          <p:cNvSpPr/>
          <p:nvPr/>
        </p:nvSpPr>
        <p:spPr>
          <a:xfrm>
            <a:off x="2050474" y="6347450"/>
            <a:ext cx="6766500" cy="915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69" name="Google Shape;69;g348f093c0de_0_1069"/>
          <p:cNvSpPr txBox="1"/>
          <p:nvPr/>
        </p:nvSpPr>
        <p:spPr>
          <a:xfrm>
            <a:off x="8787442" y="6274470"/>
            <a:ext cx="28347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Montserrat"/>
                <a:ea typeface="Montserrat"/>
                <a:cs typeface="Montserrat"/>
                <a:sym typeface="Montserrat"/>
              </a:rPr>
              <a:t>© 2025 </a:t>
            </a:r>
            <a:r>
              <a:rPr b="1" i="0" lang="en-US" sz="900" u="none" cap="none" strike="noStrike">
                <a:solidFill>
                  <a:schemeClr val="dk1"/>
                </a:solidFill>
                <a:latin typeface="Montserrat"/>
                <a:ea typeface="Montserrat"/>
                <a:cs typeface="Montserrat"/>
                <a:sym typeface="Montserrat"/>
              </a:rPr>
              <a:t>Square 9</a:t>
            </a:r>
            <a:r>
              <a:rPr b="0" i="0" lang="en-US" sz="900" u="none" cap="none" strike="noStrike">
                <a:solidFill>
                  <a:schemeClr val="dk1"/>
                </a:solidFill>
                <a:latin typeface="Montserrat"/>
                <a:ea typeface="Montserrat"/>
                <a:cs typeface="Montserrat"/>
                <a:sym typeface="Montserrat"/>
              </a:rPr>
              <a:t>. All Rights Reserved.</a:t>
            </a:r>
            <a:endParaRPr b="0" i="0" sz="1500" u="none" cap="none" strike="noStrike">
              <a:solidFill>
                <a:srgbClr val="000000"/>
              </a:solidFill>
              <a:latin typeface="Arial"/>
              <a:ea typeface="Arial"/>
              <a:cs typeface="Arial"/>
              <a:sym typeface="Arial"/>
            </a:endParaRPr>
          </a:p>
        </p:txBody>
      </p:sp>
      <p:sp>
        <p:nvSpPr>
          <p:cNvPr id="70" name="Google Shape;70;g348f093c0de_0_1069"/>
          <p:cNvSpPr txBox="1"/>
          <p:nvPr>
            <p:ph idx="1" type="body"/>
          </p:nvPr>
        </p:nvSpPr>
        <p:spPr>
          <a:xfrm>
            <a:off x="539188" y="551701"/>
            <a:ext cx="11113500" cy="584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2"/>
              </a:buClr>
              <a:buSzPts val="3600"/>
              <a:buFont typeface="Arial"/>
              <a:buNone/>
              <a:defRPr b="1" i="0" sz="3600" u="none" cap="none" strike="noStrike">
                <a:solidFill>
                  <a:schemeClr val="accent2"/>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71" name="Google Shape;71;g348f093c0de_0_1069"/>
          <p:cNvSpPr/>
          <p:nvPr/>
        </p:nvSpPr>
        <p:spPr>
          <a:xfrm>
            <a:off x="665019" y="1154545"/>
            <a:ext cx="489600" cy="1389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72" name="Google Shape;72;g348f093c0de_0_1069"/>
          <p:cNvSpPr txBox="1"/>
          <p:nvPr>
            <p:ph idx="2" type="body"/>
          </p:nvPr>
        </p:nvSpPr>
        <p:spPr>
          <a:xfrm>
            <a:off x="539188" y="1699492"/>
            <a:ext cx="11113500" cy="3879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2000"/>
              <a:buFont typeface="Arial"/>
              <a:buNone/>
              <a:defRPr b="0" i="0" sz="2000" u="none" cap="none" strike="noStrike">
                <a:solidFill>
                  <a:schemeClr val="accent6"/>
                </a:solidFill>
                <a:latin typeface="Montserrat"/>
                <a:ea typeface="Montserrat"/>
                <a:cs typeface="Montserrat"/>
                <a:sym typeface="Montserrat"/>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9pPr>
          </a:lstStyle>
          <a:p/>
        </p:txBody>
      </p:sp>
      <p:pic>
        <p:nvPicPr>
          <p:cNvPr id="73" name="Google Shape;73;g348f093c0de_0_1069" title="softworks_logo_horizontal_navy&amp;orange.png"/>
          <p:cNvPicPr preferRelativeResize="0"/>
          <p:nvPr/>
        </p:nvPicPr>
        <p:blipFill rotWithShape="1">
          <a:blip r:embed="rId3">
            <a:alphaModFix/>
          </a:blip>
          <a:srcRect b="129" l="0" r="0" t="118"/>
          <a:stretch/>
        </p:blipFill>
        <p:spPr>
          <a:xfrm>
            <a:off x="357551" y="6064432"/>
            <a:ext cx="1551708" cy="447439"/>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5">
  <p:cSld name="1_Title Slide_5">
    <p:spTree>
      <p:nvGrpSpPr>
        <p:cNvPr id="1037" name="Shape 1037"/>
        <p:cNvGrpSpPr/>
        <p:nvPr/>
      </p:nvGrpSpPr>
      <p:grpSpPr>
        <a:xfrm>
          <a:off x="0" y="0"/>
          <a:ext cx="0" cy="0"/>
          <a:chOff x="0" y="0"/>
          <a:chExt cx="0" cy="0"/>
        </a:xfrm>
      </p:grpSpPr>
      <p:sp>
        <p:nvSpPr>
          <p:cNvPr id="1038" name="Google Shape;1038;g348f093c0de_0_912"/>
          <p:cNvSpPr/>
          <p:nvPr/>
        </p:nvSpPr>
        <p:spPr>
          <a:xfrm>
            <a:off x="25" y="0"/>
            <a:ext cx="12192000" cy="6923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A black and grey logo&#10;&#10;Description automatically generated with medium confidence" id="1039" name="Google Shape;1039;g348f093c0de_0_912"/>
          <p:cNvPicPr preferRelativeResize="0"/>
          <p:nvPr/>
        </p:nvPicPr>
        <p:blipFill rotWithShape="1">
          <a:blip r:embed="rId2">
            <a:alphaModFix/>
          </a:blip>
          <a:srcRect b="0" l="0" r="0" t="0"/>
          <a:stretch/>
        </p:blipFill>
        <p:spPr>
          <a:xfrm>
            <a:off x="9220823" y="0"/>
            <a:ext cx="2971177" cy="6858001"/>
          </a:xfrm>
          <a:prstGeom prst="rect">
            <a:avLst/>
          </a:prstGeom>
          <a:noFill/>
          <a:ln>
            <a:noFill/>
          </a:ln>
        </p:spPr>
      </p:pic>
      <p:sp>
        <p:nvSpPr>
          <p:cNvPr id="1040" name="Google Shape;1040;g348f093c0de_0_912"/>
          <p:cNvSpPr/>
          <p:nvPr/>
        </p:nvSpPr>
        <p:spPr>
          <a:xfrm>
            <a:off x="11597049" y="6274470"/>
            <a:ext cx="237300" cy="2373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1041" name="Google Shape;1041;g348f093c0de_0_912"/>
          <p:cNvSpPr txBox="1"/>
          <p:nvPr/>
        </p:nvSpPr>
        <p:spPr>
          <a:xfrm>
            <a:off x="11513370" y="6277754"/>
            <a:ext cx="404700" cy="230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1" i="0" lang="en-US" sz="900" u="none" cap="none" strike="noStrike">
                <a:solidFill>
                  <a:schemeClr val="lt1"/>
                </a:solidFill>
                <a:latin typeface="Montserrat"/>
                <a:ea typeface="Montserrat"/>
                <a:cs typeface="Montserrat"/>
                <a:sym typeface="Montserrat"/>
              </a:rPr>
              <a:t>‹#›</a:t>
            </a:fld>
            <a:endParaRPr b="1" i="0" sz="900" u="none" cap="none" strike="noStrike">
              <a:solidFill>
                <a:schemeClr val="lt1"/>
              </a:solidFill>
              <a:latin typeface="Montserrat"/>
              <a:ea typeface="Montserrat"/>
              <a:cs typeface="Montserrat"/>
              <a:sym typeface="Montserrat"/>
            </a:endParaRPr>
          </a:p>
        </p:txBody>
      </p:sp>
      <p:sp>
        <p:nvSpPr>
          <p:cNvPr id="1042" name="Google Shape;1042;g348f093c0de_0_912"/>
          <p:cNvSpPr/>
          <p:nvPr/>
        </p:nvSpPr>
        <p:spPr>
          <a:xfrm>
            <a:off x="2050474" y="6347450"/>
            <a:ext cx="6766500" cy="915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1043" name="Google Shape;1043;g348f093c0de_0_912"/>
          <p:cNvSpPr txBox="1"/>
          <p:nvPr/>
        </p:nvSpPr>
        <p:spPr>
          <a:xfrm>
            <a:off x="8787442" y="6274470"/>
            <a:ext cx="28347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Montserrat"/>
                <a:ea typeface="Montserrat"/>
                <a:cs typeface="Montserrat"/>
                <a:sym typeface="Montserrat"/>
              </a:rPr>
              <a:t>© 2025 </a:t>
            </a:r>
            <a:r>
              <a:rPr b="1" i="0" lang="en-US" sz="900" u="none" cap="none" strike="noStrike">
                <a:solidFill>
                  <a:schemeClr val="dk1"/>
                </a:solidFill>
                <a:latin typeface="Montserrat"/>
                <a:ea typeface="Montserrat"/>
                <a:cs typeface="Montserrat"/>
                <a:sym typeface="Montserrat"/>
              </a:rPr>
              <a:t>Square 9</a:t>
            </a:r>
            <a:r>
              <a:rPr b="0" i="0" lang="en-US" sz="900" u="none" cap="none" strike="noStrike">
                <a:solidFill>
                  <a:schemeClr val="dk1"/>
                </a:solidFill>
                <a:latin typeface="Montserrat"/>
                <a:ea typeface="Montserrat"/>
                <a:cs typeface="Montserrat"/>
                <a:sym typeface="Montserrat"/>
              </a:rPr>
              <a:t>. All Rights Reserved.</a:t>
            </a:r>
            <a:endParaRPr b="0" i="0" sz="1400" u="none" cap="none" strike="noStrike">
              <a:solidFill>
                <a:srgbClr val="000000"/>
              </a:solidFill>
              <a:latin typeface="Arial"/>
              <a:ea typeface="Arial"/>
              <a:cs typeface="Arial"/>
              <a:sym typeface="Arial"/>
            </a:endParaRPr>
          </a:p>
        </p:txBody>
      </p:sp>
      <p:sp>
        <p:nvSpPr>
          <p:cNvPr id="1044" name="Google Shape;1044;g348f093c0de_0_912"/>
          <p:cNvSpPr txBox="1"/>
          <p:nvPr>
            <p:ph idx="1" type="body"/>
          </p:nvPr>
        </p:nvSpPr>
        <p:spPr>
          <a:xfrm>
            <a:off x="539188" y="551701"/>
            <a:ext cx="11113500" cy="584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2"/>
              </a:buClr>
              <a:buSzPts val="3600"/>
              <a:buFont typeface="Arial"/>
              <a:buNone/>
              <a:defRPr b="1" i="0" sz="3600" u="none" cap="none" strike="noStrike">
                <a:solidFill>
                  <a:schemeClr val="accent2"/>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1045" name="Google Shape;1045;g348f093c0de_0_912"/>
          <p:cNvSpPr/>
          <p:nvPr/>
        </p:nvSpPr>
        <p:spPr>
          <a:xfrm>
            <a:off x="665019" y="1154545"/>
            <a:ext cx="489600" cy="1386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1046" name="Google Shape;1046;g348f093c0de_0_912"/>
          <p:cNvSpPr/>
          <p:nvPr>
            <p:ph idx="2" type="tbl"/>
          </p:nvPr>
        </p:nvSpPr>
        <p:spPr>
          <a:xfrm>
            <a:off x="626152" y="1690885"/>
            <a:ext cx="10939800" cy="40275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ontserrat"/>
                <a:ea typeface="Montserrat"/>
                <a:cs typeface="Montserrat"/>
                <a:sym typeface="Montserrat"/>
              </a:defRPr>
            </a:lvl9pPr>
          </a:lstStyle>
          <a:p/>
        </p:txBody>
      </p:sp>
      <p:pic>
        <p:nvPicPr>
          <p:cNvPr id="1047" name="Google Shape;1047;g348f093c0de_0_912" title="softworks_logo_horizontal_navy&amp;orange.png"/>
          <p:cNvPicPr preferRelativeResize="0"/>
          <p:nvPr/>
        </p:nvPicPr>
        <p:blipFill rotWithShape="1">
          <a:blip r:embed="rId3">
            <a:alphaModFix/>
          </a:blip>
          <a:srcRect b="129" l="0" r="0" t="118"/>
          <a:stretch/>
        </p:blipFill>
        <p:spPr>
          <a:xfrm>
            <a:off x="357551" y="6064432"/>
            <a:ext cx="1551708" cy="447439"/>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5">
  <p:cSld name="TITLE_1">
    <p:spTree>
      <p:nvGrpSpPr>
        <p:cNvPr id="1048" name="Shape 1048"/>
        <p:cNvGrpSpPr/>
        <p:nvPr/>
      </p:nvGrpSpPr>
      <p:grpSpPr>
        <a:xfrm>
          <a:off x="0" y="0"/>
          <a:ext cx="0" cy="0"/>
          <a:chOff x="0" y="0"/>
          <a:chExt cx="0" cy="0"/>
        </a:xfrm>
      </p:grpSpPr>
      <p:sp>
        <p:nvSpPr>
          <p:cNvPr id="1049" name="Google Shape;1049;g348f093c0de_0_923"/>
          <p:cNvSpPr/>
          <p:nvPr/>
        </p:nvSpPr>
        <p:spPr>
          <a:xfrm>
            <a:off x="0" y="6324600"/>
            <a:ext cx="12192000" cy="533400"/>
          </a:xfrm>
          <a:prstGeom prst="rect">
            <a:avLst/>
          </a:prstGeom>
          <a:solidFill>
            <a:schemeClr val="accent1"/>
          </a:solidFill>
          <a:ln>
            <a:noFill/>
          </a:ln>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Montserrat"/>
              <a:ea typeface="Montserrat"/>
              <a:cs typeface="Montserrat"/>
              <a:sym typeface="Montserrat"/>
            </a:endParaRPr>
          </a:p>
        </p:txBody>
      </p:sp>
      <p:sp>
        <p:nvSpPr>
          <p:cNvPr id="1050" name="Google Shape;1050;g348f093c0de_0_923"/>
          <p:cNvSpPr txBox="1"/>
          <p:nvPr/>
        </p:nvSpPr>
        <p:spPr>
          <a:xfrm>
            <a:off x="2990248" y="6537101"/>
            <a:ext cx="6211500" cy="200100"/>
          </a:xfrm>
          <a:prstGeom prst="rect">
            <a:avLst/>
          </a:prstGeom>
          <a:noFill/>
          <a:ln>
            <a:noFill/>
          </a:ln>
        </p:spPr>
        <p:txBody>
          <a:bodyPr anchorCtr="0" anchor="t" bIns="30475" lIns="60950" spcFirstLastPara="1" rIns="60950" wrap="square" tIns="30475">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Montserrat Light"/>
                <a:ea typeface="Montserrat Light"/>
                <a:cs typeface="Montserrat Light"/>
                <a:sym typeface="Montserrat Light"/>
              </a:rPr>
              <a:t>Copyright © 2023     Square 9     All rights reserved.</a:t>
            </a:r>
            <a:endParaRPr b="0" i="0" sz="900" u="none" cap="none" strike="noStrike">
              <a:solidFill>
                <a:srgbClr val="000000"/>
              </a:solidFill>
              <a:latin typeface="Arial"/>
              <a:ea typeface="Arial"/>
              <a:cs typeface="Arial"/>
              <a:sym typeface="Arial"/>
            </a:endParaRPr>
          </a:p>
        </p:txBody>
      </p:sp>
      <p:grpSp>
        <p:nvGrpSpPr>
          <p:cNvPr id="1051" name="Google Shape;1051;g348f093c0de_0_923"/>
          <p:cNvGrpSpPr/>
          <p:nvPr/>
        </p:nvGrpSpPr>
        <p:grpSpPr>
          <a:xfrm>
            <a:off x="6974932" y="797517"/>
            <a:ext cx="4453573" cy="5154082"/>
            <a:chOff x="9677400" y="815976"/>
            <a:chExt cx="7478713" cy="8655050"/>
          </a:xfrm>
        </p:grpSpPr>
        <p:sp>
          <p:nvSpPr>
            <p:cNvPr id="1052" name="Google Shape;1052;g348f093c0de_0_923"/>
            <p:cNvSpPr/>
            <p:nvPr/>
          </p:nvSpPr>
          <p:spPr>
            <a:xfrm>
              <a:off x="11202988" y="2584451"/>
              <a:ext cx="4457700" cy="2589212"/>
            </a:xfrm>
            <a:custGeom>
              <a:rect b="b" l="l" r="r" t="t"/>
              <a:pathLst>
                <a:path extrusionOk="0" h="1631" w="2808">
                  <a:moveTo>
                    <a:pt x="0" y="806"/>
                  </a:moveTo>
                  <a:lnTo>
                    <a:pt x="1404" y="1631"/>
                  </a:lnTo>
                  <a:lnTo>
                    <a:pt x="2808" y="825"/>
                  </a:lnTo>
                  <a:lnTo>
                    <a:pt x="1404" y="0"/>
                  </a:lnTo>
                  <a:lnTo>
                    <a:pt x="0" y="806"/>
                  </a:lnTo>
                  <a:close/>
                </a:path>
              </a:pathLst>
            </a:custGeom>
            <a:solidFill>
              <a:schemeClr val="accent1">
                <a:alpha val="9411"/>
              </a:schemeClr>
            </a:solidFill>
            <a:ln>
              <a:noFill/>
            </a:ln>
          </p:spPr>
          <p:txBody>
            <a:bodyPr anchorCtr="0" anchor="t" bIns="30475" lIns="60950" spcFirstLastPara="1" rIns="60950" wrap="square" tIns="30475">
              <a:noAutofit/>
            </a:bodyPr>
            <a:lstStyle/>
            <a:p>
              <a:pPr indent="0" lvl="0" marL="0" marR="0" rtl="0" algn="l">
                <a:lnSpc>
                  <a:spcPct val="100000"/>
                </a:lnSpc>
                <a:spcBef>
                  <a:spcPts val="0"/>
                </a:spcBef>
                <a:spcAft>
                  <a:spcPts val="0"/>
                </a:spcAft>
                <a:buClr>
                  <a:schemeClr val="dk1"/>
                </a:buClr>
                <a:buSzPts val="1200"/>
                <a:buFont typeface="Montserrat"/>
                <a:buNone/>
              </a:pPr>
              <a:r>
                <a:t/>
              </a:r>
              <a:endParaRPr b="0" i="0" sz="1200" u="none" cap="none" strike="noStrike">
                <a:solidFill>
                  <a:srgbClr val="000000"/>
                </a:solidFill>
                <a:latin typeface="Montserrat"/>
                <a:ea typeface="Montserrat"/>
                <a:cs typeface="Montserrat"/>
                <a:sym typeface="Montserrat"/>
              </a:endParaRPr>
            </a:p>
          </p:txBody>
        </p:sp>
        <p:sp>
          <p:nvSpPr>
            <p:cNvPr id="1053" name="Google Shape;1053;g348f093c0de_0_923"/>
            <p:cNvSpPr/>
            <p:nvPr/>
          </p:nvSpPr>
          <p:spPr>
            <a:xfrm>
              <a:off x="9677400" y="815976"/>
              <a:ext cx="7478713" cy="8655050"/>
            </a:xfrm>
            <a:custGeom>
              <a:rect b="b" l="l" r="r" t="t"/>
              <a:pathLst>
                <a:path extrusionOk="0" h="5452" w="4711">
                  <a:moveTo>
                    <a:pt x="4230" y="3782"/>
                  </a:moveTo>
                  <a:lnTo>
                    <a:pt x="2365" y="4857"/>
                  </a:lnTo>
                  <a:lnTo>
                    <a:pt x="500" y="3801"/>
                  </a:lnTo>
                  <a:lnTo>
                    <a:pt x="500" y="3801"/>
                  </a:lnTo>
                  <a:lnTo>
                    <a:pt x="500" y="2937"/>
                  </a:lnTo>
                  <a:lnTo>
                    <a:pt x="961" y="3206"/>
                  </a:lnTo>
                  <a:lnTo>
                    <a:pt x="961" y="3532"/>
                  </a:lnTo>
                  <a:lnTo>
                    <a:pt x="2384" y="4338"/>
                  </a:lnTo>
                  <a:lnTo>
                    <a:pt x="3769" y="3532"/>
                  </a:lnTo>
                  <a:lnTo>
                    <a:pt x="3769" y="3532"/>
                  </a:lnTo>
                  <a:lnTo>
                    <a:pt x="3769" y="3532"/>
                  </a:lnTo>
                  <a:lnTo>
                    <a:pt x="3769" y="2457"/>
                  </a:lnTo>
                  <a:lnTo>
                    <a:pt x="2365" y="3283"/>
                  </a:lnTo>
                  <a:lnTo>
                    <a:pt x="500" y="2208"/>
                  </a:lnTo>
                  <a:lnTo>
                    <a:pt x="500" y="1651"/>
                  </a:lnTo>
                  <a:lnTo>
                    <a:pt x="500" y="1651"/>
                  </a:lnTo>
                  <a:lnTo>
                    <a:pt x="500" y="1651"/>
                  </a:lnTo>
                  <a:lnTo>
                    <a:pt x="769" y="1498"/>
                  </a:lnTo>
                  <a:lnTo>
                    <a:pt x="2365" y="595"/>
                  </a:lnTo>
                  <a:lnTo>
                    <a:pt x="4230" y="1670"/>
                  </a:lnTo>
                  <a:lnTo>
                    <a:pt x="4230" y="1670"/>
                  </a:lnTo>
                  <a:lnTo>
                    <a:pt x="4230" y="1670"/>
                  </a:lnTo>
                  <a:lnTo>
                    <a:pt x="4230" y="1670"/>
                  </a:lnTo>
                  <a:lnTo>
                    <a:pt x="4230" y="1670"/>
                  </a:lnTo>
                  <a:lnTo>
                    <a:pt x="4230" y="3782"/>
                  </a:lnTo>
                  <a:lnTo>
                    <a:pt x="4230" y="3782"/>
                  </a:lnTo>
                  <a:lnTo>
                    <a:pt x="4230" y="3782"/>
                  </a:lnTo>
                  <a:close/>
                  <a:moveTo>
                    <a:pt x="2365" y="0"/>
                  </a:moveTo>
                  <a:lnTo>
                    <a:pt x="0" y="1363"/>
                  </a:lnTo>
                  <a:lnTo>
                    <a:pt x="0" y="4089"/>
                  </a:lnTo>
                  <a:lnTo>
                    <a:pt x="2365" y="5452"/>
                  </a:lnTo>
                  <a:lnTo>
                    <a:pt x="4711" y="4089"/>
                  </a:lnTo>
                  <a:lnTo>
                    <a:pt x="4711" y="1363"/>
                  </a:lnTo>
                  <a:lnTo>
                    <a:pt x="2365" y="0"/>
                  </a:lnTo>
                  <a:close/>
                </a:path>
              </a:pathLst>
            </a:custGeom>
            <a:solidFill>
              <a:schemeClr val="accent1">
                <a:alpha val="9411"/>
              </a:schemeClr>
            </a:solidFill>
            <a:ln>
              <a:noFill/>
            </a:ln>
          </p:spPr>
          <p:txBody>
            <a:bodyPr anchorCtr="0" anchor="t" bIns="30475" lIns="60950" spcFirstLastPara="1" rIns="60950" wrap="square" tIns="30475">
              <a:noAutofit/>
            </a:bodyPr>
            <a:lstStyle/>
            <a:p>
              <a:pPr indent="0" lvl="0" marL="0" marR="0" rtl="0" algn="l">
                <a:lnSpc>
                  <a:spcPct val="100000"/>
                </a:lnSpc>
                <a:spcBef>
                  <a:spcPts val="0"/>
                </a:spcBef>
                <a:spcAft>
                  <a:spcPts val="0"/>
                </a:spcAft>
                <a:buClr>
                  <a:schemeClr val="dk1"/>
                </a:buClr>
                <a:buSzPts val="1200"/>
                <a:buFont typeface="Montserrat"/>
                <a:buNone/>
              </a:pPr>
              <a:r>
                <a:t/>
              </a:r>
              <a:endParaRPr b="0" i="0" sz="1200" u="none" cap="none" strike="noStrike">
                <a:solidFill>
                  <a:srgbClr val="000000"/>
                </a:solidFill>
                <a:latin typeface="Montserrat"/>
                <a:ea typeface="Montserrat"/>
                <a:cs typeface="Montserrat"/>
                <a:sym typeface="Montserrat"/>
              </a:endParaRPr>
            </a:p>
          </p:txBody>
        </p:sp>
      </p:grpSp>
      <p:pic>
        <p:nvPicPr>
          <p:cNvPr id="1054" name="Google Shape;1054;g348f093c0de_0_923"/>
          <p:cNvPicPr preferRelativeResize="0"/>
          <p:nvPr/>
        </p:nvPicPr>
        <p:blipFill rotWithShape="1">
          <a:blip r:embed="rId2">
            <a:alphaModFix/>
          </a:blip>
          <a:srcRect b="0" l="9" r="8" t="0"/>
          <a:stretch/>
        </p:blipFill>
        <p:spPr>
          <a:xfrm>
            <a:off x="482600" y="1159725"/>
            <a:ext cx="3285315" cy="948267"/>
          </a:xfrm>
          <a:prstGeom prst="rect">
            <a:avLst/>
          </a:prstGeom>
          <a:noFill/>
          <a:ln>
            <a:noFill/>
          </a:ln>
        </p:spPr>
      </p:pic>
      <p:sp>
        <p:nvSpPr>
          <p:cNvPr id="1055" name="Google Shape;1055;g348f093c0de_0_923"/>
          <p:cNvSpPr/>
          <p:nvPr/>
        </p:nvSpPr>
        <p:spPr>
          <a:xfrm>
            <a:off x="970025" y="4150383"/>
            <a:ext cx="378900" cy="66900"/>
          </a:xfrm>
          <a:prstGeom prst="roundRect">
            <a:avLst>
              <a:gd fmla="val 50000" name="adj"/>
            </a:avLst>
          </a:prstGeom>
          <a:solidFill>
            <a:schemeClr val="accent2"/>
          </a:solidFill>
          <a:ln>
            <a:noFill/>
          </a:ln>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chemeClr val="lt1"/>
              </a:buClr>
              <a:buSzPts val="1200"/>
              <a:buFont typeface="Montserrat"/>
              <a:buNone/>
            </a:pPr>
            <a:r>
              <a:t/>
            </a:r>
            <a:endParaRPr b="0" i="0" sz="1200" u="none" cap="none" strike="noStrike">
              <a:solidFill>
                <a:srgbClr val="FFFFFF"/>
              </a:solidFill>
              <a:latin typeface="Montserrat"/>
              <a:ea typeface="Montserrat"/>
              <a:cs typeface="Montserrat"/>
              <a:sym typeface="Montserrat"/>
            </a:endParaRPr>
          </a:p>
        </p:txBody>
      </p:sp>
      <p:sp>
        <p:nvSpPr>
          <p:cNvPr id="1056" name="Google Shape;1056;g348f093c0de_0_923"/>
          <p:cNvSpPr/>
          <p:nvPr/>
        </p:nvSpPr>
        <p:spPr>
          <a:xfrm>
            <a:off x="584199" y="4150383"/>
            <a:ext cx="569100" cy="66900"/>
          </a:xfrm>
          <a:prstGeom prst="roundRect">
            <a:avLst>
              <a:gd fmla="val 50000" name="adj"/>
            </a:avLst>
          </a:prstGeom>
          <a:solidFill>
            <a:schemeClr val="accent1"/>
          </a:solidFill>
          <a:ln>
            <a:noFill/>
          </a:ln>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chemeClr val="lt1"/>
              </a:buClr>
              <a:buSzPts val="1200"/>
              <a:buFont typeface="Montserrat"/>
              <a:buNone/>
            </a:pPr>
            <a:r>
              <a:t/>
            </a:r>
            <a:endParaRPr b="0" i="0" sz="1200" u="none" cap="none" strike="noStrike">
              <a:solidFill>
                <a:srgbClr val="FFFFFF"/>
              </a:solidFill>
              <a:latin typeface="Montserrat"/>
              <a:ea typeface="Montserrat"/>
              <a:cs typeface="Montserrat"/>
              <a:sym typeface="Montserrat"/>
            </a:endParaRPr>
          </a:p>
        </p:txBody>
      </p:sp>
      <p:sp>
        <p:nvSpPr>
          <p:cNvPr id="1057" name="Google Shape;1057;g348f093c0de_0_923"/>
          <p:cNvSpPr txBox="1"/>
          <p:nvPr>
            <p:ph type="title"/>
          </p:nvPr>
        </p:nvSpPr>
        <p:spPr>
          <a:xfrm>
            <a:off x="481600" y="2851083"/>
            <a:ext cx="5624100" cy="1165500"/>
          </a:xfrm>
          <a:prstGeom prst="rect">
            <a:avLst/>
          </a:prstGeom>
          <a:noFill/>
          <a:ln>
            <a:noFill/>
          </a:ln>
        </p:spPr>
        <p:txBody>
          <a:bodyPr anchorCtr="0" anchor="t" bIns="60950" lIns="60950" spcFirstLastPara="1" rIns="60950" wrap="square" tIns="60950">
            <a:noAutofit/>
          </a:bodyPr>
          <a:lstStyle>
            <a:lvl1pPr lvl="0" marR="0" rtl="0" algn="l">
              <a:lnSpc>
                <a:spcPct val="100000"/>
              </a:lnSpc>
              <a:spcBef>
                <a:spcPts val="0"/>
              </a:spcBef>
              <a:spcAft>
                <a:spcPts val="0"/>
              </a:spcAft>
              <a:buClr>
                <a:srgbClr val="13294B"/>
              </a:buClr>
              <a:buSzPts val="3600"/>
              <a:buFont typeface="Montserrat"/>
              <a:buNone/>
              <a:defRPr b="1" i="0" sz="3600" u="none" cap="none" strike="noStrike">
                <a:solidFill>
                  <a:srgbClr val="13294B"/>
                </a:solidFill>
                <a:latin typeface="Montserrat"/>
                <a:ea typeface="Montserrat"/>
                <a:cs typeface="Montserrat"/>
                <a:sym typeface="Montserrat"/>
              </a:defRPr>
            </a:lvl1pPr>
            <a:lvl2pPr lvl="1" marR="0" rtl="0" algn="l">
              <a:lnSpc>
                <a:spcPct val="100000"/>
              </a:lnSpc>
              <a:spcBef>
                <a:spcPts val="0"/>
              </a:spcBef>
              <a:spcAft>
                <a:spcPts val="0"/>
              </a:spcAft>
              <a:buClr>
                <a:srgbClr val="13294B"/>
              </a:buClr>
              <a:buSzPts val="3600"/>
              <a:buFont typeface="Arial"/>
              <a:buNone/>
              <a:defRPr b="1" i="0" sz="3600" u="none" cap="none" strike="noStrike">
                <a:solidFill>
                  <a:srgbClr val="13294B"/>
                </a:solidFill>
                <a:latin typeface="Montserrat"/>
                <a:ea typeface="Montserrat"/>
                <a:cs typeface="Montserrat"/>
                <a:sym typeface="Montserrat"/>
              </a:defRPr>
            </a:lvl2pPr>
            <a:lvl3pPr lvl="2" marR="0" rtl="0" algn="l">
              <a:lnSpc>
                <a:spcPct val="100000"/>
              </a:lnSpc>
              <a:spcBef>
                <a:spcPts val="0"/>
              </a:spcBef>
              <a:spcAft>
                <a:spcPts val="0"/>
              </a:spcAft>
              <a:buClr>
                <a:srgbClr val="13294B"/>
              </a:buClr>
              <a:buSzPts val="3600"/>
              <a:buFont typeface="Arial"/>
              <a:buNone/>
              <a:defRPr b="1" i="0" sz="3600" u="none" cap="none" strike="noStrike">
                <a:solidFill>
                  <a:srgbClr val="13294B"/>
                </a:solidFill>
                <a:latin typeface="Montserrat"/>
                <a:ea typeface="Montserrat"/>
                <a:cs typeface="Montserrat"/>
                <a:sym typeface="Montserrat"/>
              </a:defRPr>
            </a:lvl3pPr>
            <a:lvl4pPr lvl="3" marR="0" rtl="0" algn="l">
              <a:lnSpc>
                <a:spcPct val="100000"/>
              </a:lnSpc>
              <a:spcBef>
                <a:spcPts val="0"/>
              </a:spcBef>
              <a:spcAft>
                <a:spcPts val="0"/>
              </a:spcAft>
              <a:buClr>
                <a:srgbClr val="13294B"/>
              </a:buClr>
              <a:buSzPts val="3600"/>
              <a:buFont typeface="Arial"/>
              <a:buNone/>
              <a:defRPr b="1" i="0" sz="3600" u="none" cap="none" strike="noStrike">
                <a:solidFill>
                  <a:srgbClr val="13294B"/>
                </a:solidFill>
                <a:latin typeface="Montserrat"/>
                <a:ea typeface="Montserrat"/>
                <a:cs typeface="Montserrat"/>
                <a:sym typeface="Montserrat"/>
              </a:defRPr>
            </a:lvl4pPr>
            <a:lvl5pPr lvl="4" marR="0" rtl="0" algn="l">
              <a:lnSpc>
                <a:spcPct val="100000"/>
              </a:lnSpc>
              <a:spcBef>
                <a:spcPts val="0"/>
              </a:spcBef>
              <a:spcAft>
                <a:spcPts val="0"/>
              </a:spcAft>
              <a:buClr>
                <a:srgbClr val="13294B"/>
              </a:buClr>
              <a:buSzPts val="3600"/>
              <a:buFont typeface="Arial"/>
              <a:buNone/>
              <a:defRPr b="1" i="0" sz="3600" u="none" cap="none" strike="noStrike">
                <a:solidFill>
                  <a:srgbClr val="13294B"/>
                </a:solidFill>
                <a:latin typeface="Montserrat"/>
                <a:ea typeface="Montserrat"/>
                <a:cs typeface="Montserrat"/>
                <a:sym typeface="Montserrat"/>
              </a:defRPr>
            </a:lvl5pPr>
            <a:lvl6pPr lvl="5" marR="0" rtl="0" algn="l">
              <a:lnSpc>
                <a:spcPct val="100000"/>
              </a:lnSpc>
              <a:spcBef>
                <a:spcPts val="0"/>
              </a:spcBef>
              <a:spcAft>
                <a:spcPts val="0"/>
              </a:spcAft>
              <a:buClr>
                <a:srgbClr val="13294B"/>
              </a:buClr>
              <a:buSzPts val="3600"/>
              <a:buFont typeface="Arial"/>
              <a:buNone/>
              <a:defRPr b="1" i="0" sz="3600" u="none" cap="none" strike="noStrike">
                <a:solidFill>
                  <a:srgbClr val="13294B"/>
                </a:solidFill>
                <a:latin typeface="Montserrat"/>
                <a:ea typeface="Montserrat"/>
                <a:cs typeface="Montserrat"/>
                <a:sym typeface="Montserrat"/>
              </a:defRPr>
            </a:lvl6pPr>
            <a:lvl7pPr lvl="6" marR="0" rtl="0" algn="l">
              <a:lnSpc>
                <a:spcPct val="100000"/>
              </a:lnSpc>
              <a:spcBef>
                <a:spcPts val="0"/>
              </a:spcBef>
              <a:spcAft>
                <a:spcPts val="0"/>
              </a:spcAft>
              <a:buClr>
                <a:srgbClr val="13294B"/>
              </a:buClr>
              <a:buSzPts val="3600"/>
              <a:buFont typeface="Arial"/>
              <a:buNone/>
              <a:defRPr b="1" i="0" sz="3600" u="none" cap="none" strike="noStrike">
                <a:solidFill>
                  <a:srgbClr val="13294B"/>
                </a:solidFill>
                <a:latin typeface="Montserrat"/>
                <a:ea typeface="Montserrat"/>
                <a:cs typeface="Montserrat"/>
                <a:sym typeface="Montserrat"/>
              </a:defRPr>
            </a:lvl7pPr>
            <a:lvl8pPr lvl="7" marR="0" rtl="0" algn="l">
              <a:lnSpc>
                <a:spcPct val="100000"/>
              </a:lnSpc>
              <a:spcBef>
                <a:spcPts val="0"/>
              </a:spcBef>
              <a:spcAft>
                <a:spcPts val="0"/>
              </a:spcAft>
              <a:buClr>
                <a:srgbClr val="13294B"/>
              </a:buClr>
              <a:buSzPts val="3600"/>
              <a:buFont typeface="Arial"/>
              <a:buNone/>
              <a:defRPr b="1" i="0" sz="3600" u="none" cap="none" strike="noStrike">
                <a:solidFill>
                  <a:srgbClr val="13294B"/>
                </a:solidFill>
                <a:latin typeface="Montserrat"/>
                <a:ea typeface="Montserrat"/>
                <a:cs typeface="Montserrat"/>
                <a:sym typeface="Montserrat"/>
              </a:defRPr>
            </a:lvl8pPr>
            <a:lvl9pPr lvl="8" marR="0" rtl="0" algn="l">
              <a:lnSpc>
                <a:spcPct val="100000"/>
              </a:lnSpc>
              <a:spcBef>
                <a:spcPts val="0"/>
              </a:spcBef>
              <a:spcAft>
                <a:spcPts val="0"/>
              </a:spcAft>
              <a:buClr>
                <a:srgbClr val="13294B"/>
              </a:buClr>
              <a:buSzPts val="3600"/>
              <a:buFont typeface="Arial"/>
              <a:buNone/>
              <a:defRPr b="1" i="0" sz="3600" u="none" cap="none" strike="noStrike">
                <a:solidFill>
                  <a:srgbClr val="13294B"/>
                </a:solidFill>
                <a:latin typeface="Montserrat"/>
                <a:ea typeface="Montserrat"/>
                <a:cs typeface="Montserrat"/>
                <a:sym typeface="Montserrat"/>
              </a:defRPr>
            </a:lvl9pPr>
          </a:lstStyle>
          <a:p/>
        </p:txBody>
      </p:sp>
      <p:sp>
        <p:nvSpPr>
          <p:cNvPr id="1058" name="Google Shape;1058;g348f093c0de_0_923"/>
          <p:cNvSpPr txBox="1"/>
          <p:nvPr>
            <p:ph idx="1" type="subTitle"/>
          </p:nvPr>
        </p:nvSpPr>
        <p:spPr>
          <a:xfrm>
            <a:off x="452700" y="4459633"/>
            <a:ext cx="5624100" cy="404700"/>
          </a:xfrm>
          <a:prstGeom prst="rect">
            <a:avLst/>
          </a:prstGeom>
          <a:noFill/>
          <a:ln>
            <a:noFill/>
          </a:ln>
        </p:spPr>
        <p:txBody>
          <a:bodyPr anchorCtr="0" anchor="t" bIns="60950" lIns="60950" spcFirstLastPara="1" rIns="60950" wrap="square" tIns="60950">
            <a:noAutofit/>
          </a:bodyPr>
          <a:lstStyle>
            <a:lvl1pPr lvl="0" marR="0" rtl="0" algn="l">
              <a:lnSpc>
                <a:spcPct val="100000"/>
              </a:lnSpc>
              <a:spcBef>
                <a:spcPts val="0"/>
              </a:spcBef>
              <a:spcAft>
                <a:spcPts val="0"/>
              </a:spcAft>
              <a:buClr>
                <a:srgbClr val="3F3F3F"/>
              </a:buClr>
              <a:buSzPts val="2100"/>
              <a:buFont typeface="Montserrat"/>
              <a:buNone/>
              <a:defRPr b="0" i="0" sz="2100" u="none" cap="none" strike="noStrike">
                <a:solidFill>
                  <a:srgbClr val="3F3F3F"/>
                </a:solidFill>
                <a:latin typeface="Montserrat"/>
                <a:ea typeface="Montserrat"/>
                <a:cs typeface="Montserrat"/>
                <a:sym typeface="Montserrat"/>
              </a:defRPr>
            </a:lvl1pPr>
            <a:lvl2pPr lvl="1" marR="0" rtl="0" algn="l">
              <a:lnSpc>
                <a:spcPct val="100000"/>
              </a:lnSpc>
              <a:spcBef>
                <a:spcPts val="0"/>
              </a:spcBef>
              <a:spcAft>
                <a:spcPts val="0"/>
              </a:spcAft>
              <a:buClr>
                <a:srgbClr val="3F3F3F"/>
              </a:buClr>
              <a:buSzPts val="2100"/>
              <a:buFont typeface="Arial"/>
              <a:buNone/>
              <a:defRPr b="0" i="0" sz="2100" u="none" cap="none" strike="noStrike">
                <a:solidFill>
                  <a:srgbClr val="3F3F3F"/>
                </a:solidFill>
                <a:latin typeface="Arial"/>
                <a:ea typeface="Arial"/>
                <a:cs typeface="Arial"/>
                <a:sym typeface="Arial"/>
              </a:defRPr>
            </a:lvl2pPr>
            <a:lvl3pPr lvl="2" marR="0" rtl="0" algn="l">
              <a:lnSpc>
                <a:spcPct val="100000"/>
              </a:lnSpc>
              <a:spcBef>
                <a:spcPts val="0"/>
              </a:spcBef>
              <a:spcAft>
                <a:spcPts val="0"/>
              </a:spcAft>
              <a:buClr>
                <a:srgbClr val="3F3F3F"/>
              </a:buClr>
              <a:buSzPts val="2100"/>
              <a:buFont typeface="Arial"/>
              <a:buNone/>
              <a:defRPr b="0" i="0" sz="2100" u="none" cap="none" strike="noStrike">
                <a:solidFill>
                  <a:srgbClr val="3F3F3F"/>
                </a:solidFill>
                <a:latin typeface="Arial"/>
                <a:ea typeface="Arial"/>
                <a:cs typeface="Arial"/>
                <a:sym typeface="Arial"/>
              </a:defRPr>
            </a:lvl3pPr>
            <a:lvl4pPr lvl="3" marR="0" rtl="0" algn="l">
              <a:lnSpc>
                <a:spcPct val="100000"/>
              </a:lnSpc>
              <a:spcBef>
                <a:spcPts val="0"/>
              </a:spcBef>
              <a:spcAft>
                <a:spcPts val="0"/>
              </a:spcAft>
              <a:buClr>
                <a:srgbClr val="3F3F3F"/>
              </a:buClr>
              <a:buSzPts val="2100"/>
              <a:buFont typeface="Arial"/>
              <a:buNone/>
              <a:defRPr b="0" i="0" sz="2100" u="none" cap="none" strike="noStrike">
                <a:solidFill>
                  <a:srgbClr val="3F3F3F"/>
                </a:solidFill>
                <a:latin typeface="Arial"/>
                <a:ea typeface="Arial"/>
                <a:cs typeface="Arial"/>
                <a:sym typeface="Arial"/>
              </a:defRPr>
            </a:lvl4pPr>
            <a:lvl5pPr lvl="4" marR="0" rtl="0" algn="l">
              <a:lnSpc>
                <a:spcPct val="100000"/>
              </a:lnSpc>
              <a:spcBef>
                <a:spcPts val="0"/>
              </a:spcBef>
              <a:spcAft>
                <a:spcPts val="0"/>
              </a:spcAft>
              <a:buClr>
                <a:srgbClr val="3F3F3F"/>
              </a:buClr>
              <a:buSzPts val="2100"/>
              <a:buFont typeface="Arial"/>
              <a:buNone/>
              <a:defRPr b="0" i="0" sz="2100" u="none" cap="none" strike="noStrike">
                <a:solidFill>
                  <a:srgbClr val="3F3F3F"/>
                </a:solidFill>
                <a:latin typeface="Arial"/>
                <a:ea typeface="Arial"/>
                <a:cs typeface="Arial"/>
                <a:sym typeface="Arial"/>
              </a:defRPr>
            </a:lvl5pPr>
            <a:lvl6pPr lvl="5" marR="0" rtl="0" algn="l">
              <a:lnSpc>
                <a:spcPct val="100000"/>
              </a:lnSpc>
              <a:spcBef>
                <a:spcPts val="0"/>
              </a:spcBef>
              <a:spcAft>
                <a:spcPts val="0"/>
              </a:spcAft>
              <a:buClr>
                <a:srgbClr val="3F3F3F"/>
              </a:buClr>
              <a:buSzPts val="2100"/>
              <a:buFont typeface="Arial"/>
              <a:buNone/>
              <a:defRPr b="0" i="0" sz="2100" u="none" cap="none" strike="noStrike">
                <a:solidFill>
                  <a:srgbClr val="3F3F3F"/>
                </a:solidFill>
                <a:latin typeface="Arial"/>
                <a:ea typeface="Arial"/>
                <a:cs typeface="Arial"/>
                <a:sym typeface="Arial"/>
              </a:defRPr>
            </a:lvl6pPr>
            <a:lvl7pPr lvl="6" marR="0" rtl="0" algn="l">
              <a:lnSpc>
                <a:spcPct val="100000"/>
              </a:lnSpc>
              <a:spcBef>
                <a:spcPts val="0"/>
              </a:spcBef>
              <a:spcAft>
                <a:spcPts val="0"/>
              </a:spcAft>
              <a:buClr>
                <a:srgbClr val="3F3F3F"/>
              </a:buClr>
              <a:buSzPts val="2100"/>
              <a:buFont typeface="Arial"/>
              <a:buNone/>
              <a:defRPr b="0" i="0" sz="2100" u="none" cap="none" strike="noStrike">
                <a:solidFill>
                  <a:srgbClr val="3F3F3F"/>
                </a:solidFill>
                <a:latin typeface="Arial"/>
                <a:ea typeface="Arial"/>
                <a:cs typeface="Arial"/>
                <a:sym typeface="Arial"/>
              </a:defRPr>
            </a:lvl7pPr>
            <a:lvl8pPr lvl="7" marR="0" rtl="0" algn="l">
              <a:lnSpc>
                <a:spcPct val="100000"/>
              </a:lnSpc>
              <a:spcBef>
                <a:spcPts val="0"/>
              </a:spcBef>
              <a:spcAft>
                <a:spcPts val="0"/>
              </a:spcAft>
              <a:buClr>
                <a:srgbClr val="3F3F3F"/>
              </a:buClr>
              <a:buSzPts val="2100"/>
              <a:buFont typeface="Arial"/>
              <a:buNone/>
              <a:defRPr b="0" i="0" sz="2100" u="none" cap="none" strike="noStrike">
                <a:solidFill>
                  <a:srgbClr val="3F3F3F"/>
                </a:solidFill>
                <a:latin typeface="Arial"/>
                <a:ea typeface="Arial"/>
                <a:cs typeface="Arial"/>
                <a:sym typeface="Arial"/>
              </a:defRPr>
            </a:lvl8pPr>
            <a:lvl9pPr lvl="8" marR="0" rtl="0" algn="l">
              <a:lnSpc>
                <a:spcPct val="100000"/>
              </a:lnSpc>
              <a:spcBef>
                <a:spcPts val="0"/>
              </a:spcBef>
              <a:spcAft>
                <a:spcPts val="0"/>
              </a:spcAft>
              <a:buClr>
                <a:srgbClr val="3F3F3F"/>
              </a:buClr>
              <a:buSzPts val="2100"/>
              <a:buFont typeface="Arial"/>
              <a:buNone/>
              <a:defRPr b="0" i="0" sz="2100" u="none" cap="none" strike="noStrike">
                <a:solidFill>
                  <a:srgbClr val="3F3F3F"/>
                </a:solidFill>
                <a:latin typeface="Arial"/>
                <a:ea typeface="Arial"/>
                <a:cs typeface="Arial"/>
                <a:sym typeface="Arial"/>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Slide" type="obj">
  <p:cSld name="OBJECT">
    <p:spTree>
      <p:nvGrpSpPr>
        <p:cNvPr id="1059" name="Shape 1059"/>
        <p:cNvGrpSpPr/>
        <p:nvPr/>
      </p:nvGrpSpPr>
      <p:grpSpPr>
        <a:xfrm>
          <a:off x="0" y="0"/>
          <a:ext cx="0" cy="0"/>
          <a:chOff x="0" y="0"/>
          <a:chExt cx="0" cy="0"/>
        </a:xfrm>
      </p:grpSpPr>
      <p:sp>
        <p:nvSpPr>
          <p:cNvPr id="1060" name="Google Shape;1060;g348f093c0de_0_934"/>
          <p:cNvSpPr/>
          <p:nvPr/>
        </p:nvSpPr>
        <p:spPr>
          <a:xfrm>
            <a:off x="-1" y="0"/>
            <a:ext cx="4807800" cy="6858000"/>
          </a:xfrm>
          <a:prstGeom prst="rect">
            <a:avLst/>
          </a:prstGeom>
          <a:blipFill rotWithShape="1">
            <a:blip r:embed="rId2">
              <a:alphaModFix/>
            </a:blip>
            <a:stretch>
              <a:fillRect b="-2657" l="-142475" r="-23942" t="-1247"/>
            </a:stretch>
          </a:blipFill>
          <a:ln>
            <a:noFill/>
          </a:ln>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chemeClr val="dk1"/>
              </a:buClr>
              <a:buSzPts val="1200"/>
              <a:buFont typeface="Montserrat"/>
              <a:buNone/>
            </a:pPr>
            <a:r>
              <a:t/>
            </a:r>
            <a:endParaRPr b="0" i="0" sz="1200" u="none" cap="none" strike="noStrike">
              <a:solidFill>
                <a:srgbClr val="FFFFFF"/>
              </a:solidFill>
              <a:latin typeface="Montserrat"/>
              <a:ea typeface="Montserrat"/>
              <a:cs typeface="Montserrat"/>
              <a:sym typeface="Montserrat"/>
            </a:endParaRPr>
          </a:p>
        </p:txBody>
      </p:sp>
      <p:sp>
        <p:nvSpPr>
          <p:cNvPr id="1061" name="Google Shape;1061;g348f093c0de_0_934"/>
          <p:cNvSpPr/>
          <p:nvPr/>
        </p:nvSpPr>
        <p:spPr>
          <a:xfrm>
            <a:off x="5769796" y="1101207"/>
            <a:ext cx="378900" cy="66900"/>
          </a:xfrm>
          <a:prstGeom prst="roundRect">
            <a:avLst>
              <a:gd fmla="val 50000" name="adj"/>
            </a:avLst>
          </a:prstGeom>
          <a:solidFill>
            <a:srgbClr val="E87722"/>
          </a:solidFill>
          <a:ln>
            <a:noFill/>
          </a:ln>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chemeClr val="dk1"/>
              </a:buClr>
              <a:buSzPts val="1200"/>
              <a:buFont typeface="Montserrat"/>
              <a:buNone/>
            </a:pPr>
            <a:r>
              <a:t/>
            </a:r>
            <a:endParaRPr b="0" i="0" sz="1200" u="none" cap="none" strike="noStrike">
              <a:solidFill>
                <a:srgbClr val="FFFFFF"/>
              </a:solidFill>
              <a:latin typeface="Montserrat"/>
              <a:ea typeface="Montserrat"/>
              <a:cs typeface="Montserrat"/>
              <a:sym typeface="Montserrat"/>
            </a:endParaRPr>
          </a:p>
        </p:txBody>
      </p:sp>
      <p:sp>
        <p:nvSpPr>
          <p:cNvPr id="1062" name="Google Shape;1062;g348f093c0de_0_934"/>
          <p:cNvSpPr/>
          <p:nvPr/>
        </p:nvSpPr>
        <p:spPr>
          <a:xfrm>
            <a:off x="5383970" y="1101207"/>
            <a:ext cx="569100" cy="66900"/>
          </a:xfrm>
          <a:prstGeom prst="roundRect">
            <a:avLst>
              <a:gd fmla="val 50000" name="adj"/>
            </a:avLst>
          </a:prstGeom>
          <a:solidFill>
            <a:srgbClr val="13294B"/>
          </a:solidFill>
          <a:ln>
            <a:noFill/>
          </a:ln>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chemeClr val="dk1"/>
              </a:buClr>
              <a:buSzPts val="1200"/>
              <a:buFont typeface="Montserrat"/>
              <a:buNone/>
            </a:pPr>
            <a:r>
              <a:t/>
            </a:r>
            <a:endParaRPr b="0" i="0" sz="1200" u="none" cap="none" strike="noStrike">
              <a:solidFill>
                <a:srgbClr val="FFFFFF"/>
              </a:solidFill>
              <a:latin typeface="Montserrat"/>
              <a:ea typeface="Montserrat"/>
              <a:cs typeface="Montserrat"/>
              <a:sym typeface="Montserrat"/>
            </a:endParaRPr>
          </a:p>
        </p:txBody>
      </p:sp>
      <p:grpSp>
        <p:nvGrpSpPr>
          <p:cNvPr id="1063" name="Google Shape;1063;g348f093c0de_0_934"/>
          <p:cNvGrpSpPr/>
          <p:nvPr/>
        </p:nvGrpSpPr>
        <p:grpSpPr>
          <a:xfrm>
            <a:off x="5953170" y="1441606"/>
            <a:ext cx="4841523" cy="564030"/>
            <a:chOff x="8445520" y="2162301"/>
            <a:chExt cx="7261922" cy="846002"/>
          </a:xfrm>
        </p:grpSpPr>
        <p:sp>
          <p:nvSpPr>
            <p:cNvPr id="1064" name="Google Shape;1064;g348f093c0de_0_934"/>
            <p:cNvSpPr/>
            <p:nvPr/>
          </p:nvSpPr>
          <p:spPr>
            <a:xfrm>
              <a:off x="15643242" y="2162301"/>
              <a:ext cx="64200" cy="846000"/>
            </a:xfrm>
            <a:prstGeom prst="rect">
              <a:avLst/>
            </a:prstGeom>
            <a:solidFill>
              <a:srgbClr val="E87722"/>
            </a:solidFill>
            <a:ln>
              <a:noFill/>
            </a:ln>
            <a:effectLst>
              <a:outerShdw blurRad="33867" rotWithShape="0" algn="tr" dir="8100000" dist="25400">
                <a:srgbClr val="000000">
                  <a:alpha val="40000"/>
                </a:srgbClr>
              </a:outerShdw>
            </a:effectLst>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chemeClr val="dk1"/>
                </a:buClr>
                <a:buSzPts val="1200"/>
                <a:buFont typeface="Montserrat"/>
                <a:buNone/>
              </a:pPr>
              <a:r>
                <a:t/>
              </a:r>
              <a:endParaRPr b="0" i="0" sz="1200" u="none" cap="none" strike="noStrike">
                <a:solidFill>
                  <a:srgbClr val="FFFFFF"/>
                </a:solidFill>
                <a:latin typeface="Montserrat"/>
                <a:ea typeface="Montserrat"/>
                <a:cs typeface="Montserrat"/>
                <a:sym typeface="Montserrat"/>
              </a:endParaRPr>
            </a:p>
          </p:txBody>
        </p:sp>
        <p:sp>
          <p:nvSpPr>
            <p:cNvPr id="1065" name="Google Shape;1065;g348f093c0de_0_934"/>
            <p:cNvSpPr/>
            <p:nvPr/>
          </p:nvSpPr>
          <p:spPr>
            <a:xfrm flipH="1">
              <a:off x="9222942" y="2162303"/>
              <a:ext cx="6420300" cy="846000"/>
            </a:xfrm>
            <a:prstGeom prst="homePlate">
              <a:avLst>
                <a:gd fmla="val 38611" name="adj"/>
              </a:avLst>
            </a:prstGeom>
            <a:solidFill>
              <a:srgbClr val="FFFFFF"/>
            </a:solidFill>
            <a:ln>
              <a:noFill/>
            </a:ln>
            <a:effectLst>
              <a:outerShdw blurRad="33867" rotWithShape="0" algn="tr" dir="8100000" dist="25400">
                <a:srgbClr val="000000">
                  <a:alpha val="40000"/>
                </a:srgbClr>
              </a:outerShdw>
            </a:effectLst>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chemeClr val="dk1"/>
                </a:buClr>
                <a:buSzPts val="1200"/>
                <a:buFont typeface="Montserrat"/>
                <a:buNone/>
              </a:pPr>
              <a:r>
                <a:t/>
              </a:r>
              <a:endParaRPr b="0" i="0" sz="1200" u="none" cap="none" strike="noStrike">
                <a:solidFill>
                  <a:srgbClr val="FFFFFF"/>
                </a:solidFill>
                <a:latin typeface="Montserrat"/>
                <a:ea typeface="Montserrat"/>
                <a:cs typeface="Montserrat"/>
                <a:sym typeface="Montserrat"/>
              </a:endParaRPr>
            </a:p>
          </p:txBody>
        </p:sp>
        <p:sp>
          <p:nvSpPr>
            <p:cNvPr id="1066" name="Google Shape;1066;g348f093c0de_0_934"/>
            <p:cNvSpPr/>
            <p:nvPr/>
          </p:nvSpPr>
          <p:spPr>
            <a:xfrm rot="-5400000">
              <a:off x="8416120" y="2229438"/>
              <a:ext cx="779400" cy="720600"/>
            </a:xfrm>
            <a:prstGeom prst="hexagon">
              <a:avLst>
                <a:gd fmla="val 25000" name="adj"/>
                <a:gd fmla="val 115470" name="vf"/>
              </a:avLst>
            </a:prstGeom>
            <a:solidFill>
              <a:srgbClr val="E87722"/>
            </a:solidFill>
            <a:ln>
              <a:noFill/>
            </a:ln>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chemeClr val="dk1"/>
                </a:buClr>
                <a:buSzPts val="1200"/>
                <a:buFont typeface="Montserrat"/>
                <a:buNone/>
              </a:pPr>
              <a:r>
                <a:t/>
              </a:r>
              <a:endParaRPr b="0" i="0" sz="1200" u="none" cap="none" strike="noStrike">
                <a:solidFill>
                  <a:srgbClr val="FFFFFF"/>
                </a:solidFill>
                <a:latin typeface="Montserrat"/>
                <a:ea typeface="Montserrat"/>
                <a:cs typeface="Montserrat"/>
                <a:sym typeface="Montserrat"/>
              </a:endParaRPr>
            </a:p>
          </p:txBody>
        </p:sp>
        <p:sp>
          <p:nvSpPr>
            <p:cNvPr id="1067" name="Google Shape;1067;g348f093c0de_0_934"/>
            <p:cNvSpPr txBox="1"/>
            <p:nvPr/>
          </p:nvSpPr>
          <p:spPr>
            <a:xfrm>
              <a:off x="8596246" y="2404998"/>
              <a:ext cx="419100" cy="369300"/>
            </a:xfrm>
            <a:prstGeom prst="rect">
              <a:avLst/>
            </a:prstGeom>
            <a:noFill/>
            <a:ln>
              <a:noFill/>
            </a:ln>
          </p:spPr>
          <p:txBody>
            <a:bodyPr anchorCtr="0" anchor="t" bIns="30475" lIns="60950" spcFirstLastPara="1" rIns="60950" wrap="square" tIns="30475">
              <a:spAutoFit/>
            </a:bodyPr>
            <a:lstStyle/>
            <a:p>
              <a:pPr indent="0" lvl="0" marL="0" marR="0" rtl="0" algn="l">
                <a:lnSpc>
                  <a:spcPct val="100000"/>
                </a:lnSpc>
                <a:spcBef>
                  <a:spcPts val="0"/>
                </a:spcBef>
                <a:spcAft>
                  <a:spcPts val="0"/>
                </a:spcAft>
                <a:buClr>
                  <a:srgbClr val="FFFFFF"/>
                </a:buClr>
                <a:buSzPts val="1200"/>
                <a:buFont typeface="Montserrat"/>
                <a:buNone/>
              </a:pPr>
              <a:r>
                <a:rPr b="0" i="0" lang="en-US" sz="1200" u="none" cap="none" strike="noStrike">
                  <a:solidFill>
                    <a:srgbClr val="FFFFFF"/>
                  </a:solidFill>
                  <a:latin typeface="Montserrat"/>
                  <a:ea typeface="Montserrat"/>
                  <a:cs typeface="Montserrat"/>
                  <a:sym typeface="Montserrat"/>
                </a:rPr>
                <a:t>01</a:t>
              </a:r>
              <a:endParaRPr b="0" i="0" sz="900" u="none" cap="none" strike="noStrike">
                <a:solidFill>
                  <a:srgbClr val="000000"/>
                </a:solidFill>
                <a:latin typeface="Arial"/>
                <a:ea typeface="Arial"/>
                <a:cs typeface="Arial"/>
                <a:sym typeface="Arial"/>
              </a:endParaRPr>
            </a:p>
          </p:txBody>
        </p:sp>
      </p:grpSp>
      <p:pic>
        <p:nvPicPr>
          <p:cNvPr id="1068" name="Google Shape;1068;g348f093c0de_0_934"/>
          <p:cNvPicPr preferRelativeResize="0"/>
          <p:nvPr/>
        </p:nvPicPr>
        <p:blipFill rotWithShape="1">
          <a:blip r:embed="rId3">
            <a:alphaModFix/>
          </a:blip>
          <a:srcRect b="0" l="9" r="8" t="0"/>
          <a:stretch/>
        </p:blipFill>
        <p:spPr>
          <a:xfrm>
            <a:off x="10530417" y="312450"/>
            <a:ext cx="1178982" cy="340299"/>
          </a:xfrm>
          <a:prstGeom prst="rect">
            <a:avLst/>
          </a:prstGeom>
          <a:noFill/>
          <a:ln>
            <a:noFill/>
          </a:ln>
        </p:spPr>
      </p:pic>
      <p:grpSp>
        <p:nvGrpSpPr>
          <p:cNvPr id="1069" name="Google Shape;1069;g348f093c0de_0_934"/>
          <p:cNvGrpSpPr/>
          <p:nvPr/>
        </p:nvGrpSpPr>
        <p:grpSpPr>
          <a:xfrm>
            <a:off x="5953170" y="2288951"/>
            <a:ext cx="4841523" cy="564030"/>
            <a:chOff x="8445520" y="2162301"/>
            <a:chExt cx="7261922" cy="846002"/>
          </a:xfrm>
        </p:grpSpPr>
        <p:sp>
          <p:nvSpPr>
            <p:cNvPr id="1070" name="Google Shape;1070;g348f093c0de_0_934"/>
            <p:cNvSpPr/>
            <p:nvPr/>
          </p:nvSpPr>
          <p:spPr>
            <a:xfrm>
              <a:off x="15643242" y="2162301"/>
              <a:ext cx="64200" cy="846000"/>
            </a:xfrm>
            <a:prstGeom prst="rect">
              <a:avLst/>
            </a:prstGeom>
            <a:solidFill>
              <a:srgbClr val="13294B"/>
            </a:solidFill>
            <a:ln>
              <a:noFill/>
            </a:ln>
            <a:effectLst>
              <a:outerShdw blurRad="33867" rotWithShape="0" algn="tr" dir="8100000" dist="25400">
                <a:srgbClr val="000000">
                  <a:alpha val="40000"/>
                </a:srgbClr>
              </a:outerShdw>
            </a:effectLst>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chemeClr val="dk1"/>
                </a:buClr>
                <a:buSzPts val="1200"/>
                <a:buFont typeface="Montserrat"/>
                <a:buNone/>
              </a:pPr>
              <a:r>
                <a:t/>
              </a:r>
              <a:endParaRPr b="0" i="0" sz="1200" u="none" cap="none" strike="noStrike">
                <a:solidFill>
                  <a:srgbClr val="FFFFFF"/>
                </a:solidFill>
                <a:latin typeface="Montserrat"/>
                <a:ea typeface="Montserrat"/>
                <a:cs typeface="Montserrat"/>
                <a:sym typeface="Montserrat"/>
              </a:endParaRPr>
            </a:p>
          </p:txBody>
        </p:sp>
        <p:sp>
          <p:nvSpPr>
            <p:cNvPr id="1071" name="Google Shape;1071;g348f093c0de_0_934"/>
            <p:cNvSpPr/>
            <p:nvPr/>
          </p:nvSpPr>
          <p:spPr>
            <a:xfrm flipH="1">
              <a:off x="9222942" y="2162303"/>
              <a:ext cx="6420300" cy="846000"/>
            </a:xfrm>
            <a:prstGeom prst="homePlate">
              <a:avLst>
                <a:gd fmla="val 38611" name="adj"/>
              </a:avLst>
            </a:prstGeom>
            <a:solidFill>
              <a:srgbClr val="FFFFFF"/>
            </a:solidFill>
            <a:ln>
              <a:noFill/>
            </a:ln>
            <a:effectLst>
              <a:outerShdw blurRad="33867" rotWithShape="0" algn="tr" dir="8100000" dist="25400">
                <a:srgbClr val="000000">
                  <a:alpha val="40000"/>
                </a:srgbClr>
              </a:outerShdw>
            </a:effectLst>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chemeClr val="dk1"/>
                </a:buClr>
                <a:buSzPts val="1200"/>
                <a:buFont typeface="Montserrat"/>
                <a:buNone/>
              </a:pPr>
              <a:r>
                <a:t/>
              </a:r>
              <a:endParaRPr b="0" i="0" sz="1200" u="none" cap="none" strike="noStrike">
                <a:solidFill>
                  <a:srgbClr val="FFFFFF"/>
                </a:solidFill>
                <a:latin typeface="Montserrat"/>
                <a:ea typeface="Montserrat"/>
                <a:cs typeface="Montserrat"/>
                <a:sym typeface="Montserrat"/>
              </a:endParaRPr>
            </a:p>
          </p:txBody>
        </p:sp>
        <p:sp>
          <p:nvSpPr>
            <p:cNvPr id="1072" name="Google Shape;1072;g348f093c0de_0_934"/>
            <p:cNvSpPr/>
            <p:nvPr/>
          </p:nvSpPr>
          <p:spPr>
            <a:xfrm rot="-5400000">
              <a:off x="8416120" y="2229438"/>
              <a:ext cx="779400" cy="720600"/>
            </a:xfrm>
            <a:prstGeom prst="hexagon">
              <a:avLst>
                <a:gd fmla="val 25000" name="adj"/>
                <a:gd fmla="val 115470" name="vf"/>
              </a:avLst>
            </a:prstGeom>
            <a:solidFill>
              <a:srgbClr val="13294B"/>
            </a:solidFill>
            <a:ln>
              <a:noFill/>
            </a:ln>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chemeClr val="dk1"/>
                </a:buClr>
                <a:buSzPts val="1200"/>
                <a:buFont typeface="Montserrat"/>
                <a:buNone/>
              </a:pPr>
              <a:r>
                <a:t/>
              </a:r>
              <a:endParaRPr b="0" i="0" sz="1200" u="none" cap="none" strike="noStrike">
                <a:solidFill>
                  <a:srgbClr val="FFFFFF"/>
                </a:solidFill>
                <a:latin typeface="Montserrat"/>
                <a:ea typeface="Montserrat"/>
                <a:cs typeface="Montserrat"/>
                <a:sym typeface="Montserrat"/>
              </a:endParaRPr>
            </a:p>
          </p:txBody>
        </p:sp>
        <p:sp>
          <p:nvSpPr>
            <p:cNvPr id="1073" name="Google Shape;1073;g348f093c0de_0_934"/>
            <p:cNvSpPr txBox="1"/>
            <p:nvPr/>
          </p:nvSpPr>
          <p:spPr>
            <a:xfrm>
              <a:off x="8546718" y="2404998"/>
              <a:ext cx="518400" cy="369300"/>
            </a:xfrm>
            <a:prstGeom prst="rect">
              <a:avLst/>
            </a:prstGeom>
            <a:noFill/>
            <a:ln>
              <a:noFill/>
            </a:ln>
          </p:spPr>
          <p:txBody>
            <a:bodyPr anchorCtr="0" anchor="t" bIns="30475" lIns="60950" spcFirstLastPara="1" rIns="60950" wrap="square" tIns="30475">
              <a:spAutoFit/>
            </a:bodyPr>
            <a:lstStyle/>
            <a:p>
              <a:pPr indent="0" lvl="0" marL="0" marR="0" rtl="0" algn="l">
                <a:lnSpc>
                  <a:spcPct val="100000"/>
                </a:lnSpc>
                <a:spcBef>
                  <a:spcPts val="0"/>
                </a:spcBef>
                <a:spcAft>
                  <a:spcPts val="0"/>
                </a:spcAft>
                <a:buClr>
                  <a:srgbClr val="FFFFFF"/>
                </a:buClr>
                <a:buSzPts val="1200"/>
                <a:buFont typeface="Montserrat"/>
                <a:buNone/>
              </a:pPr>
              <a:r>
                <a:rPr b="0" i="0" lang="en-US" sz="1200" u="none" cap="none" strike="noStrike">
                  <a:solidFill>
                    <a:srgbClr val="FFFFFF"/>
                  </a:solidFill>
                  <a:latin typeface="Montserrat"/>
                  <a:ea typeface="Montserrat"/>
                  <a:cs typeface="Montserrat"/>
                  <a:sym typeface="Montserrat"/>
                </a:rPr>
                <a:t>02</a:t>
              </a:r>
              <a:endParaRPr b="0" i="0" sz="900" u="none" cap="none" strike="noStrike">
                <a:solidFill>
                  <a:srgbClr val="000000"/>
                </a:solidFill>
                <a:latin typeface="Arial"/>
                <a:ea typeface="Arial"/>
                <a:cs typeface="Arial"/>
                <a:sym typeface="Arial"/>
              </a:endParaRPr>
            </a:p>
          </p:txBody>
        </p:sp>
      </p:grpSp>
      <p:grpSp>
        <p:nvGrpSpPr>
          <p:cNvPr id="1074" name="Google Shape;1074;g348f093c0de_0_934"/>
          <p:cNvGrpSpPr/>
          <p:nvPr/>
        </p:nvGrpSpPr>
        <p:grpSpPr>
          <a:xfrm>
            <a:off x="5953170" y="3136297"/>
            <a:ext cx="4841523" cy="564030"/>
            <a:chOff x="8445520" y="2162301"/>
            <a:chExt cx="7261922" cy="846002"/>
          </a:xfrm>
        </p:grpSpPr>
        <p:sp>
          <p:nvSpPr>
            <p:cNvPr id="1075" name="Google Shape;1075;g348f093c0de_0_934"/>
            <p:cNvSpPr/>
            <p:nvPr/>
          </p:nvSpPr>
          <p:spPr>
            <a:xfrm>
              <a:off x="15643242" y="2162301"/>
              <a:ext cx="64200" cy="846000"/>
            </a:xfrm>
            <a:prstGeom prst="rect">
              <a:avLst/>
            </a:prstGeom>
            <a:solidFill>
              <a:srgbClr val="13294B"/>
            </a:solidFill>
            <a:ln>
              <a:noFill/>
            </a:ln>
            <a:effectLst>
              <a:outerShdw blurRad="33867" rotWithShape="0" algn="tr" dir="8100000" dist="25400">
                <a:srgbClr val="000000">
                  <a:alpha val="40000"/>
                </a:srgbClr>
              </a:outerShdw>
            </a:effectLst>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chemeClr val="dk1"/>
                </a:buClr>
                <a:buSzPts val="1200"/>
                <a:buFont typeface="Montserrat"/>
                <a:buNone/>
              </a:pPr>
              <a:r>
                <a:t/>
              </a:r>
              <a:endParaRPr b="0" i="0" sz="1200" u="none" cap="none" strike="noStrike">
                <a:solidFill>
                  <a:srgbClr val="FFFFFF"/>
                </a:solidFill>
                <a:latin typeface="Montserrat"/>
                <a:ea typeface="Montserrat"/>
                <a:cs typeface="Montserrat"/>
                <a:sym typeface="Montserrat"/>
              </a:endParaRPr>
            </a:p>
          </p:txBody>
        </p:sp>
        <p:sp>
          <p:nvSpPr>
            <p:cNvPr id="1076" name="Google Shape;1076;g348f093c0de_0_934"/>
            <p:cNvSpPr/>
            <p:nvPr/>
          </p:nvSpPr>
          <p:spPr>
            <a:xfrm flipH="1">
              <a:off x="9222942" y="2162303"/>
              <a:ext cx="6420300" cy="846000"/>
            </a:xfrm>
            <a:prstGeom prst="homePlate">
              <a:avLst>
                <a:gd fmla="val 38611" name="adj"/>
              </a:avLst>
            </a:prstGeom>
            <a:solidFill>
              <a:srgbClr val="FFFFFF"/>
            </a:solidFill>
            <a:ln>
              <a:noFill/>
            </a:ln>
            <a:effectLst>
              <a:outerShdw blurRad="33867" rotWithShape="0" algn="tr" dir="8100000" dist="25400">
                <a:srgbClr val="000000">
                  <a:alpha val="40000"/>
                </a:srgbClr>
              </a:outerShdw>
            </a:effectLst>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chemeClr val="dk1"/>
                </a:buClr>
                <a:buSzPts val="1200"/>
                <a:buFont typeface="Montserrat"/>
                <a:buNone/>
              </a:pPr>
              <a:r>
                <a:t/>
              </a:r>
              <a:endParaRPr b="0" i="0" sz="1200" u="none" cap="none" strike="noStrike">
                <a:solidFill>
                  <a:srgbClr val="FFFFFF"/>
                </a:solidFill>
                <a:latin typeface="Montserrat"/>
                <a:ea typeface="Montserrat"/>
                <a:cs typeface="Montserrat"/>
                <a:sym typeface="Montserrat"/>
              </a:endParaRPr>
            </a:p>
          </p:txBody>
        </p:sp>
        <p:sp>
          <p:nvSpPr>
            <p:cNvPr id="1077" name="Google Shape;1077;g348f093c0de_0_934"/>
            <p:cNvSpPr/>
            <p:nvPr/>
          </p:nvSpPr>
          <p:spPr>
            <a:xfrm rot="-5400000">
              <a:off x="8416120" y="2229438"/>
              <a:ext cx="779400" cy="720600"/>
            </a:xfrm>
            <a:prstGeom prst="hexagon">
              <a:avLst>
                <a:gd fmla="val 25000" name="adj"/>
                <a:gd fmla="val 115470" name="vf"/>
              </a:avLst>
            </a:prstGeom>
            <a:solidFill>
              <a:srgbClr val="13294B"/>
            </a:solidFill>
            <a:ln>
              <a:noFill/>
            </a:ln>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chemeClr val="dk1"/>
                </a:buClr>
                <a:buSzPts val="1200"/>
                <a:buFont typeface="Montserrat"/>
                <a:buNone/>
              </a:pPr>
              <a:r>
                <a:t/>
              </a:r>
              <a:endParaRPr b="0" i="0" sz="1200" u="none" cap="none" strike="noStrike">
                <a:solidFill>
                  <a:srgbClr val="FFFFFF"/>
                </a:solidFill>
                <a:latin typeface="Montserrat"/>
                <a:ea typeface="Montserrat"/>
                <a:cs typeface="Montserrat"/>
                <a:sym typeface="Montserrat"/>
              </a:endParaRPr>
            </a:p>
          </p:txBody>
        </p:sp>
        <p:sp>
          <p:nvSpPr>
            <p:cNvPr id="1078" name="Google Shape;1078;g348f093c0de_0_934"/>
            <p:cNvSpPr txBox="1"/>
            <p:nvPr/>
          </p:nvSpPr>
          <p:spPr>
            <a:xfrm>
              <a:off x="8546718" y="2404998"/>
              <a:ext cx="518400" cy="369300"/>
            </a:xfrm>
            <a:prstGeom prst="rect">
              <a:avLst/>
            </a:prstGeom>
            <a:noFill/>
            <a:ln>
              <a:noFill/>
            </a:ln>
          </p:spPr>
          <p:txBody>
            <a:bodyPr anchorCtr="0" anchor="t" bIns="30475" lIns="60950" spcFirstLastPara="1" rIns="60950" wrap="square" tIns="30475">
              <a:spAutoFit/>
            </a:bodyPr>
            <a:lstStyle/>
            <a:p>
              <a:pPr indent="0" lvl="0" marL="0" marR="0" rtl="0" algn="l">
                <a:lnSpc>
                  <a:spcPct val="100000"/>
                </a:lnSpc>
                <a:spcBef>
                  <a:spcPts val="0"/>
                </a:spcBef>
                <a:spcAft>
                  <a:spcPts val="0"/>
                </a:spcAft>
                <a:buClr>
                  <a:srgbClr val="FFFFFF"/>
                </a:buClr>
                <a:buSzPts val="1200"/>
                <a:buFont typeface="Montserrat"/>
                <a:buNone/>
              </a:pPr>
              <a:r>
                <a:rPr b="0" i="0" lang="en-US" sz="1200" u="none" cap="none" strike="noStrike">
                  <a:solidFill>
                    <a:srgbClr val="FFFFFF"/>
                  </a:solidFill>
                  <a:latin typeface="Montserrat"/>
                  <a:ea typeface="Montserrat"/>
                  <a:cs typeface="Montserrat"/>
                  <a:sym typeface="Montserrat"/>
                </a:rPr>
                <a:t>03</a:t>
              </a:r>
              <a:endParaRPr b="0" i="0" sz="900" u="none" cap="none" strike="noStrike">
                <a:solidFill>
                  <a:srgbClr val="000000"/>
                </a:solidFill>
                <a:latin typeface="Arial"/>
                <a:ea typeface="Arial"/>
                <a:cs typeface="Arial"/>
                <a:sym typeface="Arial"/>
              </a:endParaRPr>
            </a:p>
          </p:txBody>
        </p:sp>
      </p:grpSp>
      <p:grpSp>
        <p:nvGrpSpPr>
          <p:cNvPr id="1079" name="Google Shape;1079;g348f093c0de_0_934"/>
          <p:cNvGrpSpPr/>
          <p:nvPr/>
        </p:nvGrpSpPr>
        <p:grpSpPr>
          <a:xfrm>
            <a:off x="5953170" y="3983642"/>
            <a:ext cx="4841523" cy="564030"/>
            <a:chOff x="8445520" y="2162301"/>
            <a:chExt cx="7261922" cy="846002"/>
          </a:xfrm>
        </p:grpSpPr>
        <p:sp>
          <p:nvSpPr>
            <p:cNvPr id="1080" name="Google Shape;1080;g348f093c0de_0_934"/>
            <p:cNvSpPr/>
            <p:nvPr/>
          </p:nvSpPr>
          <p:spPr>
            <a:xfrm>
              <a:off x="15643242" y="2162301"/>
              <a:ext cx="64200" cy="846000"/>
            </a:xfrm>
            <a:prstGeom prst="rect">
              <a:avLst/>
            </a:prstGeom>
            <a:solidFill>
              <a:srgbClr val="13294B"/>
            </a:solidFill>
            <a:ln>
              <a:noFill/>
            </a:ln>
            <a:effectLst>
              <a:outerShdw blurRad="33867" rotWithShape="0" algn="tr" dir="8100000" dist="25400">
                <a:srgbClr val="000000">
                  <a:alpha val="40000"/>
                </a:srgbClr>
              </a:outerShdw>
            </a:effectLst>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chemeClr val="dk1"/>
                </a:buClr>
                <a:buSzPts val="1200"/>
                <a:buFont typeface="Montserrat"/>
                <a:buNone/>
              </a:pPr>
              <a:r>
                <a:t/>
              </a:r>
              <a:endParaRPr b="0" i="0" sz="1200" u="none" cap="none" strike="noStrike">
                <a:solidFill>
                  <a:srgbClr val="FFFFFF"/>
                </a:solidFill>
                <a:latin typeface="Montserrat"/>
                <a:ea typeface="Montserrat"/>
                <a:cs typeface="Montserrat"/>
                <a:sym typeface="Montserrat"/>
              </a:endParaRPr>
            </a:p>
          </p:txBody>
        </p:sp>
        <p:sp>
          <p:nvSpPr>
            <p:cNvPr id="1081" name="Google Shape;1081;g348f093c0de_0_934"/>
            <p:cNvSpPr/>
            <p:nvPr/>
          </p:nvSpPr>
          <p:spPr>
            <a:xfrm flipH="1">
              <a:off x="9222942" y="2162303"/>
              <a:ext cx="6420300" cy="846000"/>
            </a:xfrm>
            <a:prstGeom prst="homePlate">
              <a:avLst>
                <a:gd fmla="val 38611" name="adj"/>
              </a:avLst>
            </a:prstGeom>
            <a:solidFill>
              <a:srgbClr val="FFFFFF"/>
            </a:solidFill>
            <a:ln>
              <a:noFill/>
            </a:ln>
            <a:effectLst>
              <a:outerShdw blurRad="33867" rotWithShape="0" algn="tr" dir="8100000" dist="25400">
                <a:srgbClr val="000000">
                  <a:alpha val="40000"/>
                </a:srgbClr>
              </a:outerShdw>
            </a:effectLst>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chemeClr val="dk1"/>
                </a:buClr>
                <a:buSzPts val="1200"/>
                <a:buFont typeface="Montserrat"/>
                <a:buNone/>
              </a:pPr>
              <a:r>
                <a:t/>
              </a:r>
              <a:endParaRPr b="0" i="0" sz="1200" u="none" cap="none" strike="noStrike">
                <a:solidFill>
                  <a:srgbClr val="FFFFFF"/>
                </a:solidFill>
                <a:latin typeface="Montserrat"/>
                <a:ea typeface="Montserrat"/>
                <a:cs typeface="Montserrat"/>
                <a:sym typeface="Montserrat"/>
              </a:endParaRPr>
            </a:p>
          </p:txBody>
        </p:sp>
        <p:sp>
          <p:nvSpPr>
            <p:cNvPr id="1082" name="Google Shape;1082;g348f093c0de_0_934"/>
            <p:cNvSpPr/>
            <p:nvPr/>
          </p:nvSpPr>
          <p:spPr>
            <a:xfrm rot="-5400000">
              <a:off x="8416120" y="2229438"/>
              <a:ext cx="779400" cy="720600"/>
            </a:xfrm>
            <a:prstGeom prst="hexagon">
              <a:avLst>
                <a:gd fmla="val 25000" name="adj"/>
                <a:gd fmla="val 115470" name="vf"/>
              </a:avLst>
            </a:prstGeom>
            <a:solidFill>
              <a:srgbClr val="13294B"/>
            </a:solidFill>
            <a:ln>
              <a:noFill/>
            </a:ln>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chemeClr val="dk1"/>
                </a:buClr>
                <a:buSzPts val="1200"/>
                <a:buFont typeface="Montserrat"/>
                <a:buNone/>
              </a:pPr>
              <a:r>
                <a:t/>
              </a:r>
              <a:endParaRPr b="0" i="0" sz="1200" u="none" cap="none" strike="noStrike">
                <a:solidFill>
                  <a:srgbClr val="FFFFFF"/>
                </a:solidFill>
                <a:latin typeface="Montserrat"/>
                <a:ea typeface="Montserrat"/>
                <a:cs typeface="Montserrat"/>
                <a:sym typeface="Montserrat"/>
              </a:endParaRPr>
            </a:p>
          </p:txBody>
        </p:sp>
        <p:sp>
          <p:nvSpPr>
            <p:cNvPr id="1083" name="Google Shape;1083;g348f093c0de_0_934"/>
            <p:cNvSpPr txBox="1"/>
            <p:nvPr/>
          </p:nvSpPr>
          <p:spPr>
            <a:xfrm>
              <a:off x="8546718" y="2404998"/>
              <a:ext cx="518400" cy="369300"/>
            </a:xfrm>
            <a:prstGeom prst="rect">
              <a:avLst/>
            </a:prstGeom>
            <a:noFill/>
            <a:ln>
              <a:noFill/>
            </a:ln>
          </p:spPr>
          <p:txBody>
            <a:bodyPr anchorCtr="0" anchor="t" bIns="30475" lIns="60950" spcFirstLastPara="1" rIns="60950" wrap="square" tIns="30475">
              <a:spAutoFit/>
            </a:bodyPr>
            <a:lstStyle/>
            <a:p>
              <a:pPr indent="0" lvl="0" marL="0" marR="0" rtl="0" algn="l">
                <a:lnSpc>
                  <a:spcPct val="100000"/>
                </a:lnSpc>
                <a:spcBef>
                  <a:spcPts val="0"/>
                </a:spcBef>
                <a:spcAft>
                  <a:spcPts val="0"/>
                </a:spcAft>
                <a:buClr>
                  <a:srgbClr val="FFFFFF"/>
                </a:buClr>
                <a:buSzPts val="1200"/>
                <a:buFont typeface="Montserrat"/>
                <a:buNone/>
              </a:pPr>
              <a:r>
                <a:rPr b="0" i="0" lang="en-US" sz="1200" u="none" cap="none" strike="noStrike">
                  <a:solidFill>
                    <a:srgbClr val="FFFFFF"/>
                  </a:solidFill>
                  <a:latin typeface="Montserrat"/>
                  <a:ea typeface="Montserrat"/>
                  <a:cs typeface="Montserrat"/>
                  <a:sym typeface="Montserrat"/>
                </a:rPr>
                <a:t>04</a:t>
              </a:r>
              <a:endParaRPr b="0" i="0" sz="900" u="none" cap="none" strike="noStrike">
                <a:solidFill>
                  <a:srgbClr val="000000"/>
                </a:solidFill>
                <a:latin typeface="Arial"/>
                <a:ea typeface="Arial"/>
                <a:cs typeface="Arial"/>
                <a:sym typeface="Arial"/>
              </a:endParaRPr>
            </a:p>
          </p:txBody>
        </p:sp>
      </p:grpSp>
      <p:grpSp>
        <p:nvGrpSpPr>
          <p:cNvPr id="1084" name="Google Shape;1084;g348f093c0de_0_934"/>
          <p:cNvGrpSpPr/>
          <p:nvPr/>
        </p:nvGrpSpPr>
        <p:grpSpPr>
          <a:xfrm>
            <a:off x="5953170" y="4830987"/>
            <a:ext cx="4841523" cy="564030"/>
            <a:chOff x="8445520" y="2162301"/>
            <a:chExt cx="7261922" cy="846002"/>
          </a:xfrm>
        </p:grpSpPr>
        <p:sp>
          <p:nvSpPr>
            <p:cNvPr id="1085" name="Google Shape;1085;g348f093c0de_0_934"/>
            <p:cNvSpPr/>
            <p:nvPr/>
          </p:nvSpPr>
          <p:spPr>
            <a:xfrm>
              <a:off x="15643242" y="2162301"/>
              <a:ext cx="64200" cy="846000"/>
            </a:xfrm>
            <a:prstGeom prst="rect">
              <a:avLst/>
            </a:prstGeom>
            <a:solidFill>
              <a:srgbClr val="13294B"/>
            </a:solidFill>
            <a:ln>
              <a:noFill/>
            </a:ln>
            <a:effectLst>
              <a:outerShdw blurRad="33867" rotWithShape="0" algn="tr" dir="8100000" dist="25400">
                <a:srgbClr val="000000">
                  <a:alpha val="40000"/>
                </a:srgbClr>
              </a:outerShdw>
            </a:effectLst>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chemeClr val="dk1"/>
                </a:buClr>
                <a:buSzPts val="1200"/>
                <a:buFont typeface="Montserrat"/>
                <a:buNone/>
              </a:pPr>
              <a:r>
                <a:t/>
              </a:r>
              <a:endParaRPr b="0" i="0" sz="1200" u="none" cap="none" strike="noStrike">
                <a:solidFill>
                  <a:srgbClr val="FFFFFF"/>
                </a:solidFill>
                <a:latin typeface="Montserrat"/>
                <a:ea typeface="Montserrat"/>
                <a:cs typeface="Montserrat"/>
                <a:sym typeface="Montserrat"/>
              </a:endParaRPr>
            </a:p>
          </p:txBody>
        </p:sp>
        <p:sp>
          <p:nvSpPr>
            <p:cNvPr id="1086" name="Google Shape;1086;g348f093c0de_0_934"/>
            <p:cNvSpPr/>
            <p:nvPr/>
          </p:nvSpPr>
          <p:spPr>
            <a:xfrm flipH="1">
              <a:off x="9222942" y="2162303"/>
              <a:ext cx="6420300" cy="846000"/>
            </a:xfrm>
            <a:prstGeom prst="homePlate">
              <a:avLst>
                <a:gd fmla="val 38611" name="adj"/>
              </a:avLst>
            </a:prstGeom>
            <a:solidFill>
              <a:srgbClr val="FFFFFF"/>
            </a:solidFill>
            <a:ln>
              <a:noFill/>
            </a:ln>
            <a:effectLst>
              <a:outerShdw blurRad="33867" rotWithShape="0" algn="tr" dir="8100000" dist="25400">
                <a:srgbClr val="000000">
                  <a:alpha val="40000"/>
                </a:srgbClr>
              </a:outerShdw>
            </a:effectLst>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chemeClr val="dk1"/>
                </a:buClr>
                <a:buSzPts val="1200"/>
                <a:buFont typeface="Montserrat"/>
                <a:buNone/>
              </a:pPr>
              <a:r>
                <a:t/>
              </a:r>
              <a:endParaRPr b="0" i="0" sz="1200" u="none" cap="none" strike="noStrike">
                <a:solidFill>
                  <a:srgbClr val="FFFFFF"/>
                </a:solidFill>
                <a:latin typeface="Montserrat"/>
                <a:ea typeface="Montserrat"/>
                <a:cs typeface="Montserrat"/>
                <a:sym typeface="Montserrat"/>
              </a:endParaRPr>
            </a:p>
          </p:txBody>
        </p:sp>
        <p:sp>
          <p:nvSpPr>
            <p:cNvPr id="1087" name="Google Shape;1087;g348f093c0de_0_934"/>
            <p:cNvSpPr/>
            <p:nvPr/>
          </p:nvSpPr>
          <p:spPr>
            <a:xfrm rot="-5400000">
              <a:off x="8416120" y="2229438"/>
              <a:ext cx="779400" cy="720600"/>
            </a:xfrm>
            <a:prstGeom prst="hexagon">
              <a:avLst>
                <a:gd fmla="val 25000" name="adj"/>
                <a:gd fmla="val 115470" name="vf"/>
              </a:avLst>
            </a:prstGeom>
            <a:solidFill>
              <a:srgbClr val="13294B"/>
            </a:solidFill>
            <a:ln>
              <a:noFill/>
            </a:ln>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chemeClr val="dk1"/>
                </a:buClr>
                <a:buSzPts val="1200"/>
                <a:buFont typeface="Montserrat"/>
                <a:buNone/>
              </a:pPr>
              <a:r>
                <a:t/>
              </a:r>
              <a:endParaRPr b="0" i="0" sz="1200" u="none" cap="none" strike="noStrike">
                <a:solidFill>
                  <a:srgbClr val="FFFFFF"/>
                </a:solidFill>
                <a:latin typeface="Montserrat"/>
                <a:ea typeface="Montserrat"/>
                <a:cs typeface="Montserrat"/>
                <a:sym typeface="Montserrat"/>
              </a:endParaRPr>
            </a:p>
          </p:txBody>
        </p:sp>
        <p:sp>
          <p:nvSpPr>
            <p:cNvPr id="1088" name="Google Shape;1088;g348f093c0de_0_934"/>
            <p:cNvSpPr txBox="1"/>
            <p:nvPr/>
          </p:nvSpPr>
          <p:spPr>
            <a:xfrm>
              <a:off x="8546718" y="2404998"/>
              <a:ext cx="518400" cy="369300"/>
            </a:xfrm>
            <a:prstGeom prst="rect">
              <a:avLst/>
            </a:prstGeom>
            <a:noFill/>
            <a:ln>
              <a:noFill/>
            </a:ln>
          </p:spPr>
          <p:txBody>
            <a:bodyPr anchorCtr="0" anchor="t" bIns="30475" lIns="60950" spcFirstLastPara="1" rIns="60950" wrap="square" tIns="30475">
              <a:spAutoFit/>
            </a:bodyPr>
            <a:lstStyle/>
            <a:p>
              <a:pPr indent="0" lvl="0" marL="0" marR="0" rtl="0" algn="l">
                <a:lnSpc>
                  <a:spcPct val="100000"/>
                </a:lnSpc>
                <a:spcBef>
                  <a:spcPts val="0"/>
                </a:spcBef>
                <a:spcAft>
                  <a:spcPts val="0"/>
                </a:spcAft>
                <a:buClr>
                  <a:srgbClr val="FFFFFF"/>
                </a:buClr>
                <a:buSzPts val="1200"/>
                <a:buFont typeface="Montserrat"/>
                <a:buNone/>
              </a:pPr>
              <a:r>
                <a:rPr b="0" i="0" lang="en-US" sz="1200" u="none" cap="none" strike="noStrike">
                  <a:solidFill>
                    <a:srgbClr val="FFFFFF"/>
                  </a:solidFill>
                  <a:latin typeface="Montserrat"/>
                  <a:ea typeface="Montserrat"/>
                  <a:cs typeface="Montserrat"/>
                  <a:sym typeface="Montserrat"/>
                </a:rPr>
                <a:t>05</a:t>
              </a:r>
              <a:endParaRPr b="0" i="0" sz="900" u="none" cap="none" strike="noStrike">
                <a:solidFill>
                  <a:srgbClr val="000000"/>
                </a:solidFill>
                <a:latin typeface="Arial"/>
                <a:ea typeface="Arial"/>
                <a:cs typeface="Arial"/>
                <a:sym typeface="Arial"/>
              </a:endParaRPr>
            </a:p>
          </p:txBody>
        </p:sp>
      </p:grpSp>
      <p:grpSp>
        <p:nvGrpSpPr>
          <p:cNvPr id="1089" name="Google Shape;1089;g348f093c0de_0_934"/>
          <p:cNvGrpSpPr/>
          <p:nvPr/>
        </p:nvGrpSpPr>
        <p:grpSpPr>
          <a:xfrm>
            <a:off x="5953170" y="5678333"/>
            <a:ext cx="4841523" cy="564030"/>
            <a:chOff x="8445520" y="2162301"/>
            <a:chExt cx="7261922" cy="846002"/>
          </a:xfrm>
        </p:grpSpPr>
        <p:sp>
          <p:nvSpPr>
            <p:cNvPr id="1090" name="Google Shape;1090;g348f093c0de_0_934"/>
            <p:cNvSpPr/>
            <p:nvPr/>
          </p:nvSpPr>
          <p:spPr>
            <a:xfrm>
              <a:off x="15643242" y="2162301"/>
              <a:ext cx="64200" cy="846000"/>
            </a:xfrm>
            <a:prstGeom prst="rect">
              <a:avLst/>
            </a:prstGeom>
            <a:solidFill>
              <a:srgbClr val="13294B"/>
            </a:solidFill>
            <a:ln>
              <a:noFill/>
            </a:ln>
            <a:effectLst>
              <a:outerShdw blurRad="33867" rotWithShape="0" algn="tr" dir="8100000" dist="25400">
                <a:srgbClr val="000000">
                  <a:alpha val="40000"/>
                </a:srgbClr>
              </a:outerShdw>
            </a:effectLst>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chemeClr val="dk1"/>
                </a:buClr>
                <a:buSzPts val="1200"/>
                <a:buFont typeface="Montserrat"/>
                <a:buNone/>
              </a:pPr>
              <a:r>
                <a:t/>
              </a:r>
              <a:endParaRPr b="0" i="0" sz="1200" u="none" cap="none" strike="noStrike">
                <a:solidFill>
                  <a:srgbClr val="FFFFFF"/>
                </a:solidFill>
                <a:latin typeface="Montserrat"/>
                <a:ea typeface="Montserrat"/>
                <a:cs typeface="Montserrat"/>
                <a:sym typeface="Montserrat"/>
              </a:endParaRPr>
            </a:p>
          </p:txBody>
        </p:sp>
        <p:sp>
          <p:nvSpPr>
            <p:cNvPr id="1091" name="Google Shape;1091;g348f093c0de_0_934"/>
            <p:cNvSpPr/>
            <p:nvPr/>
          </p:nvSpPr>
          <p:spPr>
            <a:xfrm flipH="1">
              <a:off x="9222942" y="2162303"/>
              <a:ext cx="6420300" cy="846000"/>
            </a:xfrm>
            <a:prstGeom prst="homePlate">
              <a:avLst>
                <a:gd fmla="val 38611" name="adj"/>
              </a:avLst>
            </a:prstGeom>
            <a:solidFill>
              <a:srgbClr val="FFFFFF"/>
            </a:solidFill>
            <a:ln>
              <a:noFill/>
            </a:ln>
            <a:effectLst>
              <a:outerShdw blurRad="33867" rotWithShape="0" algn="tr" dir="8100000" dist="25400">
                <a:srgbClr val="000000">
                  <a:alpha val="40000"/>
                </a:srgbClr>
              </a:outerShdw>
            </a:effectLst>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chemeClr val="dk1"/>
                </a:buClr>
                <a:buSzPts val="1200"/>
                <a:buFont typeface="Montserrat"/>
                <a:buNone/>
              </a:pPr>
              <a:r>
                <a:t/>
              </a:r>
              <a:endParaRPr b="0" i="0" sz="1200" u="none" cap="none" strike="noStrike">
                <a:solidFill>
                  <a:srgbClr val="FFFFFF"/>
                </a:solidFill>
                <a:latin typeface="Montserrat"/>
                <a:ea typeface="Montserrat"/>
                <a:cs typeface="Montserrat"/>
                <a:sym typeface="Montserrat"/>
              </a:endParaRPr>
            </a:p>
          </p:txBody>
        </p:sp>
        <p:sp>
          <p:nvSpPr>
            <p:cNvPr id="1092" name="Google Shape;1092;g348f093c0de_0_934"/>
            <p:cNvSpPr/>
            <p:nvPr/>
          </p:nvSpPr>
          <p:spPr>
            <a:xfrm rot="-5400000">
              <a:off x="8416120" y="2229438"/>
              <a:ext cx="779400" cy="720600"/>
            </a:xfrm>
            <a:prstGeom prst="hexagon">
              <a:avLst>
                <a:gd fmla="val 25000" name="adj"/>
                <a:gd fmla="val 115470" name="vf"/>
              </a:avLst>
            </a:prstGeom>
            <a:solidFill>
              <a:srgbClr val="13294B"/>
            </a:solidFill>
            <a:ln>
              <a:noFill/>
            </a:ln>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chemeClr val="dk1"/>
                </a:buClr>
                <a:buSzPts val="1200"/>
                <a:buFont typeface="Montserrat"/>
                <a:buNone/>
              </a:pPr>
              <a:r>
                <a:t/>
              </a:r>
              <a:endParaRPr b="0" i="0" sz="1200" u="none" cap="none" strike="noStrike">
                <a:solidFill>
                  <a:srgbClr val="FFFFFF"/>
                </a:solidFill>
                <a:latin typeface="Montserrat"/>
                <a:ea typeface="Montserrat"/>
                <a:cs typeface="Montserrat"/>
                <a:sym typeface="Montserrat"/>
              </a:endParaRPr>
            </a:p>
          </p:txBody>
        </p:sp>
        <p:sp>
          <p:nvSpPr>
            <p:cNvPr id="1093" name="Google Shape;1093;g348f093c0de_0_934"/>
            <p:cNvSpPr txBox="1"/>
            <p:nvPr/>
          </p:nvSpPr>
          <p:spPr>
            <a:xfrm>
              <a:off x="8546718" y="2404998"/>
              <a:ext cx="518400" cy="369300"/>
            </a:xfrm>
            <a:prstGeom prst="rect">
              <a:avLst/>
            </a:prstGeom>
            <a:noFill/>
            <a:ln>
              <a:noFill/>
            </a:ln>
          </p:spPr>
          <p:txBody>
            <a:bodyPr anchorCtr="0" anchor="t" bIns="30475" lIns="60950" spcFirstLastPara="1" rIns="60950" wrap="square" tIns="30475">
              <a:spAutoFit/>
            </a:bodyPr>
            <a:lstStyle/>
            <a:p>
              <a:pPr indent="0" lvl="0" marL="0" marR="0" rtl="0" algn="l">
                <a:lnSpc>
                  <a:spcPct val="100000"/>
                </a:lnSpc>
                <a:spcBef>
                  <a:spcPts val="0"/>
                </a:spcBef>
                <a:spcAft>
                  <a:spcPts val="0"/>
                </a:spcAft>
                <a:buClr>
                  <a:srgbClr val="FFFFFF"/>
                </a:buClr>
                <a:buSzPts val="1200"/>
                <a:buFont typeface="Montserrat"/>
                <a:buNone/>
              </a:pPr>
              <a:r>
                <a:rPr b="0" i="0" lang="en-US" sz="1200" u="none" cap="none" strike="noStrike">
                  <a:solidFill>
                    <a:srgbClr val="FFFFFF"/>
                  </a:solidFill>
                  <a:latin typeface="Montserrat"/>
                  <a:ea typeface="Montserrat"/>
                  <a:cs typeface="Montserrat"/>
                  <a:sym typeface="Montserrat"/>
                </a:rPr>
                <a:t>06</a:t>
              </a:r>
              <a:endParaRPr b="0" i="0" sz="900" u="none" cap="none" strike="noStrike">
                <a:solidFill>
                  <a:srgbClr val="000000"/>
                </a:solidFill>
                <a:latin typeface="Arial"/>
                <a:ea typeface="Arial"/>
                <a:cs typeface="Arial"/>
                <a:sym typeface="Arial"/>
              </a:endParaRPr>
            </a:p>
          </p:txBody>
        </p:sp>
      </p:grpSp>
      <p:sp>
        <p:nvSpPr>
          <p:cNvPr id="1094" name="Google Shape;1094;g348f093c0de_0_934"/>
          <p:cNvSpPr txBox="1"/>
          <p:nvPr>
            <p:ph type="title"/>
          </p:nvPr>
        </p:nvSpPr>
        <p:spPr>
          <a:xfrm>
            <a:off x="5365033" y="529617"/>
            <a:ext cx="5429100" cy="477300"/>
          </a:xfrm>
          <a:prstGeom prst="rect">
            <a:avLst/>
          </a:prstGeom>
          <a:noFill/>
          <a:ln>
            <a:noFill/>
          </a:ln>
        </p:spPr>
        <p:txBody>
          <a:bodyPr anchorCtr="0" anchor="t" bIns="60950" lIns="60950" spcFirstLastPara="1" rIns="60950" wrap="square" tIns="60950">
            <a:noAutofit/>
          </a:bodyPr>
          <a:lstStyle>
            <a:lvl1pPr lvl="0" marR="0" rtl="0" algn="l">
              <a:lnSpc>
                <a:spcPct val="100000"/>
              </a:lnSpc>
              <a:spcBef>
                <a:spcPts val="0"/>
              </a:spcBef>
              <a:spcAft>
                <a:spcPts val="0"/>
              </a:spcAft>
              <a:buClr>
                <a:srgbClr val="13294B"/>
              </a:buClr>
              <a:buSzPts val="2900"/>
              <a:buFont typeface="Montserrat"/>
              <a:buNone/>
              <a:defRPr b="1" i="0" sz="2900" u="none" cap="none" strike="noStrike">
                <a:solidFill>
                  <a:srgbClr val="13294B"/>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Montserrat"/>
                <a:ea typeface="Montserrat"/>
                <a:cs typeface="Montserrat"/>
                <a:sym typeface="Montserrat"/>
              </a:defRPr>
            </a:lvl9pPr>
          </a:lstStyle>
          <a:p/>
        </p:txBody>
      </p:sp>
      <p:sp>
        <p:nvSpPr>
          <p:cNvPr id="1095" name="Google Shape;1095;g348f093c0de_0_934"/>
          <p:cNvSpPr txBox="1"/>
          <p:nvPr>
            <p:ph idx="1" type="subTitle"/>
          </p:nvPr>
        </p:nvSpPr>
        <p:spPr>
          <a:xfrm>
            <a:off x="7223583" y="1547700"/>
            <a:ext cx="3375900" cy="340500"/>
          </a:xfrm>
          <a:prstGeom prst="rect">
            <a:avLst/>
          </a:prstGeom>
          <a:noFill/>
          <a:ln>
            <a:noFill/>
          </a:ln>
        </p:spPr>
        <p:txBody>
          <a:bodyPr anchorCtr="0" anchor="t" bIns="60950" lIns="60950" spcFirstLastPara="1" rIns="60950" wrap="square" tIns="60950">
            <a:noAutofit/>
          </a:bodyPr>
          <a:lstStyle>
            <a:lvl1pPr lvl="0" marR="0" rtl="0" algn="l">
              <a:lnSpc>
                <a:spcPct val="100000"/>
              </a:lnSpc>
              <a:spcBef>
                <a:spcPts val="0"/>
              </a:spcBef>
              <a:spcAft>
                <a:spcPts val="0"/>
              </a:spcAft>
              <a:buClr>
                <a:srgbClr val="000000"/>
              </a:buClr>
              <a:buSzPts val="1800"/>
              <a:buFont typeface="Montserrat"/>
              <a:buNone/>
              <a:defRPr b="1" i="0" sz="1800" u="none" cap="none" strike="noStrike">
                <a:solidFill>
                  <a:srgbClr val="000000"/>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900"/>
              <a:buFont typeface="Arial"/>
              <a:buNone/>
              <a:defRPr b="1" i="0" sz="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900"/>
              <a:buFont typeface="Arial"/>
              <a:buNone/>
              <a:defRPr b="1" i="0" sz="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900"/>
              <a:buFont typeface="Arial"/>
              <a:buNone/>
              <a:defRPr b="1" i="0" sz="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900"/>
              <a:buFont typeface="Arial"/>
              <a:buNone/>
              <a:defRPr b="1" i="0" sz="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900"/>
              <a:buFont typeface="Arial"/>
              <a:buNone/>
              <a:defRPr b="1" i="0" sz="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900"/>
              <a:buFont typeface="Arial"/>
              <a:buNone/>
              <a:defRPr b="1" i="0" sz="900" u="none" cap="none" strike="noStrike">
                <a:solidFill>
                  <a:srgbClr val="000000"/>
                </a:solidFill>
                <a:latin typeface="Arial"/>
                <a:ea typeface="Arial"/>
                <a:cs typeface="Arial"/>
                <a:sym typeface="Arial"/>
              </a:defRPr>
            </a:lvl9pPr>
          </a:lstStyle>
          <a:p/>
        </p:txBody>
      </p:sp>
      <p:sp>
        <p:nvSpPr>
          <p:cNvPr id="1096" name="Google Shape;1096;g348f093c0de_0_934"/>
          <p:cNvSpPr txBox="1"/>
          <p:nvPr>
            <p:ph idx="2" type="subTitle"/>
          </p:nvPr>
        </p:nvSpPr>
        <p:spPr>
          <a:xfrm>
            <a:off x="7223583" y="2400675"/>
            <a:ext cx="3375900" cy="340500"/>
          </a:xfrm>
          <a:prstGeom prst="rect">
            <a:avLst/>
          </a:prstGeom>
          <a:noFill/>
          <a:ln>
            <a:noFill/>
          </a:ln>
        </p:spPr>
        <p:txBody>
          <a:bodyPr anchorCtr="0" anchor="t" bIns="60950" lIns="60950" spcFirstLastPara="1" rIns="60950" wrap="square" tIns="60950">
            <a:noAutofit/>
          </a:bodyPr>
          <a:lstStyle>
            <a:lvl1pPr lvl="0" marR="0" rtl="0" algn="l">
              <a:lnSpc>
                <a:spcPct val="100000"/>
              </a:lnSpc>
              <a:spcBef>
                <a:spcPts val="0"/>
              </a:spcBef>
              <a:spcAft>
                <a:spcPts val="0"/>
              </a:spcAft>
              <a:buClr>
                <a:srgbClr val="000000"/>
              </a:buClr>
              <a:buSzPts val="1800"/>
              <a:buFont typeface="Montserrat"/>
              <a:buNone/>
              <a:defRPr b="1" i="0" sz="1800" u="none" cap="none" strike="noStrike">
                <a:solidFill>
                  <a:srgbClr val="000000"/>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900"/>
              <a:buFont typeface="Arial"/>
              <a:buNone/>
              <a:defRPr b="1" i="0" sz="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900"/>
              <a:buFont typeface="Arial"/>
              <a:buNone/>
              <a:defRPr b="1" i="0" sz="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900"/>
              <a:buFont typeface="Arial"/>
              <a:buNone/>
              <a:defRPr b="1" i="0" sz="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900"/>
              <a:buFont typeface="Arial"/>
              <a:buNone/>
              <a:defRPr b="1" i="0" sz="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900"/>
              <a:buFont typeface="Arial"/>
              <a:buNone/>
              <a:defRPr b="1" i="0" sz="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900"/>
              <a:buFont typeface="Arial"/>
              <a:buNone/>
              <a:defRPr b="1" i="0" sz="900" u="none" cap="none" strike="noStrike">
                <a:solidFill>
                  <a:srgbClr val="000000"/>
                </a:solidFill>
                <a:latin typeface="Arial"/>
                <a:ea typeface="Arial"/>
                <a:cs typeface="Arial"/>
                <a:sym typeface="Arial"/>
              </a:defRPr>
            </a:lvl9pPr>
          </a:lstStyle>
          <a:p/>
        </p:txBody>
      </p:sp>
      <p:sp>
        <p:nvSpPr>
          <p:cNvPr id="1097" name="Google Shape;1097;g348f093c0de_0_934"/>
          <p:cNvSpPr txBox="1"/>
          <p:nvPr>
            <p:ph idx="3" type="subTitle"/>
          </p:nvPr>
        </p:nvSpPr>
        <p:spPr>
          <a:xfrm>
            <a:off x="7223583" y="3248017"/>
            <a:ext cx="3375900" cy="340500"/>
          </a:xfrm>
          <a:prstGeom prst="rect">
            <a:avLst/>
          </a:prstGeom>
          <a:noFill/>
          <a:ln>
            <a:noFill/>
          </a:ln>
        </p:spPr>
        <p:txBody>
          <a:bodyPr anchorCtr="0" anchor="t" bIns="60950" lIns="60950" spcFirstLastPara="1" rIns="60950" wrap="square" tIns="60950">
            <a:noAutofit/>
          </a:bodyPr>
          <a:lstStyle>
            <a:lvl1pPr lvl="0" marR="0" rtl="0" algn="l">
              <a:lnSpc>
                <a:spcPct val="100000"/>
              </a:lnSpc>
              <a:spcBef>
                <a:spcPts val="0"/>
              </a:spcBef>
              <a:spcAft>
                <a:spcPts val="0"/>
              </a:spcAft>
              <a:buClr>
                <a:srgbClr val="000000"/>
              </a:buClr>
              <a:buSzPts val="1800"/>
              <a:buFont typeface="Montserrat"/>
              <a:buNone/>
              <a:defRPr b="1" i="0" sz="1800" u="none" cap="none" strike="noStrike">
                <a:solidFill>
                  <a:srgbClr val="000000"/>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900"/>
              <a:buFont typeface="Arial"/>
              <a:buNone/>
              <a:defRPr b="1" i="0" sz="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900"/>
              <a:buFont typeface="Arial"/>
              <a:buNone/>
              <a:defRPr b="1" i="0" sz="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900"/>
              <a:buFont typeface="Arial"/>
              <a:buNone/>
              <a:defRPr b="1" i="0" sz="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900"/>
              <a:buFont typeface="Arial"/>
              <a:buNone/>
              <a:defRPr b="1" i="0" sz="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900"/>
              <a:buFont typeface="Arial"/>
              <a:buNone/>
              <a:defRPr b="1" i="0" sz="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900"/>
              <a:buFont typeface="Arial"/>
              <a:buNone/>
              <a:defRPr b="1" i="0" sz="900" u="none" cap="none" strike="noStrike">
                <a:solidFill>
                  <a:srgbClr val="000000"/>
                </a:solidFill>
                <a:latin typeface="Arial"/>
                <a:ea typeface="Arial"/>
                <a:cs typeface="Arial"/>
                <a:sym typeface="Arial"/>
              </a:defRPr>
            </a:lvl9pPr>
          </a:lstStyle>
          <a:p/>
        </p:txBody>
      </p:sp>
      <p:sp>
        <p:nvSpPr>
          <p:cNvPr id="1098" name="Google Shape;1098;g348f093c0de_0_934"/>
          <p:cNvSpPr txBox="1"/>
          <p:nvPr>
            <p:ph idx="4" type="subTitle"/>
          </p:nvPr>
        </p:nvSpPr>
        <p:spPr>
          <a:xfrm>
            <a:off x="7223583" y="4095375"/>
            <a:ext cx="3375900" cy="340500"/>
          </a:xfrm>
          <a:prstGeom prst="rect">
            <a:avLst/>
          </a:prstGeom>
          <a:noFill/>
          <a:ln>
            <a:noFill/>
          </a:ln>
        </p:spPr>
        <p:txBody>
          <a:bodyPr anchorCtr="0" anchor="t" bIns="60950" lIns="60950" spcFirstLastPara="1" rIns="60950" wrap="square" tIns="60950">
            <a:noAutofit/>
          </a:bodyPr>
          <a:lstStyle>
            <a:lvl1pPr lvl="0" marR="0" rtl="0" algn="l">
              <a:lnSpc>
                <a:spcPct val="100000"/>
              </a:lnSpc>
              <a:spcBef>
                <a:spcPts val="0"/>
              </a:spcBef>
              <a:spcAft>
                <a:spcPts val="0"/>
              </a:spcAft>
              <a:buClr>
                <a:srgbClr val="000000"/>
              </a:buClr>
              <a:buSzPts val="1800"/>
              <a:buFont typeface="Montserrat"/>
              <a:buNone/>
              <a:defRPr b="1" i="0" sz="1800" u="none" cap="none" strike="noStrike">
                <a:solidFill>
                  <a:srgbClr val="000000"/>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900"/>
              <a:buFont typeface="Arial"/>
              <a:buNone/>
              <a:defRPr b="1" i="0" sz="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900"/>
              <a:buFont typeface="Arial"/>
              <a:buNone/>
              <a:defRPr b="1" i="0" sz="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900"/>
              <a:buFont typeface="Arial"/>
              <a:buNone/>
              <a:defRPr b="1" i="0" sz="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900"/>
              <a:buFont typeface="Arial"/>
              <a:buNone/>
              <a:defRPr b="1" i="0" sz="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900"/>
              <a:buFont typeface="Arial"/>
              <a:buNone/>
              <a:defRPr b="1" i="0" sz="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900"/>
              <a:buFont typeface="Arial"/>
              <a:buNone/>
              <a:defRPr b="1" i="0" sz="900" u="none" cap="none" strike="noStrike">
                <a:solidFill>
                  <a:srgbClr val="000000"/>
                </a:solidFill>
                <a:latin typeface="Arial"/>
                <a:ea typeface="Arial"/>
                <a:cs typeface="Arial"/>
                <a:sym typeface="Arial"/>
              </a:defRPr>
            </a:lvl9pPr>
          </a:lstStyle>
          <a:p/>
        </p:txBody>
      </p:sp>
      <p:sp>
        <p:nvSpPr>
          <p:cNvPr id="1099" name="Google Shape;1099;g348f093c0de_0_934"/>
          <p:cNvSpPr txBox="1"/>
          <p:nvPr>
            <p:ph idx="5" type="subTitle"/>
          </p:nvPr>
        </p:nvSpPr>
        <p:spPr>
          <a:xfrm>
            <a:off x="7154417" y="4942708"/>
            <a:ext cx="3375900" cy="340500"/>
          </a:xfrm>
          <a:prstGeom prst="rect">
            <a:avLst/>
          </a:prstGeom>
          <a:noFill/>
          <a:ln>
            <a:noFill/>
          </a:ln>
        </p:spPr>
        <p:txBody>
          <a:bodyPr anchorCtr="0" anchor="t" bIns="60950" lIns="60950" spcFirstLastPara="1" rIns="60950" wrap="square" tIns="60950">
            <a:noAutofit/>
          </a:bodyPr>
          <a:lstStyle>
            <a:lvl1pPr lvl="0" marR="0" rtl="0" algn="l">
              <a:lnSpc>
                <a:spcPct val="100000"/>
              </a:lnSpc>
              <a:spcBef>
                <a:spcPts val="0"/>
              </a:spcBef>
              <a:spcAft>
                <a:spcPts val="0"/>
              </a:spcAft>
              <a:buClr>
                <a:srgbClr val="000000"/>
              </a:buClr>
              <a:buSzPts val="1800"/>
              <a:buFont typeface="Montserrat"/>
              <a:buNone/>
              <a:defRPr b="1" i="0" sz="1800" u="none" cap="none" strike="noStrike">
                <a:solidFill>
                  <a:srgbClr val="000000"/>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900"/>
              <a:buFont typeface="Arial"/>
              <a:buNone/>
              <a:defRPr b="1" i="0" sz="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900"/>
              <a:buFont typeface="Arial"/>
              <a:buNone/>
              <a:defRPr b="1" i="0" sz="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900"/>
              <a:buFont typeface="Arial"/>
              <a:buNone/>
              <a:defRPr b="1" i="0" sz="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900"/>
              <a:buFont typeface="Arial"/>
              <a:buNone/>
              <a:defRPr b="1" i="0" sz="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900"/>
              <a:buFont typeface="Arial"/>
              <a:buNone/>
              <a:defRPr b="1" i="0" sz="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900"/>
              <a:buFont typeface="Arial"/>
              <a:buNone/>
              <a:defRPr b="1" i="0" sz="900" u="none" cap="none" strike="noStrike">
                <a:solidFill>
                  <a:srgbClr val="000000"/>
                </a:solidFill>
                <a:latin typeface="Arial"/>
                <a:ea typeface="Arial"/>
                <a:cs typeface="Arial"/>
                <a:sym typeface="Arial"/>
              </a:defRPr>
            </a:lvl9pPr>
          </a:lstStyle>
          <a:p/>
        </p:txBody>
      </p:sp>
      <p:sp>
        <p:nvSpPr>
          <p:cNvPr id="1100" name="Google Shape;1100;g348f093c0de_0_934"/>
          <p:cNvSpPr txBox="1"/>
          <p:nvPr>
            <p:ph idx="6" type="subTitle"/>
          </p:nvPr>
        </p:nvSpPr>
        <p:spPr>
          <a:xfrm>
            <a:off x="7154417" y="5790050"/>
            <a:ext cx="3375900" cy="340500"/>
          </a:xfrm>
          <a:prstGeom prst="rect">
            <a:avLst/>
          </a:prstGeom>
          <a:noFill/>
          <a:ln>
            <a:noFill/>
          </a:ln>
        </p:spPr>
        <p:txBody>
          <a:bodyPr anchorCtr="0" anchor="t" bIns="60950" lIns="60950" spcFirstLastPara="1" rIns="60950" wrap="square" tIns="60950">
            <a:noAutofit/>
          </a:bodyPr>
          <a:lstStyle>
            <a:lvl1pPr lvl="0" marR="0" rtl="0" algn="l">
              <a:lnSpc>
                <a:spcPct val="100000"/>
              </a:lnSpc>
              <a:spcBef>
                <a:spcPts val="0"/>
              </a:spcBef>
              <a:spcAft>
                <a:spcPts val="0"/>
              </a:spcAft>
              <a:buClr>
                <a:srgbClr val="000000"/>
              </a:buClr>
              <a:buSzPts val="1800"/>
              <a:buFont typeface="Montserrat"/>
              <a:buNone/>
              <a:defRPr b="1" i="0" sz="1800" u="none" cap="none" strike="noStrike">
                <a:solidFill>
                  <a:srgbClr val="000000"/>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900"/>
              <a:buFont typeface="Arial"/>
              <a:buNone/>
              <a:defRPr b="1" i="0" sz="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900"/>
              <a:buFont typeface="Arial"/>
              <a:buNone/>
              <a:defRPr b="1" i="0" sz="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900"/>
              <a:buFont typeface="Arial"/>
              <a:buNone/>
              <a:defRPr b="1" i="0" sz="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900"/>
              <a:buFont typeface="Arial"/>
              <a:buNone/>
              <a:defRPr b="1" i="0" sz="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900"/>
              <a:buFont typeface="Arial"/>
              <a:buNone/>
              <a:defRPr b="1" i="0" sz="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900"/>
              <a:buFont typeface="Arial"/>
              <a:buNone/>
              <a:defRPr b="1" i="0" sz="900" u="none" cap="none" strike="noStrike">
                <a:solidFill>
                  <a:srgbClr val="000000"/>
                </a:solidFill>
                <a:latin typeface="Arial"/>
                <a:ea typeface="Arial"/>
                <a:cs typeface="Arial"/>
                <a:sym typeface="Arial"/>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type="twoTxTwoObj">
  <p:cSld name="TWO_OBJECTS_WITH_TEXT">
    <p:bg>
      <p:bgPr>
        <a:solidFill>
          <a:srgbClr val="13294B"/>
        </a:solidFill>
      </p:bgPr>
    </p:bg>
    <p:spTree>
      <p:nvGrpSpPr>
        <p:cNvPr id="1101" name="Shape 1101"/>
        <p:cNvGrpSpPr/>
        <p:nvPr/>
      </p:nvGrpSpPr>
      <p:grpSpPr>
        <a:xfrm>
          <a:off x="0" y="0"/>
          <a:ext cx="0" cy="0"/>
          <a:chOff x="0" y="0"/>
          <a:chExt cx="0" cy="0"/>
        </a:xfrm>
      </p:grpSpPr>
      <p:sp>
        <p:nvSpPr>
          <p:cNvPr id="1102" name="Google Shape;1102;g348f093c0de_0_976"/>
          <p:cNvSpPr/>
          <p:nvPr/>
        </p:nvSpPr>
        <p:spPr>
          <a:xfrm>
            <a:off x="7468659" y="1722967"/>
            <a:ext cx="2971798" cy="1726140"/>
          </a:xfrm>
          <a:custGeom>
            <a:rect b="b" l="l" r="r" t="t"/>
            <a:pathLst>
              <a:path extrusionOk="0" h="1631" w="2808">
                <a:moveTo>
                  <a:pt x="0" y="806"/>
                </a:moveTo>
                <a:lnTo>
                  <a:pt x="1404" y="1631"/>
                </a:lnTo>
                <a:lnTo>
                  <a:pt x="2808" y="825"/>
                </a:lnTo>
                <a:lnTo>
                  <a:pt x="1404" y="0"/>
                </a:lnTo>
                <a:lnTo>
                  <a:pt x="0" y="806"/>
                </a:lnTo>
                <a:close/>
              </a:path>
            </a:pathLst>
          </a:custGeom>
          <a:solidFill>
            <a:schemeClr val="lt1">
              <a:alpha val="9411"/>
            </a:schemeClr>
          </a:solidFill>
          <a:ln>
            <a:noFill/>
          </a:ln>
        </p:spPr>
        <p:txBody>
          <a:bodyPr anchorCtr="0" anchor="t" bIns="30475" lIns="60950" spcFirstLastPara="1" rIns="60950" wrap="square" tIns="30475">
            <a:noAutofit/>
          </a:bodyPr>
          <a:lstStyle/>
          <a:p>
            <a:pPr indent="0" lvl="0" marL="0" marR="0" rtl="0" algn="l">
              <a:lnSpc>
                <a:spcPct val="100000"/>
              </a:lnSpc>
              <a:spcBef>
                <a:spcPts val="0"/>
              </a:spcBef>
              <a:spcAft>
                <a:spcPts val="0"/>
              </a:spcAft>
              <a:buClr>
                <a:schemeClr val="dk1"/>
              </a:buClr>
              <a:buSzPts val="1200"/>
              <a:buFont typeface="Montserrat"/>
              <a:buNone/>
            </a:pPr>
            <a:r>
              <a:t/>
            </a:r>
            <a:endParaRPr b="0" i="0" sz="1200" u="none" cap="none" strike="noStrike">
              <a:solidFill>
                <a:srgbClr val="000000"/>
              </a:solidFill>
              <a:latin typeface="Montserrat"/>
              <a:ea typeface="Montserrat"/>
              <a:cs typeface="Montserrat"/>
              <a:sym typeface="Montserrat"/>
            </a:endParaRPr>
          </a:p>
        </p:txBody>
      </p:sp>
      <p:sp>
        <p:nvSpPr>
          <p:cNvPr id="1103" name="Google Shape;1103;g348f093c0de_0_976"/>
          <p:cNvSpPr/>
          <p:nvPr/>
        </p:nvSpPr>
        <p:spPr>
          <a:xfrm>
            <a:off x="6451600" y="543984"/>
            <a:ext cx="4985804" cy="5770029"/>
          </a:xfrm>
          <a:custGeom>
            <a:rect b="b" l="l" r="r" t="t"/>
            <a:pathLst>
              <a:path extrusionOk="0" h="5452" w="4711">
                <a:moveTo>
                  <a:pt x="4230" y="3782"/>
                </a:moveTo>
                <a:lnTo>
                  <a:pt x="2365" y="4857"/>
                </a:lnTo>
                <a:lnTo>
                  <a:pt x="500" y="3801"/>
                </a:lnTo>
                <a:lnTo>
                  <a:pt x="500" y="3801"/>
                </a:lnTo>
                <a:lnTo>
                  <a:pt x="500" y="2937"/>
                </a:lnTo>
                <a:lnTo>
                  <a:pt x="961" y="3206"/>
                </a:lnTo>
                <a:lnTo>
                  <a:pt x="961" y="3532"/>
                </a:lnTo>
                <a:lnTo>
                  <a:pt x="2384" y="4338"/>
                </a:lnTo>
                <a:lnTo>
                  <a:pt x="3769" y="3532"/>
                </a:lnTo>
                <a:lnTo>
                  <a:pt x="3769" y="3532"/>
                </a:lnTo>
                <a:lnTo>
                  <a:pt x="3769" y="3532"/>
                </a:lnTo>
                <a:lnTo>
                  <a:pt x="3769" y="2457"/>
                </a:lnTo>
                <a:lnTo>
                  <a:pt x="2365" y="3283"/>
                </a:lnTo>
                <a:lnTo>
                  <a:pt x="500" y="2208"/>
                </a:lnTo>
                <a:lnTo>
                  <a:pt x="500" y="1651"/>
                </a:lnTo>
                <a:lnTo>
                  <a:pt x="500" y="1651"/>
                </a:lnTo>
                <a:lnTo>
                  <a:pt x="500" y="1651"/>
                </a:lnTo>
                <a:lnTo>
                  <a:pt x="769" y="1498"/>
                </a:lnTo>
                <a:lnTo>
                  <a:pt x="2365" y="595"/>
                </a:lnTo>
                <a:lnTo>
                  <a:pt x="4230" y="1670"/>
                </a:lnTo>
                <a:lnTo>
                  <a:pt x="4230" y="1670"/>
                </a:lnTo>
                <a:lnTo>
                  <a:pt x="4230" y="1670"/>
                </a:lnTo>
                <a:lnTo>
                  <a:pt x="4230" y="1670"/>
                </a:lnTo>
                <a:lnTo>
                  <a:pt x="4230" y="1670"/>
                </a:lnTo>
                <a:lnTo>
                  <a:pt x="4230" y="3782"/>
                </a:lnTo>
                <a:lnTo>
                  <a:pt x="4230" y="3782"/>
                </a:lnTo>
                <a:lnTo>
                  <a:pt x="4230" y="3782"/>
                </a:lnTo>
                <a:close/>
                <a:moveTo>
                  <a:pt x="2365" y="0"/>
                </a:moveTo>
                <a:lnTo>
                  <a:pt x="0" y="1363"/>
                </a:lnTo>
                <a:lnTo>
                  <a:pt x="0" y="4089"/>
                </a:lnTo>
                <a:lnTo>
                  <a:pt x="2365" y="5452"/>
                </a:lnTo>
                <a:lnTo>
                  <a:pt x="4711" y="4089"/>
                </a:lnTo>
                <a:lnTo>
                  <a:pt x="4711" y="1363"/>
                </a:lnTo>
                <a:lnTo>
                  <a:pt x="2365" y="0"/>
                </a:lnTo>
                <a:close/>
              </a:path>
            </a:pathLst>
          </a:custGeom>
          <a:solidFill>
            <a:schemeClr val="lt1">
              <a:alpha val="9411"/>
            </a:schemeClr>
          </a:solidFill>
          <a:ln>
            <a:noFill/>
          </a:ln>
        </p:spPr>
        <p:txBody>
          <a:bodyPr anchorCtr="0" anchor="t" bIns="30475" lIns="60950" spcFirstLastPara="1" rIns="60950" wrap="square" tIns="30475">
            <a:noAutofit/>
          </a:bodyPr>
          <a:lstStyle/>
          <a:p>
            <a:pPr indent="0" lvl="0" marL="0" marR="0" rtl="0" algn="l">
              <a:lnSpc>
                <a:spcPct val="100000"/>
              </a:lnSpc>
              <a:spcBef>
                <a:spcPts val="0"/>
              </a:spcBef>
              <a:spcAft>
                <a:spcPts val="0"/>
              </a:spcAft>
              <a:buClr>
                <a:schemeClr val="dk1"/>
              </a:buClr>
              <a:buSzPts val="1200"/>
              <a:buFont typeface="Montserrat"/>
              <a:buNone/>
            </a:pPr>
            <a:r>
              <a:t/>
            </a:r>
            <a:endParaRPr b="0" i="0" sz="1200" u="none" cap="none" strike="noStrike">
              <a:solidFill>
                <a:srgbClr val="000000"/>
              </a:solidFill>
              <a:latin typeface="Montserrat"/>
              <a:ea typeface="Montserrat"/>
              <a:cs typeface="Montserrat"/>
              <a:sym typeface="Montserrat"/>
            </a:endParaRPr>
          </a:p>
        </p:txBody>
      </p:sp>
      <p:cxnSp>
        <p:nvCxnSpPr>
          <p:cNvPr id="1104" name="Google Shape;1104;g348f093c0de_0_976"/>
          <p:cNvCxnSpPr/>
          <p:nvPr/>
        </p:nvCxnSpPr>
        <p:spPr>
          <a:xfrm>
            <a:off x="1060450" y="3449109"/>
            <a:ext cx="4221600" cy="0"/>
          </a:xfrm>
          <a:prstGeom prst="straightConnector1">
            <a:avLst/>
          </a:prstGeom>
          <a:noFill/>
          <a:ln cap="flat" cmpd="sng" w="9525">
            <a:solidFill>
              <a:schemeClr val="lt1"/>
            </a:solidFill>
            <a:prstDash val="solid"/>
            <a:miter lim="800000"/>
            <a:headEnd len="sm" w="sm" type="none"/>
            <a:tailEnd len="sm" w="sm" type="none"/>
          </a:ln>
        </p:spPr>
      </p:cxnSp>
      <p:cxnSp>
        <p:nvCxnSpPr>
          <p:cNvPr id="1105" name="Google Shape;1105;g348f093c0de_0_976"/>
          <p:cNvCxnSpPr/>
          <p:nvPr/>
        </p:nvCxnSpPr>
        <p:spPr>
          <a:xfrm>
            <a:off x="566208" y="3449109"/>
            <a:ext cx="539700" cy="0"/>
          </a:xfrm>
          <a:prstGeom prst="straightConnector1">
            <a:avLst/>
          </a:prstGeom>
          <a:noFill/>
          <a:ln cap="rnd" cmpd="sng" w="23275">
            <a:solidFill>
              <a:schemeClr val="accent2"/>
            </a:solidFill>
            <a:prstDash val="solid"/>
            <a:miter lim="800000"/>
            <a:headEnd len="sm" w="sm" type="none"/>
            <a:tailEnd len="sm" w="sm" type="none"/>
          </a:ln>
        </p:spPr>
      </p:cxnSp>
      <p:pic>
        <p:nvPicPr>
          <p:cNvPr id="1106" name="Google Shape;1106;g348f093c0de_0_976"/>
          <p:cNvPicPr preferRelativeResize="0"/>
          <p:nvPr/>
        </p:nvPicPr>
        <p:blipFill rotWithShape="1">
          <a:blip r:embed="rId2">
            <a:alphaModFix/>
          </a:blip>
          <a:srcRect b="0" l="9" r="8" t="0"/>
          <a:stretch/>
        </p:blipFill>
        <p:spPr>
          <a:xfrm>
            <a:off x="10530417" y="312450"/>
            <a:ext cx="1178982" cy="340299"/>
          </a:xfrm>
          <a:prstGeom prst="rect">
            <a:avLst/>
          </a:prstGeom>
          <a:noFill/>
          <a:ln>
            <a:noFill/>
          </a:ln>
        </p:spPr>
      </p:pic>
      <p:sp>
        <p:nvSpPr>
          <p:cNvPr id="1107" name="Google Shape;1107;g348f093c0de_0_976"/>
          <p:cNvSpPr txBox="1"/>
          <p:nvPr>
            <p:ph type="title"/>
          </p:nvPr>
        </p:nvSpPr>
        <p:spPr>
          <a:xfrm>
            <a:off x="566200" y="2443200"/>
            <a:ext cx="5529900" cy="800400"/>
          </a:xfrm>
          <a:prstGeom prst="rect">
            <a:avLst/>
          </a:prstGeom>
          <a:noFill/>
          <a:ln>
            <a:noFill/>
          </a:ln>
        </p:spPr>
        <p:txBody>
          <a:bodyPr anchorCtr="0" anchor="t" bIns="60950" lIns="60950" spcFirstLastPara="1" rIns="60950" wrap="square" tIns="60950">
            <a:noAutofit/>
          </a:bodyPr>
          <a:lstStyle>
            <a:lvl1pPr lvl="0" marR="0" rtl="0" algn="l">
              <a:lnSpc>
                <a:spcPct val="100000"/>
              </a:lnSpc>
              <a:spcBef>
                <a:spcPts val="0"/>
              </a:spcBef>
              <a:spcAft>
                <a:spcPts val="0"/>
              </a:spcAft>
              <a:buClr>
                <a:schemeClr val="lt1"/>
              </a:buClr>
              <a:buSzPts val="4800"/>
              <a:buFont typeface="Montserrat"/>
              <a:buNone/>
              <a:defRPr b="1" i="0" sz="48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Montserrat"/>
                <a:ea typeface="Montserrat"/>
                <a:cs typeface="Montserrat"/>
                <a:sym typeface="Montserrat"/>
              </a:defRPr>
            </a:lvl9pPr>
          </a:lstStyle>
          <a:p/>
        </p:txBody>
      </p:sp>
      <p:sp>
        <p:nvSpPr>
          <p:cNvPr id="1108" name="Google Shape;1108;g348f093c0de_0_976"/>
          <p:cNvSpPr txBox="1"/>
          <p:nvPr>
            <p:ph idx="1" type="subTitle"/>
          </p:nvPr>
        </p:nvSpPr>
        <p:spPr>
          <a:xfrm>
            <a:off x="566200" y="3654633"/>
            <a:ext cx="5290500" cy="800400"/>
          </a:xfrm>
          <a:prstGeom prst="rect">
            <a:avLst/>
          </a:prstGeom>
          <a:noFill/>
          <a:ln>
            <a:noFill/>
          </a:ln>
        </p:spPr>
        <p:txBody>
          <a:bodyPr anchorCtr="0" anchor="t" bIns="60950" lIns="60950" spcFirstLastPara="1" rIns="60950" wrap="square" tIns="60950">
            <a:noAutofit/>
          </a:bodyPr>
          <a:lstStyle>
            <a:lvl1pPr lvl="0" marR="0" rtl="0" algn="l">
              <a:lnSpc>
                <a:spcPct val="200000"/>
              </a:lnSpc>
              <a:spcBef>
                <a:spcPts val="0"/>
              </a:spcBef>
              <a:spcAft>
                <a:spcPts val="0"/>
              </a:spcAft>
              <a:buClr>
                <a:schemeClr val="lt1"/>
              </a:buClr>
              <a:buSzPts val="1300"/>
              <a:buFont typeface="Montserrat"/>
              <a:buNone/>
              <a:defRPr b="0" i="0" sz="13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900"/>
              <a:buFont typeface="Montserrat"/>
              <a:buNone/>
              <a:defRPr b="0" i="0" sz="9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900"/>
              <a:buFont typeface="Montserrat"/>
              <a:buNone/>
              <a:defRPr b="0" i="0" sz="9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900"/>
              <a:buFont typeface="Montserrat"/>
              <a:buNone/>
              <a:defRPr b="0" i="0" sz="9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900"/>
              <a:buFont typeface="Montserrat"/>
              <a:buNone/>
              <a:defRPr b="0" i="0" sz="9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900"/>
              <a:buFont typeface="Montserrat"/>
              <a:buNone/>
              <a:defRPr b="0" i="0" sz="9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900"/>
              <a:buFont typeface="Montserrat"/>
              <a:buNone/>
              <a:defRPr b="0" i="0" sz="9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900"/>
              <a:buFont typeface="Montserrat"/>
              <a:buNone/>
              <a:defRPr b="0" i="0" sz="9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900"/>
              <a:buFont typeface="Montserrat"/>
              <a:buNone/>
              <a:defRPr b="0" i="0" sz="900" u="none" cap="none" strike="noStrike">
                <a:solidFill>
                  <a:srgbClr val="000000"/>
                </a:solidFill>
                <a:latin typeface="Montserrat"/>
                <a:ea typeface="Montserrat"/>
                <a:cs typeface="Montserrat"/>
                <a:sym typeface="Montserrat"/>
              </a:defRPr>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CUSTOM">
    <p:spTree>
      <p:nvGrpSpPr>
        <p:cNvPr id="1109" name="Shape 1109"/>
        <p:cNvGrpSpPr/>
        <p:nvPr/>
      </p:nvGrpSpPr>
      <p:grpSpPr>
        <a:xfrm>
          <a:off x="0" y="0"/>
          <a:ext cx="0" cy="0"/>
          <a:chOff x="0" y="0"/>
          <a:chExt cx="0" cy="0"/>
        </a:xfrm>
      </p:grpSpPr>
      <p:pic>
        <p:nvPicPr>
          <p:cNvPr id="1110" name="Google Shape;1110;g348f093c0de_0_984"/>
          <p:cNvPicPr preferRelativeResize="0"/>
          <p:nvPr/>
        </p:nvPicPr>
        <p:blipFill rotWithShape="1">
          <a:blip r:embed="rId2">
            <a:alphaModFix/>
          </a:blip>
          <a:srcRect b="0" l="9" r="8" t="0"/>
          <a:stretch/>
        </p:blipFill>
        <p:spPr>
          <a:xfrm>
            <a:off x="10530417" y="312450"/>
            <a:ext cx="1178982" cy="340299"/>
          </a:xfrm>
          <a:prstGeom prst="rect">
            <a:avLst/>
          </a:prstGeom>
          <a:noFill/>
          <a:ln>
            <a:noFill/>
          </a:ln>
        </p:spPr>
      </p:pic>
      <p:sp>
        <p:nvSpPr>
          <p:cNvPr id="1111" name="Google Shape;1111;g348f093c0de_0_984"/>
          <p:cNvSpPr/>
          <p:nvPr/>
        </p:nvSpPr>
        <p:spPr>
          <a:xfrm>
            <a:off x="987410" y="1094319"/>
            <a:ext cx="378900" cy="66900"/>
          </a:xfrm>
          <a:prstGeom prst="roundRect">
            <a:avLst>
              <a:gd fmla="val 50000" name="adj"/>
            </a:avLst>
          </a:prstGeom>
          <a:solidFill>
            <a:schemeClr val="accent2"/>
          </a:solidFill>
          <a:ln>
            <a:noFill/>
          </a:ln>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chemeClr val="lt1"/>
              </a:buClr>
              <a:buSzPts val="1200"/>
              <a:buFont typeface="Montserrat"/>
              <a:buNone/>
            </a:pPr>
            <a:r>
              <a:t/>
            </a:r>
            <a:endParaRPr b="0" i="0" sz="1200" u="none" cap="none" strike="noStrike">
              <a:solidFill>
                <a:srgbClr val="FFFFFF"/>
              </a:solidFill>
              <a:latin typeface="Montserrat"/>
              <a:ea typeface="Montserrat"/>
              <a:cs typeface="Montserrat"/>
              <a:sym typeface="Montserrat"/>
            </a:endParaRPr>
          </a:p>
        </p:txBody>
      </p:sp>
      <p:sp>
        <p:nvSpPr>
          <p:cNvPr id="1112" name="Google Shape;1112;g348f093c0de_0_984"/>
          <p:cNvSpPr/>
          <p:nvPr/>
        </p:nvSpPr>
        <p:spPr>
          <a:xfrm>
            <a:off x="601584" y="1094319"/>
            <a:ext cx="569100" cy="66900"/>
          </a:xfrm>
          <a:prstGeom prst="roundRect">
            <a:avLst>
              <a:gd fmla="val 50000" name="adj"/>
            </a:avLst>
          </a:prstGeom>
          <a:solidFill>
            <a:schemeClr val="accent1"/>
          </a:solidFill>
          <a:ln>
            <a:noFill/>
          </a:ln>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chemeClr val="lt1"/>
              </a:buClr>
              <a:buSzPts val="1200"/>
              <a:buFont typeface="Montserrat"/>
              <a:buNone/>
            </a:pPr>
            <a:r>
              <a:t/>
            </a:r>
            <a:endParaRPr b="0" i="0" sz="1200" u="none" cap="none" strike="noStrike">
              <a:solidFill>
                <a:srgbClr val="FFFFFF"/>
              </a:solidFill>
              <a:latin typeface="Montserrat"/>
              <a:ea typeface="Montserrat"/>
              <a:cs typeface="Montserrat"/>
              <a:sym typeface="Montserrat"/>
            </a:endParaRPr>
          </a:p>
        </p:txBody>
      </p:sp>
      <p:sp>
        <p:nvSpPr>
          <p:cNvPr id="1113" name="Google Shape;1113;g348f093c0de_0_984"/>
          <p:cNvSpPr txBox="1"/>
          <p:nvPr>
            <p:ph type="title"/>
          </p:nvPr>
        </p:nvSpPr>
        <p:spPr>
          <a:xfrm>
            <a:off x="499983" y="497183"/>
            <a:ext cx="5595900" cy="473700"/>
          </a:xfrm>
          <a:prstGeom prst="rect">
            <a:avLst/>
          </a:prstGeom>
          <a:noFill/>
          <a:ln>
            <a:noFill/>
          </a:ln>
        </p:spPr>
        <p:txBody>
          <a:bodyPr anchorCtr="0" anchor="t" bIns="60950" lIns="60950" spcFirstLastPara="1" rIns="60950" wrap="square" tIns="60950">
            <a:noAutofit/>
          </a:bodyPr>
          <a:lstStyle>
            <a:lvl1pPr lvl="0" marR="0" rtl="0" algn="l">
              <a:lnSpc>
                <a:spcPct val="100000"/>
              </a:lnSpc>
              <a:spcBef>
                <a:spcPts val="0"/>
              </a:spcBef>
              <a:spcAft>
                <a:spcPts val="0"/>
              </a:spcAft>
              <a:buClr>
                <a:srgbClr val="13294B"/>
              </a:buClr>
              <a:buSzPts val="2800"/>
              <a:buFont typeface="Montserrat"/>
              <a:buNone/>
              <a:defRPr b="1" i="0" sz="2800" u="none" cap="none" strike="noStrike">
                <a:solidFill>
                  <a:srgbClr val="13294B"/>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2100"/>
              <a:buFont typeface="Arial"/>
              <a:buNone/>
              <a:defRPr b="0" i="0" sz="21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2100"/>
              <a:buFont typeface="Arial"/>
              <a:buNone/>
              <a:defRPr b="0" i="0" sz="21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2100"/>
              <a:buFont typeface="Arial"/>
              <a:buNone/>
              <a:defRPr b="0" i="0" sz="21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2100"/>
              <a:buFont typeface="Arial"/>
              <a:buNone/>
              <a:defRPr b="0" i="0" sz="21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2100"/>
              <a:buFont typeface="Arial"/>
              <a:buNone/>
              <a:defRPr b="0" i="0" sz="21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2100"/>
              <a:buFont typeface="Arial"/>
              <a:buNone/>
              <a:defRPr b="0" i="0" sz="21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2100"/>
              <a:buFont typeface="Arial"/>
              <a:buNone/>
              <a:defRPr b="0" i="0" sz="21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2100"/>
              <a:buFont typeface="Arial"/>
              <a:buNone/>
              <a:defRPr b="0" i="0" sz="2100" u="none" cap="none" strike="noStrike">
                <a:solidFill>
                  <a:srgbClr val="000000"/>
                </a:solidFill>
                <a:latin typeface="Montserrat"/>
                <a:ea typeface="Montserrat"/>
                <a:cs typeface="Montserrat"/>
                <a:sym typeface="Montserrat"/>
              </a:defRPr>
            </a:lvl9pPr>
          </a:lstStyle>
          <a:p/>
        </p:txBody>
      </p:sp>
      <p:sp>
        <p:nvSpPr>
          <p:cNvPr id="1114" name="Google Shape;1114;g348f093c0de_0_984"/>
          <p:cNvSpPr txBox="1"/>
          <p:nvPr>
            <p:ph idx="1" type="subTitle"/>
          </p:nvPr>
        </p:nvSpPr>
        <p:spPr>
          <a:xfrm>
            <a:off x="499983" y="1361867"/>
            <a:ext cx="4698900" cy="312600"/>
          </a:xfrm>
          <a:prstGeom prst="rect">
            <a:avLst/>
          </a:prstGeom>
          <a:noFill/>
          <a:ln>
            <a:noFill/>
          </a:ln>
        </p:spPr>
        <p:txBody>
          <a:bodyPr anchorCtr="0" anchor="t" bIns="60950" lIns="60950" spcFirstLastPara="1" rIns="60950" wrap="square" tIns="60950">
            <a:noAutofit/>
          </a:bodyPr>
          <a:lstStyle>
            <a:lvl1pPr lvl="0" marR="0" rtl="0" algn="l">
              <a:lnSpc>
                <a:spcPct val="100000"/>
              </a:lnSpc>
              <a:spcBef>
                <a:spcPts val="0"/>
              </a:spcBef>
              <a:spcAft>
                <a:spcPts val="0"/>
              </a:spcAft>
              <a:buClr>
                <a:srgbClr val="3F3F3F"/>
              </a:buClr>
              <a:buSzPts val="2100"/>
              <a:buFont typeface="Montserrat"/>
              <a:buNone/>
              <a:defRPr b="0" i="0" sz="2100" u="none" cap="none" strike="noStrike">
                <a:solidFill>
                  <a:srgbClr val="3F3F3F"/>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9pPr>
          </a:lstStyle>
          <a:p/>
        </p:txBody>
      </p:sp>
      <p:sp>
        <p:nvSpPr>
          <p:cNvPr id="1115" name="Google Shape;1115;g348f093c0de_0_984"/>
          <p:cNvSpPr txBox="1"/>
          <p:nvPr>
            <p:ph idx="2" type="body"/>
          </p:nvPr>
        </p:nvSpPr>
        <p:spPr>
          <a:xfrm>
            <a:off x="864683" y="2172517"/>
            <a:ext cx="10743600" cy="3404700"/>
          </a:xfrm>
          <a:prstGeom prst="rect">
            <a:avLst/>
          </a:prstGeom>
          <a:noFill/>
          <a:ln>
            <a:noFill/>
          </a:ln>
        </p:spPr>
        <p:txBody>
          <a:bodyPr anchorCtr="0" anchor="t" bIns="60950" lIns="60950" spcFirstLastPara="1" rIns="60950" wrap="square" tIns="60950">
            <a:noAutofit/>
          </a:bodyPr>
          <a:lstStyle>
            <a:lvl1pPr indent="-311150" lvl="0" marL="457200" marR="0" rtl="0" algn="l">
              <a:lnSpc>
                <a:spcPct val="100000"/>
              </a:lnSpc>
              <a:spcBef>
                <a:spcPts val="0"/>
              </a:spcBef>
              <a:spcAft>
                <a:spcPts val="0"/>
              </a:spcAft>
              <a:buClr>
                <a:srgbClr val="000000"/>
              </a:buClr>
              <a:buSzPts val="1300"/>
              <a:buFont typeface="Montserrat"/>
              <a:buChar char="●"/>
              <a:defRPr b="0" i="0" sz="1300" u="none" cap="none" strike="noStrike">
                <a:solidFill>
                  <a:srgbClr val="000000"/>
                </a:solidFill>
                <a:latin typeface="Montserrat"/>
                <a:ea typeface="Montserrat"/>
                <a:cs typeface="Montserrat"/>
                <a:sym typeface="Montserrat"/>
              </a:defRPr>
            </a:lvl1pPr>
            <a:lvl2pPr indent="-311150" lvl="1" marL="914400" marR="0" rtl="0" algn="l">
              <a:lnSpc>
                <a:spcPct val="100000"/>
              </a:lnSpc>
              <a:spcBef>
                <a:spcPts val="0"/>
              </a:spcBef>
              <a:spcAft>
                <a:spcPts val="0"/>
              </a:spcAft>
              <a:buClr>
                <a:srgbClr val="000000"/>
              </a:buClr>
              <a:buSzPts val="1300"/>
              <a:buFont typeface="Montserrat"/>
              <a:buChar char="○"/>
              <a:defRPr b="0" i="0" sz="1300" u="none" cap="none" strike="noStrike">
                <a:solidFill>
                  <a:srgbClr val="000000"/>
                </a:solidFill>
                <a:latin typeface="Montserrat"/>
                <a:ea typeface="Montserrat"/>
                <a:cs typeface="Montserrat"/>
                <a:sym typeface="Montserrat"/>
              </a:defRPr>
            </a:lvl2pPr>
            <a:lvl3pPr indent="-311150" lvl="2" marL="1371600" marR="0" rtl="0" algn="l">
              <a:lnSpc>
                <a:spcPct val="100000"/>
              </a:lnSpc>
              <a:spcBef>
                <a:spcPts val="0"/>
              </a:spcBef>
              <a:spcAft>
                <a:spcPts val="0"/>
              </a:spcAft>
              <a:buClr>
                <a:srgbClr val="000000"/>
              </a:buClr>
              <a:buSzPts val="1300"/>
              <a:buFont typeface="Montserrat"/>
              <a:buChar char="■"/>
              <a:defRPr b="0" i="0" sz="1300" u="none" cap="none" strike="noStrike">
                <a:solidFill>
                  <a:srgbClr val="000000"/>
                </a:solidFill>
                <a:latin typeface="Montserrat"/>
                <a:ea typeface="Montserrat"/>
                <a:cs typeface="Montserrat"/>
                <a:sym typeface="Montserrat"/>
              </a:defRPr>
            </a:lvl3pPr>
            <a:lvl4pPr indent="-311150" lvl="3" marL="1828800" marR="0" rtl="0" algn="l">
              <a:lnSpc>
                <a:spcPct val="100000"/>
              </a:lnSpc>
              <a:spcBef>
                <a:spcPts val="0"/>
              </a:spcBef>
              <a:spcAft>
                <a:spcPts val="0"/>
              </a:spcAft>
              <a:buClr>
                <a:srgbClr val="000000"/>
              </a:buClr>
              <a:buSzPts val="1300"/>
              <a:buFont typeface="Montserrat"/>
              <a:buChar char="●"/>
              <a:defRPr b="0" i="0" sz="1300" u="none" cap="none" strike="noStrike">
                <a:solidFill>
                  <a:srgbClr val="000000"/>
                </a:solidFill>
                <a:latin typeface="Montserrat"/>
                <a:ea typeface="Montserrat"/>
                <a:cs typeface="Montserrat"/>
                <a:sym typeface="Montserrat"/>
              </a:defRPr>
            </a:lvl4pPr>
            <a:lvl5pPr indent="-311150" lvl="4" marL="2286000" marR="0" rtl="0" algn="l">
              <a:lnSpc>
                <a:spcPct val="100000"/>
              </a:lnSpc>
              <a:spcBef>
                <a:spcPts val="0"/>
              </a:spcBef>
              <a:spcAft>
                <a:spcPts val="0"/>
              </a:spcAft>
              <a:buClr>
                <a:srgbClr val="000000"/>
              </a:buClr>
              <a:buSzPts val="1300"/>
              <a:buFont typeface="Montserrat"/>
              <a:buChar char="○"/>
              <a:defRPr b="0" i="0" sz="1300" u="none" cap="none" strike="noStrike">
                <a:solidFill>
                  <a:srgbClr val="000000"/>
                </a:solidFill>
                <a:latin typeface="Montserrat"/>
                <a:ea typeface="Montserrat"/>
                <a:cs typeface="Montserrat"/>
                <a:sym typeface="Montserrat"/>
              </a:defRPr>
            </a:lvl5pPr>
            <a:lvl6pPr indent="-311150" lvl="5" marL="2743200" marR="0" rtl="0" algn="l">
              <a:lnSpc>
                <a:spcPct val="100000"/>
              </a:lnSpc>
              <a:spcBef>
                <a:spcPts val="0"/>
              </a:spcBef>
              <a:spcAft>
                <a:spcPts val="0"/>
              </a:spcAft>
              <a:buClr>
                <a:srgbClr val="000000"/>
              </a:buClr>
              <a:buSzPts val="1300"/>
              <a:buFont typeface="Montserrat"/>
              <a:buChar char="■"/>
              <a:defRPr b="0" i="0" sz="1300" u="none" cap="none" strike="noStrike">
                <a:solidFill>
                  <a:srgbClr val="000000"/>
                </a:solidFill>
                <a:latin typeface="Montserrat"/>
                <a:ea typeface="Montserrat"/>
                <a:cs typeface="Montserrat"/>
                <a:sym typeface="Montserrat"/>
              </a:defRPr>
            </a:lvl6pPr>
            <a:lvl7pPr indent="-311150" lvl="6" marL="3200400" marR="0" rtl="0" algn="l">
              <a:lnSpc>
                <a:spcPct val="100000"/>
              </a:lnSpc>
              <a:spcBef>
                <a:spcPts val="0"/>
              </a:spcBef>
              <a:spcAft>
                <a:spcPts val="0"/>
              </a:spcAft>
              <a:buClr>
                <a:srgbClr val="000000"/>
              </a:buClr>
              <a:buSzPts val="1300"/>
              <a:buFont typeface="Montserrat"/>
              <a:buChar char="●"/>
              <a:defRPr b="0" i="0" sz="1300" u="none" cap="none" strike="noStrike">
                <a:solidFill>
                  <a:srgbClr val="000000"/>
                </a:solidFill>
                <a:latin typeface="Montserrat"/>
                <a:ea typeface="Montserrat"/>
                <a:cs typeface="Montserrat"/>
                <a:sym typeface="Montserrat"/>
              </a:defRPr>
            </a:lvl7pPr>
            <a:lvl8pPr indent="-311150" lvl="7" marL="3657600" marR="0" rtl="0" algn="l">
              <a:lnSpc>
                <a:spcPct val="100000"/>
              </a:lnSpc>
              <a:spcBef>
                <a:spcPts val="0"/>
              </a:spcBef>
              <a:spcAft>
                <a:spcPts val="0"/>
              </a:spcAft>
              <a:buClr>
                <a:srgbClr val="000000"/>
              </a:buClr>
              <a:buSzPts val="1300"/>
              <a:buFont typeface="Montserrat"/>
              <a:buChar char="○"/>
              <a:defRPr b="0" i="0" sz="1300" u="none" cap="none" strike="noStrike">
                <a:solidFill>
                  <a:srgbClr val="000000"/>
                </a:solidFill>
                <a:latin typeface="Montserrat"/>
                <a:ea typeface="Montserrat"/>
                <a:cs typeface="Montserrat"/>
                <a:sym typeface="Montserrat"/>
              </a:defRPr>
            </a:lvl8pPr>
            <a:lvl9pPr indent="-311150" lvl="8" marL="4114800" marR="0" rtl="0" algn="l">
              <a:lnSpc>
                <a:spcPct val="100000"/>
              </a:lnSpc>
              <a:spcBef>
                <a:spcPts val="0"/>
              </a:spcBef>
              <a:spcAft>
                <a:spcPts val="0"/>
              </a:spcAft>
              <a:buClr>
                <a:srgbClr val="000000"/>
              </a:buClr>
              <a:buSzPts val="1300"/>
              <a:buFont typeface="Montserrat"/>
              <a:buChar char="■"/>
              <a:defRPr b="0" i="0" sz="1300" u="none" cap="none" strike="noStrike">
                <a:solidFill>
                  <a:srgbClr val="000000"/>
                </a:solidFill>
                <a:latin typeface="Montserrat"/>
                <a:ea typeface="Montserrat"/>
                <a:cs typeface="Montserrat"/>
                <a:sym typeface="Montserrat"/>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type="titleOnly">
  <p:cSld name="TITLE_ONLY">
    <p:spTree>
      <p:nvGrpSpPr>
        <p:cNvPr id="1116" name="Shape 1116"/>
        <p:cNvGrpSpPr/>
        <p:nvPr/>
      </p:nvGrpSpPr>
      <p:grpSpPr>
        <a:xfrm>
          <a:off x="0" y="0"/>
          <a:ext cx="0" cy="0"/>
          <a:chOff x="0" y="0"/>
          <a:chExt cx="0" cy="0"/>
        </a:xfrm>
      </p:grpSpPr>
      <p:pic>
        <p:nvPicPr>
          <p:cNvPr id="1117" name="Google Shape;1117;g348f093c0de_0_991"/>
          <p:cNvPicPr preferRelativeResize="0"/>
          <p:nvPr/>
        </p:nvPicPr>
        <p:blipFill rotWithShape="1">
          <a:blip r:embed="rId2">
            <a:alphaModFix/>
          </a:blip>
          <a:srcRect b="0" l="9" r="8" t="0"/>
          <a:stretch/>
        </p:blipFill>
        <p:spPr>
          <a:xfrm>
            <a:off x="657278" y="2373625"/>
            <a:ext cx="2627164" cy="758299"/>
          </a:xfrm>
          <a:prstGeom prst="rect">
            <a:avLst/>
          </a:prstGeom>
          <a:noFill/>
          <a:ln>
            <a:noFill/>
          </a:ln>
        </p:spPr>
      </p:pic>
      <p:sp>
        <p:nvSpPr>
          <p:cNvPr id="1118" name="Google Shape;1118;g348f093c0de_0_991"/>
          <p:cNvSpPr txBox="1"/>
          <p:nvPr/>
        </p:nvSpPr>
        <p:spPr>
          <a:xfrm>
            <a:off x="657278" y="3302347"/>
            <a:ext cx="3964800" cy="1878000"/>
          </a:xfrm>
          <a:prstGeom prst="rect">
            <a:avLst/>
          </a:prstGeom>
          <a:noFill/>
          <a:ln>
            <a:noFill/>
          </a:ln>
        </p:spPr>
        <p:txBody>
          <a:bodyPr anchorCtr="0" anchor="t" bIns="30475" lIns="60950" spcFirstLastPara="1" rIns="60950" wrap="square" tIns="30475">
            <a:spAutoFit/>
          </a:bodyPr>
          <a:lstStyle/>
          <a:p>
            <a:pPr indent="0" lvl="0" marL="0" marR="0" rtl="0" algn="l">
              <a:lnSpc>
                <a:spcPct val="100000"/>
              </a:lnSpc>
              <a:spcBef>
                <a:spcPts val="0"/>
              </a:spcBef>
              <a:spcAft>
                <a:spcPts val="0"/>
              </a:spcAft>
              <a:buClr>
                <a:srgbClr val="13294B"/>
              </a:buClr>
              <a:buSzPts val="5900"/>
              <a:buFont typeface="Montserrat SemiBold"/>
              <a:buNone/>
            </a:pPr>
            <a:r>
              <a:rPr b="1" i="0" lang="en-US" sz="5900" u="none" cap="none" strike="noStrike">
                <a:solidFill>
                  <a:srgbClr val="13294B"/>
                </a:solidFill>
                <a:latin typeface="Montserrat SemiBold"/>
                <a:ea typeface="Montserrat SemiBold"/>
                <a:cs typeface="Montserrat SemiBold"/>
                <a:sym typeface="Montserrat SemiBold"/>
              </a:rPr>
              <a:t>THANK</a:t>
            </a:r>
            <a:endParaRPr b="0" i="0" sz="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13294B"/>
              </a:buClr>
              <a:buSzPts val="5900"/>
              <a:buFont typeface="Montserrat SemiBold"/>
              <a:buNone/>
            </a:pPr>
            <a:r>
              <a:rPr b="1" i="0" lang="en-US" sz="5900" u="none" cap="none" strike="noStrike">
                <a:solidFill>
                  <a:srgbClr val="13294B"/>
                </a:solidFill>
                <a:latin typeface="Montserrat SemiBold"/>
                <a:ea typeface="Montserrat SemiBold"/>
                <a:cs typeface="Montserrat SemiBold"/>
                <a:sym typeface="Montserrat SemiBold"/>
              </a:rPr>
              <a:t>YOU</a:t>
            </a:r>
            <a:endParaRPr b="1" i="0" sz="5900" u="none" cap="none" strike="noStrike">
              <a:solidFill>
                <a:srgbClr val="E87722"/>
              </a:solidFill>
              <a:latin typeface="Montserrat SemiBold"/>
              <a:ea typeface="Montserrat SemiBold"/>
              <a:cs typeface="Montserrat SemiBold"/>
              <a:sym typeface="Montserrat SemiBold"/>
            </a:endParaRPr>
          </a:p>
        </p:txBody>
      </p:sp>
      <p:sp>
        <p:nvSpPr>
          <p:cNvPr id="1119" name="Google Shape;1119;g348f093c0de_0_991"/>
          <p:cNvSpPr/>
          <p:nvPr/>
        </p:nvSpPr>
        <p:spPr>
          <a:xfrm>
            <a:off x="6096000" y="-14003"/>
            <a:ext cx="6096000" cy="6872100"/>
          </a:xfrm>
          <a:prstGeom prst="rect">
            <a:avLst/>
          </a:prstGeom>
          <a:solidFill>
            <a:schemeClr val="accent1"/>
          </a:solidFill>
          <a:ln>
            <a:noFill/>
          </a:ln>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chemeClr val="lt1"/>
              </a:buClr>
              <a:buSzPts val="1800"/>
              <a:buFont typeface="Montserrat"/>
              <a:buNone/>
            </a:pPr>
            <a:r>
              <a:t/>
            </a:r>
            <a:endParaRPr b="0" i="0" sz="1800" u="none" cap="none" strike="noStrike">
              <a:solidFill>
                <a:srgbClr val="FFFFFF"/>
              </a:solidFill>
              <a:latin typeface="Montserrat"/>
              <a:ea typeface="Montserrat"/>
              <a:cs typeface="Montserrat"/>
              <a:sym typeface="Montserrat"/>
            </a:endParaRPr>
          </a:p>
        </p:txBody>
      </p:sp>
      <p:sp>
        <p:nvSpPr>
          <p:cNvPr id="1120" name="Google Shape;1120;g348f093c0de_0_991"/>
          <p:cNvSpPr/>
          <p:nvPr/>
        </p:nvSpPr>
        <p:spPr>
          <a:xfrm>
            <a:off x="5545667" y="1001895"/>
            <a:ext cx="1100700" cy="1100700"/>
          </a:xfrm>
          <a:prstGeom prst="ellipse">
            <a:avLst/>
          </a:prstGeom>
          <a:solidFill>
            <a:srgbClr val="1B396B"/>
          </a:solidFill>
          <a:ln>
            <a:noFill/>
          </a:ln>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chemeClr val="lt1"/>
              </a:buClr>
              <a:buSzPts val="1200"/>
              <a:buFont typeface="Montserrat"/>
              <a:buNone/>
            </a:pPr>
            <a:r>
              <a:t/>
            </a:r>
            <a:endParaRPr b="0" i="0" sz="1200" u="none" cap="none" strike="noStrike">
              <a:solidFill>
                <a:srgbClr val="FFFFFF"/>
              </a:solidFill>
              <a:latin typeface="Montserrat"/>
              <a:ea typeface="Montserrat"/>
              <a:cs typeface="Montserrat"/>
              <a:sym typeface="Montserrat"/>
            </a:endParaRPr>
          </a:p>
        </p:txBody>
      </p:sp>
      <p:sp>
        <p:nvSpPr>
          <p:cNvPr id="1121" name="Google Shape;1121;g348f093c0de_0_991"/>
          <p:cNvSpPr txBox="1"/>
          <p:nvPr/>
        </p:nvSpPr>
        <p:spPr>
          <a:xfrm>
            <a:off x="6934199" y="1066508"/>
            <a:ext cx="4800600" cy="307800"/>
          </a:xfrm>
          <a:prstGeom prst="rect">
            <a:avLst/>
          </a:prstGeom>
          <a:noFill/>
          <a:ln>
            <a:noFill/>
          </a:ln>
        </p:spPr>
        <p:txBody>
          <a:bodyPr anchorCtr="0" anchor="ctr" bIns="30475" lIns="60950" spcFirstLastPara="1" rIns="60950" wrap="square" tIns="30475">
            <a:spAutoFit/>
          </a:bodyPr>
          <a:lstStyle/>
          <a:p>
            <a:pPr indent="0" lvl="0" marL="0" marR="0" rtl="0" algn="l">
              <a:lnSpc>
                <a:spcPct val="100000"/>
              </a:lnSpc>
              <a:spcBef>
                <a:spcPts val="0"/>
              </a:spcBef>
              <a:spcAft>
                <a:spcPts val="0"/>
              </a:spcAft>
              <a:buClr>
                <a:srgbClr val="FFFFFF"/>
              </a:buClr>
              <a:buSzPts val="1600"/>
              <a:buFont typeface="Montserrat Light"/>
              <a:buNone/>
            </a:pPr>
            <a:r>
              <a:rPr b="0" i="0" lang="en-US" sz="1600" u="none" cap="none" strike="noStrike">
                <a:solidFill>
                  <a:srgbClr val="FFFFFF"/>
                </a:solidFill>
                <a:latin typeface="Montserrat Light"/>
                <a:ea typeface="Montserrat Light"/>
                <a:cs typeface="Montserrat Light"/>
                <a:sym typeface="Montserrat Light"/>
              </a:rPr>
              <a:t>Office Address</a:t>
            </a:r>
            <a:endParaRPr b="0" i="0" sz="900" u="none" cap="none" strike="noStrike">
              <a:solidFill>
                <a:srgbClr val="000000"/>
              </a:solidFill>
              <a:latin typeface="Arial"/>
              <a:ea typeface="Arial"/>
              <a:cs typeface="Arial"/>
              <a:sym typeface="Arial"/>
            </a:endParaRPr>
          </a:p>
        </p:txBody>
      </p:sp>
      <p:sp>
        <p:nvSpPr>
          <p:cNvPr id="1122" name="Google Shape;1122;g348f093c0de_0_991"/>
          <p:cNvSpPr txBox="1"/>
          <p:nvPr/>
        </p:nvSpPr>
        <p:spPr>
          <a:xfrm>
            <a:off x="6934199" y="1401879"/>
            <a:ext cx="4800600" cy="646500"/>
          </a:xfrm>
          <a:prstGeom prst="rect">
            <a:avLst/>
          </a:prstGeom>
          <a:noFill/>
          <a:ln>
            <a:noFill/>
          </a:ln>
        </p:spPr>
        <p:txBody>
          <a:bodyPr anchorCtr="0" anchor="ctr" bIns="30475" lIns="60950" spcFirstLastPara="1" rIns="60950" wrap="square" tIns="30475">
            <a:spAutoFit/>
          </a:bodyPr>
          <a:lstStyle/>
          <a:p>
            <a:pPr indent="0" lvl="0" marL="0" marR="0" rtl="0" algn="l">
              <a:lnSpc>
                <a:spcPct val="100000"/>
              </a:lnSpc>
              <a:spcBef>
                <a:spcPts val="0"/>
              </a:spcBef>
              <a:spcAft>
                <a:spcPts val="0"/>
              </a:spcAft>
              <a:buClr>
                <a:srgbClr val="FFFFFF"/>
              </a:buClr>
              <a:buSzPts val="1900"/>
              <a:buFont typeface="Montserrat"/>
              <a:buNone/>
            </a:pPr>
            <a:r>
              <a:rPr b="0" i="0" lang="en-US" sz="1900" u="none" cap="none" strike="noStrike">
                <a:solidFill>
                  <a:srgbClr val="FFFFFF"/>
                </a:solidFill>
                <a:latin typeface="Montserrat"/>
                <a:ea typeface="Montserrat"/>
                <a:cs typeface="Montserrat"/>
                <a:sym typeface="Montserrat"/>
              </a:rPr>
              <a:t>127 Church Street</a:t>
            </a:r>
            <a:endParaRPr b="0" i="0" sz="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FFFFFF"/>
              </a:buClr>
              <a:buSzPts val="1900"/>
              <a:buFont typeface="Montserrat"/>
              <a:buNone/>
            </a:pPr>
            <a:r>
              <a:rPr b="0" i="0" lang="en-US" sz="1900" u="none" cap="none" strike="noStrike">
                <a:solidFill>
                  <a:srgbClr val="FFFFFF"/>
                </a:solidFill>
                <a:latin typeface="Montserrat"/>
                <a:ea typeface="Montserrat"/>
                <a:cs typeface="Montserrat"/>
                <a:sym typeface="Montserrat"/>
              </a:rPr>
              <a:t>New Haven, CT 06510</a:t>
            </a:r>
            <a:endParaRPr b="0" i="0" sz="900" u="none" cap="none" strike="noStrike">
              <a:solidFill>
                <a:srgbClr val="000000"/>
              </a:solidFill>
              <a:latin typeface="Arial"/>
              <a:ea typeface="Arial"/>
              <a:cs typeface="Arial"/>
              <a:sym typeface="Arial"/>
            </a:endParaRPr>
          </a:p>
        </p:txBody>
      </p:sp>
      <p:sp>
        <p:nvSpPr>
          <p:cNvPr id="1123" name="Google Shape;1123;g348f093c0de_0_991"/>
          <p:cNvSpPr/>
          <p:nvPr/>
        </p:nvSpPr>
        <p:spPr>
          <a:xfrm>
            <a:off x="5545667" y="2864179"/>
            <a:ext cx="1100700" cy="1100700"/>
          </a:xfrm>
          <a:prstGeom prst="ellipse">
            <a:avLst/>
          </a:prstGeom>
          <a:solidFill>
            <a:srgbClr val="1B396B"/>
          </a:solidFill>
          <a:ln>
            <a:noFill/>
          </a:ln>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chemeClr val="lt1"/>
              </a:buClr>
              <a:buSzPts val="1200"/>
              <a:buFont typeface="Montserrat"/>
              <a:buNone/>
            </a:pPr>
            <a:r>
              <a:t/>
            </a:r>
            <a:endParaRPr b="0" i="0" sz="1200" u="none" cap="none" strike="noStrike">
              <a:solidFill>
                <a:srgbClr val="FFFFFF"/>
              </a:solidFill>
              <a:latin typeface="Montserrat"/>
              <a:ea typeface="Montserrat"/>
              <a:cs typeface="Montserrat"/>
              <a:sym typeface="Montserrat"/>
            </a:endParaRPr>
          </a:p>
        </p:txBody>
      </p:sp>
      <p:sp>
        <p:nvSpPr>
          <p:cNvPr id="1124" name="Google Shape;1124;g348f093c0de_0_991"/>
          <p:cNvSpPr txBox="1"/>
          <p:nvPr/>
        </p:nvSpPr>
        <p:spPr>
          <a:xfrm>
            <a:off x="6934198" y="3056655"/>
            <a:ext cx="4800600" cy="307800"/>
          </a:xfrm>
          <a:prstGeom prst="rect">
            <a:avLst/>
          </a:prstGeom>
          <a:noFill/>
          <a:ln>
            <a:noFill/>
          </a:ln>
        </p:spPr>
        <p:txBody>
          <a:bodyPr anchorCtr="0" anchor="ctr" bIns="30475" lIns="60950" spcFirstLastPara="1" rIns="60950" wrap="square" tIns="30475">
            <a:spAutoFit/>
          </a:bodyPr>
          <a:lstStyle/>
          <a:p>
            <a:pPr indent="0" lvl="0" marL="0" marR="0" rtl="0" algn="l">
              <a:lnSpc>
                <a:spcPct val="100000"/>
              </a:lnSpc>
              <a:spcBef>
                <a:spcPts val="0"/>
              </a:spcBef>
              <a:spcAft>
                <a:spcPts val="0"/>
              </a:spcAft>
              <a:buClr>
                <a:srgbClr val="FFFFFF"/>
              </a:buClr>
              <a:buSzPts val="1600"/>
              <a:buFont typeface="Montserrat Light"/>
              <a:buNone/>
            </a:pPr>
            <a:r>
              <a:rPr b="0" i="0" lang="en-US" sz="1600" u="none" cap="none" strike="noStrike">
                <a:solidFill>
                  <a:srgbClr val="FFFFFF"/>
                </a:solidFill>
                <a:latin typeface="Montserrat Light"/>
                <a:ea typeface="Montserrat Light"/>
                <a:cs typeface="Montserrat Light"/>
                <a:sym typeface="Montserrat Light"/>
              </a:rPr>
              <a:t>E-mail Address</a:t>
            </a:r>
            <a:endParaRPr b="0" i="0" sz="900" u="none" cap="none" strike="noStrike">
              <a:solidFill>
                <a:srgbClr val="000000"/>
              </a:solidFill>
              <a:latin typeface="Arial"/>
              <a:ea typeface="Arial"/>
              <a:cs typeface="Arial"/>
              <a:sym typeface="Arial"/>
            </a:endParaRPr>
          </a:p>
        </p:txBody>
      </p:sp>
      <p:sp>
        <p:nvSpPr>
          <p:cNvPr id="1125" name="Google Shape;1125;g348f093c0de_0_991"/>
          <p:cNvSpPr txBox="1"/>
          <p:nvPr/>
        </p:nvSpPr>
        <p:spPr>
          <a:xfrm>
            <a:off x="6934198" y="3423555"/>
            <a:ext cx="4800600" cy="354000"/>
          </a:xfrm>
          <a:prstGeom prst="rect">
            <a:avLst/>
          </a:prstGeom>
          <a:noFill/>
          <a:ln>
            <a:noFill/>
          </a:ln>
        </p:spPr>
        <p:txBody>
          <a:bodyPr anchorCtr="0" anchor="ctr" bIns="30475" lIns="60950" spcFirstLastPara="1" rIns="60950" wrap="square" tIns="30475">
            <a:spAutoFit/>
          </a:bodyPr>
          <a:lstStyle/>
          <a:p>
            <a:pPr indent="0" lvl="0" marL="0" marR="0" rtl="0" algn="l">
              <a:lnSpc>
                <a:spcPct val="100000"/>
              </a:lnSpc>
              <a:spcBef>
                <a:spcPts val="0"/>
              </a:spcBef>
              <a:spcAft>
                <a:spcPts val="0"/>
              </a:spcAft>
              <a:buClr>
                <a:srgbClr val="FFFFFF"/>
              </a:buClr>
              <a:buSzPts val="1900"/>
              <a:buFont typeface="Montserrat"/>
              <a:buNone/>
            </a:pPr>
            <a:r>
              <a:rPr b="0" i="0" lang="en-US" sz="1900" u="none" cap="none" strike="noStrike">
                <a:solidFill>
                  <a:srgbClr val="FFFFFF"/>
                </a:solidFill>
                <a:latin typeface="Montserrat"/>
                <a:ea typeface="Montserrat"/>
                <a:cs typeface="Montserrat"/>
                <a:sym typeface="Montserrat"/>
              </a:rPr>
              <a:t>info@square-9.com</a:t>
            </a:r>
            <a:endParaRPr b="0" i="0" sz="900" u="none" cap="none" strike="noStrike">
              <a:solidFill>
                <a:srgbClr val="000000"/>
              </a:solidFill>
              <a:latin typeface="Arial"/>
              <a:ea typeface="Arial"/>
              <a:cs typeface="Arial"/>
              <a:sym typeface="Arial"/>
            </a:endParaRPr>
          </a:p>
        </p:txBody>
      </p:sp>
      <p:sp>
        <p:nvSpPr>
          <p:cNvPr id="1126" name="Google Shape;1126;g348f093c0de_0_991"/>
          <p:cNvSpPr/>
          <p:nvPr/>
        </p:nvSpPr>
        <p:spPr>
          <a:xfrm>
            <a:off x="5545667" y="4726462"/>
            <a:ext cx="1100700" cy="1100700"/>
          </a:xfrm>
          <a:prstGeom prst="ellipse">
            <a:avLst/>
          </a:prstGeom>
          <a:solidFill>
            <a:srgbClr val="1B396B"/>
          </a:solidFill>
          <a:ln>
            <a:noFill/>
          </a:ln>
        </p:spPr>
        <p:txBody>
          <a:bodyPr anchorCtr="0" anchor="ctr" bIns="30475" lIns="60950" spcFirstLastPara="1" rIns="60950" wrap="square" tIns="30475">
            <a:noAutofit/>
          </a:bodyPr>
          <a:lstStyle/>
          <a:p>
            <a:pPr indent="0" lvl="0" marL="0" marR="0" rtl="0" algn="ctr">
              <a:lnSpc>
                <a:spcPct val="100000"/>
              </a:lnSpc>
              <a:spcBef>
                <a:spcPts val="0"/>
              </a:spcBef>
              <a:spcAft>
                <a:spcPts val="0"/>
              </a:spcAft>
              <a:buClr>
                <a:schemeClr val="lt1"/>
              </a:buClr>
              <a:buSzPts val="1200"/>
              <a:buFont typeface="Montserrat"/>
              <a:buNone/>
            </a:pPr>
            <a:r>
              <a:t/>
            </a:r>
            <a:endParaRPr b="0" i="0" sz="1200" u="none" cap="none" strike="noStrike">
              <a:solidFill>
                <a:srgbClr val="FFFFFF"/>
              </a:solidFill>
              <a:latin typeface="Montserrat"/>
              <a:ea typeface="Montserrat"/>
              <a:cs typeface="Montserrat"/>
              <a:sym typeface="Montserrat"/>
            </a:endParaRPr>
          </a:p>
        </p:txBody>
      </p:sp>
      <p:sp>
        <p:nvSpPr>
          <p:cNvPr id="1127" name="Google Shape;1127;g348f093c0de_0_991"/>
          <p:cNvSpPr txBox="1"/>
          <p:nvPr/>
        </p:nvSpPr>
        <p:spPr>
          <a:xfrm>
            <a:off x="6934199" y="4936082"/>
            <a:ext cx="4800600" cy="307800"/>
          </a:xfrm>
          <a:prstGeom prst="rect">
            <a:avLst/>
          </a:prstGeom>
          <a:noFill/>
          <a:ln>
            <a:noFill/>
          </a:ln>
        </p:spPr>
        <p:txBody>
          <a:bodyPr anchorCtr="0" anchor="ctr" bIns="30475" lIns="60950" spcFirstLastPara="1" rIns="60950" wrap="square" tIns="30475">
            <a:spAutoFit/>
          </a:bodyPr>
          <a:lstStyle/>
          <a:p>
            <a:pPr indent="0" lvl="0" marL="0" marR="0" rtl="0" algn="l">
              <a:lnSpc>
                <a:spcPct val="100000"/>
              </a:lnSpc>
              <a:spcBef>
                <a:spcPts val="0"/>
              </a:spcBef>
              <a:spcAft>
                <a:spcPts val="0"/>
              </a:spcAft>
              <a:buClr>
                <a:srgbClr val="FFFFFF"/>
              </a:buClr>
              <a:buSzPts val="1600"/>
              <a:buFont typeface="Montserrat Light"/>
              <a:buNone/>
            </a:pPr>
            <a:r>
              <a:rPr b="0" i="0" lang="en-US" sz="1600" u="none" cap="none" strike="noStrike">
                <a:solidFill>
                  <a:srgbClr val="FFFFFF"/>
                </a:solidFill>
                <a:latin typeface="Montserrat Light"/>
                <a:ea typeface="Montserrat Light"/>
                <a:cs typeface="Montserrat Light"/>
                <a:sym typeface="Montserrat Light"/>
              </a:rPr>
              <a:t>Website</a:t>
            </a:r>
            <a:endParaRPr b="0" i="0" sz="900" u="none" cap="none" strike="noStrike">
              <a:solidFill>
                <a:srgbClr val="000000"/>
              </a:solidFill>
              <a:latin typeface="Arial"/>
              <a:ea typeface="Arial"/>
              <a:cs typeface="Arial"/>
              <a:sym typeface="Arial"/>
            </a:endParaRPr>
          </a:p>
        </p:txBody>
      </p:sp>
      <p:sp>
        <p:nvSpPr>
          <p:cNvPr id="1128" name="Google Shape;1128;g348f093c0de_0_991"/>
          <p:cNvSpPr txBox="1"/>
          <p:nvPr/>
        </p:nvSpPr>
        <p:spPr>
          <a:xfrm>
            <a:off x="6934199" y="5268696"/>
            <a:ext cx="4800600" cy="354000"/>
          </a:xfrm>
          <a:prstGeom prst="rect">
            <a:avLst/>
          </a:prstGeom>
          <a:noFill/>
          <a:ln>
            <a:noFill/>
          </a:ln>
        </p:spPr>
        <p:txBody>
          <a:bodyPr anchorCtr="0" anchor="ctr" bIns="30475" lIns="60950" spcFirstLastPara="1" rIns="60950" wrap="square" tIns="30475">
            <a:spAutoFit/>
          </a:bodyPr>
          <a:lstStyle/>
          <a:p>
            <a:pPr indent="0" lvl="0" marL="0" marR="0" rtl="0" algn="l">
              <a:lnSpc>
                <a:spcPct val="100000"/>
              </a:lnSpc>
              <a:spcBef>
                <a:spcPts val="0"/>
              </a:spcBef>
              <a:spcAft>
                <a:spcPts val="0"/>
              </a:spcAft>
              <a:buClr>
                <a:srgbClr val="FFFFFF"/>
              </a:buClr>
              <a:buSzPts val="1900"/>
              <a:buFont typeface="Montserrat"/>
              <a:buNone/>
            </a:pPr>
            <a:r>
              <a:rPr b="0" i="0" lang="en-US" sz="1900" u="none" cap="none" strike="noStrike">
                <a:solidFill>
                  <a:srgbClr val="FFFFFF"/>
                </a:solidFill>
                <a:latin typeface="Montserrat"/>
                <a:ea typeface="Montserrat"/>
                <a:cs typeface="Montserrat"/>
                <a:sym typeface="Montserrat"/>
              </a:rPr>
              <a:t>square-9.com</a:t>
            </a:r>
            <a:endParaRPr b="0" i="0" sz="900" u="none" cap="none" strike="noStrike">
              <a:solidFill>
                <a:srgbClr val="000000"/>
              </a:solidFill>
              <a:latin typeface="Arial"/>
              <a:ea typeface="Arial"/>
              <a:cs typeface="Arial"/>
              <a:sym typeface="Arial"/>
            </a:endParaRPr>
          </a:p>
        </p:txBody>
      </p:sp>
      <p:pic>
        <p:nvPicPr>
          <p:cNvPr descr="Envelope with solid fill" id="1129" name="Google Shape;1129;g348f093c0de_0_991"/>
          <p:cNvPicPr preferRelativeResize="0"/>
          <p:nvPr/>
        </p:nvPicPr>
        <p:blipFill rotWithShape="1">
          <a:blip r:embed="rId3">
            <a:alphaModFix/>
          </a:blip>
          <a:srcRect b="0" l="0" r="0" t="0"/>
          <a:stretch/>
        </p:blipFill>
        <p:spPr>
          <a:xfrm>
            <a:off x="5815973" y="3136508"/>
            <a:ext cx="560053" cy="560053"/>
          </a:xfrm>
          <a:prstGeom prst="rect">
            <a:avLst/>
          </a:prstGeom>
          <a:noFill/>
          <a:ln>
            <a:noFill/>
          </a:ln>
        </p:spPr>
      </p:pic>
      <p:pic>
        <p:nvPicPr>
          <p:cNvPr descr="Earth globe: Americas with solid fill" id="1130" name="Google Shape;1130;g348f093c0de_0_991"/>
          <p:cNvPicPr preferRelativeResize="0"/>
          <p:nvPr/>
        </p:nvPicPr>
        <p:blipFill rotWithShape="1">
          <a:blip r:embed="rId4">
            <a:alphaModFix/>
          </a:blip>
          <a:srcRect b="0" l="0" r="0" t="0"/>
          <a:stretch/>
        </p:blipFill>
        <p:spPr>
          <a:xfrm>
            <a:off x="5815973" y="4996769"/>
            <a:ext cx="560053" cy="560053"/>
          </a:xfrm>
          <a:prstGeom prst="rect">
            <a:avLst/>
          </a:prstGeom>
          <a:noFill/>
          <a:ln>
            <a:noFill/>
          </a:ln>
        </p:spPr>
      </p:pic>
      <p:pic>
        <p:nvPicPr>
          <p:cNvPr descr="Marker with solid fill" id="1131" name="Google Shape;1131;g348f093c0de_0_991"/>
          <p:cNvPicPr preferRelativeResize="0"/>
          <p:nvPr/>
        </p:nvPicPr>
        <p:blipFill rotWithShape="1">
          <a:blip r:embed="rId5">
            <a:alphaModFix/>
          </a:blip>
          <a:srcRect b="0" l="0" r="0" t="0"/>
          <a:stretch/>
        </p:blipFill>
        <p:spPr>
          <a:xfrm>
            <a:off x="5791200" y="1247429"/>
            <a:ext cx="609600" cy="609600"/>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White &amp; Transparent Blue w/ Logo">
  <p:cSld name="Title Slide - White &amp; Transparent Blue w/ Logo">
    <p:bg>
      <p:bgPr>
        <a:blipFill>
          <a:blip r:embed="rId2">
            <a:alphaModFix/>
          </a:blip>
          <a:stretch>
            <a:fillRect/>
          </a:stretch>
        </a:blipFill>
      </p:bgPr>
    </p:bg>
    <p:spTree>
      <p:nvGrpSpPr>
        <p:cNvPr id="1132" name="Shape 1132"/>
        <p:cNvGrpSpPr/>
        <p:nvPr/>
      </p:nvGrpSpPr>
      <p:grpSpPr>
        <a:xfrm>
          <a:off x="0" y="0"/>
          <a:ext cx="0" cy="0"/>
          <a:chOff x="0" y="0"/>
          <a:chExt cx="0" cy="0"/>
        </a:xfrm>
      </p:grpSpPr>
      <p:sp>
        <p:nvSpPr>
          <p:cNvPr id="1133" name="Google Shape;1133;g348f093c0de_0_1007"/>
          <p:cNvSpPr/>
          <p:nvPr/>
        </p:nvSpPr>
        <p:spPr>
          <a:xfrm>
            <a:off x="0" y="-1"/>
            <a:ext cx="12192000" cy="1881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1134" name="Google Shape;1134;g348f093c0de_0_1007"/>
          <p:cNvSpPr/>
          <p:nvPr/>
        </p:nvSpPr>
        <p:spPr>
          <a:xfrm>
            <a:off x="0" y="6181858"/>
            <a:ext cx="12192000" cy="6759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1135" name="Google Shape;1135;g348f093c0de_0_1007"/>
          <p:cNvSpPr/>
          <p:nvPr/>
        </p:nvSpPr>
        <p:spPr>
          <a:xfrm>
            <a:off x="0" y="1881696"/>
            <a:ext cx="12192000" cy="4300500"/>
          </a:xfrm>
          <a:prstGeom prst="rect">
            <a:avLst/>
          </a:prstGeom>
          <a:gradFill>
            <a:gsLst>
              <a:gs pos="0">
                <a:schemeClr val="accent2"/>
              </a:gs>
              <a:gs pos="100000">
                <a:srgbClr val="13294B">
                  <a:alpha val="49019"/>
                </a:srgbClr>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pic>
        <p:nvPicPr>
          <p:cNvPr descr="A blue and orange text on a black background&#10;&#10;Description automatically generated" id="1136" name="Google Shape;1136;g348f093c0de_0_1007"/>
          <p:cNvPicPr preferRelativeResize="0"/>
          <p:nvPr/>
        </p:nvPicPr>
        <p:blipFill rotWithShape="1">
          <a:blip r:embed="rId3">
            <a:alphaModFix/>
          </a:blip>
          <a:srcRect b="0" l="0" r="0" t="0"/>
          <a:stretch/>
        </p:blipFill>
        <p:spPr>
          <a:xfrm>
            <a:off x="803563" y="532010"/>
            <a:ext cx="3676588" cy="1060149"/>
          </a:xfrm>
          <a:prstGeom prst="rect">
            <a:avLst/>
          </a:prstGeom>
          <a:noFill/>
          <a:ln>
            <a:noFill/>
          </a:ln>
        </p:spPr>
      </p:pic>
      <p:pic>
        <p:nvPicPr>
          <p:cNvPr id="1137" name="Google Shape;1137;g348f093c0de_0_1007"/>
          <p:cNvPicPr preferRelativeResize="0"/>
          <p:nvPr/>
        </p:nvPicPr>
        <p:blipFill rotWithShape="1">
          <a:blip r:embed="rId4">
            <a:alphaModFix/>
          </a:blip>
          <a:srcRect b="0" l="0" r="0" t="0"/>
          <a:stretch/>
        </p:blipFill>
        <p:spPr>
          <a:xfrm>
            <a:off x="9449231" y="517236"/>
            <a:ext cx="2742770" cy="6340765"/>
          </a:xfrm>
          <a:prstGeom prst="rect">
            <a:avLst/>
          </a:prstGeom>
          <a:noFill/>
          <a:ln>
            <a:noFill/>
          </a:ln>
        </p:spPr>
      </p:pic>
      <p:pic>
        <p:nvPicPr>
          <p:cNvPr descr="A blue and orange rectangle with black lines&#10;&#10;Description automatically generated" id="1138" name="Google Shape;1138;g348f093c0de_0_1007"/>
          <p:cNvPicPr preferRelativeResize="0"/>
          <p:nvPr/>
        </p:nvPicPr>
        <p:blipFill rotWithShape="1">
          <a:blip r:embed="rId5">
            <a:alphaModFix/>
          </a:blip>
          <a:srcRect b="78481" l="0" r="0" t="0"/>
          <a:stretch/>
        </p:blipFill>
        <p:spPr>
          <a:xfrm>
            <a:off x="9444912" y="517236"/>
            <a:ext cx="2747088" cy="1364458"/>
          </a:xfrm>
          <a:prstGeom prst="rect">
            <a:avLst/>
          </a:prstGeom>
          <a:noFill/>
          <a:ln>
            <a:noFill/>
          </a:ln>
        </p:spPr>
      </p:pic>
      <p:pic>
        <p:nvPicPr>
          <p:cNvPr descr="A blue and orange rectangle with black lines&#10;&#10;Description automatically generated" id="1139" name="Google Shape;1139;g348f093c0de_0_1007"/>
          <p:cNvPicPr preferRelativeResize="0"/>
          <p:nvPr/>
        </p:nvPicPr>
        <p:blipFill rotWithShape="1">
          <a:blip r:embed="rId5">
            <a:alphaModFix/>
          </a:blip>
          <a:srcRect b="0" l="0" r="0" t="89335"/>
          <a:stretch/>
        </p:blipFill>
        <p:spPr>
          <a:xfrm>
            <a:off x="9444912" y="6181858"/>
            <a:ext cx="2747088" cy="676142"/>
          </a:xfrm>
          <a:prstGeom prst="rect">
            <a:avLst/>
          </a:prstGeom>
          <a:noFill/>
          <a:ln>
            <a:noFill/>
          </a:ln>
        </p:spPr>
      </p:pic>
      <p:pic>
        <p:nvPicPr>
          <p:cNvPr descr="A blue and orange text on a black background&#10;&#10;Description automatically generated" id="1140" name="Google Shape;1140;g348f093c0de_0_1007"/>
          <p:cNvPicPr preferRelativeResize="0"/>
          <p:nvPr/>
        </p:nvPicPr>
        <p:blipFill rotWithShape="1">
          <a:blip r:embed="rId3">
            <a:alphaModFix/>
          </a:blip>
          <a:srcRect b="0" l="0" r="0" t="0"/>
          <a:stretch/>
        </p:blipFill>
        <p:spPr>
          <a:xfrm>
            <a:off x="803563" y="532010"/>
            <a:ext cx="3676588" cy="1060149"/>
          </a:xfrm>
          <a:prstGeom prst="rect">
            <a:avLst/>
          </a:prstGeom>
          <a:noFill/>
          <a:ln>
            <a:noFill/>
          </a:ln>
        </p:spPr>
      </p:pic>
      <p:sp>
        <p:nvSpPr>
          <p:cNvPr id="1141" name="Google Shape;1141;g348f093c0de_0_1007"/>
          <p:cNvSpPr txBox="1"/>
          <p:nvPr>
            <p:ph idx="1" type="body"/>
          </p:nvPr>
        </p:nvSpPr>
        <p:spPr>
          <a:xfrm>
            <a:off x="1293097" y="2318323"/>
            <a:ext cx="7823100" cy="1455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100"/>
              </a:spcBef>
              <a:spcAft>
                <a:spcPts val="0"/>
              </a:spcAft>
              <a:buClr>
                <a:schemeClr val="lt1"/>
              </a:buClr>
              <a:buSzPts val="4800"/>
              <a:buFont typeface="Arial"/>
              <a:buNone/>
              <a:defRPr b="1" i="0" sz="4800" u="none" cap="none" strike="noStrike">
                <a:solidFill>
                  <a:schemeClr val="lt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1142" name="Google Shape;1142;g348f093c0de_0_1007"/>
          <p:cNvSpPr txBox="1"/>
          <p:nvPr>
            <p:ph idx="2" type="body"/>
          </p:nvPr>
        </p:nvSpPr>
        <p:spPr>
          <a:xfrm>
            <a:off x="1293097" y="4609496"/>
            <a:ext cx="7823100" cy="236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lt1"/>
              </a:buClr>
              <a:buSzPts val="1100"/>
              <a:buFont typeface="Arial"/>
              <a:buNone/>
              <a:defRPr b="0" i="0" sz="1100" u="none" cap="none" strike="noStrike">
                <a:solidFill>
                  <a:schemeClr val="lt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1143" name="Google Shape;1143;g348f093c0de_0_1007"/>
          <p:cNvSpPr txBox="1"/>
          <p:nvPr>
            <p:ph idx="3" type="body"/>
          </p:nvPr>
        </p:nvSpPr>
        <p:spPr>
          <a:xfrm>
            <a:off x="1293097" y="3908561"/>
            <a:ext cx="7823100" cy="388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lt1"/>
              </a:buClr>
              <a:buSzPts val="2800"/>
              <a:buFont typeface="Arial"/>
              <a:buNone/>
              <a:defRPr b="0" i="0" sz="2800" u="none" cap="none" strike="noStrike">
                <a:solidFill>
                  <a:schemeClr val="lt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1144" name="Google Shape;1144;g348f093c0de_0_1007"/>
          <p:cNvSpPr txBox="1"/>
          <p:nvPr>
            <p:ph idx="4" type="body"/>
          </p:nvPr>
        </p:nvSpPr>
        <p:spPr>
          <a:xfrm>
            <a:off x="2724732" y="6401691"/>
            <a:ext cx="6742500" cy="236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100"/>
              </a:spcBef>
              <a:spcAft>
                <a:spcPts val="0"/>
              </a:spcAft>
              <a:buClr>
                <a:schemeClr val="accent5"/>
              </a:buClr>
              <a:buSzPts val="900"/>
              <a:buFont typeface="Arial"/>
              <a:buNone/>
              <a:defRPr b="0" i="0" sz="900" u="none" cap="none" strike="noStrike">
                <a:solidFill>
                  <a:schemeClr val="accent5"/>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1145" name="Google Shape;1145;g348f093c0de_0_1007"/>
          <p:cNvSpPr/>
          <p:nvPr/>
        </p:nvSpPr>
        <p:spPr>
          <a:xfrm>
            <a:off x="1394691" y="5158693"/>
            <a:ext cx="2420100" cy="406500"/>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1146" name="Google Shape;1146;g348f093c0de_0_1007"/>
          <p:cNvSpPr txBox="1"/>
          <p:nvPr>
            <p:ph idx="5" type="body"/>
          </p:nvPr>
        </p:nvSpPr>
        <p:spPr>
          <a:xfrm>
            <a:off x="1507371" y="5243656"/>
            <a:ext cx="2194500" cy="236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100"/>
              </a:spcBef>
              <a:spcAft>
                <a:spcPts val="0"/>
              </a:spcAft>
              <a:buClr>
                <a:schemeClr val="lt1"/>
              </a:buClr>
              <a:buSzPts val="1200"/>
              <a:buFont typeface="Arial"/>
              <a:buNone/>
              <a:defRPr b="1" i="0" sz="1200" u="none" cap="none" strike="noStrike">
                <a:solidFill>
                  <a:schemeClr val="lt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7">
  <p:cSld name="1_Title Slide_7">
    <p:bg>
      <p:bgPr>
        <a:solidFill>
          <a:schemeClr val="lt1"/>
        </a:solidFill>
      </p:bgPr>
    </p:bg>
    <p:spTree>
      <p:nvGrpSpPr>
        <p:cNvPr id="1147" name="Shape 1147"/>
        <p:cNvGrpSpPr/>
        <p:nvPr/>
      </p:nvGrpSpPr>
      <p:grpSpPr>
        <a:xfrm>
          <a:off x="0" y="0"/>
          <a:ext cx="0" cy="0"/>
          <a:chOff x="0" y="0"/>
          <a:chExt cx="0" cy="0"/>
        </a:xfrm>
      </p:grpSpPr>
      <p:sp>
        <p:nvSpPr>
          <p:cNvPr id="1148" name="Google Shape;1148;g348f093c0de_0_1130"/>
          <p:cNvSpPr txBox="1"/>
          <p:nvPr>
            <p:ph idx="1" type="body"/>
          </p:nvPr>
        </p:nvSpPr>
        <p:spPr>
          <a:xfrm>
            <a:off x="539188" y="551701"/>
            <a:ext cx="11113500" cy="584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2"/>
              </a:buClr>
              <a:buSzPts val="3600"/>
              <a:buFont typeface="Arial"/>
              <a:buNone/>
              <a:defRPr b="1" i="0" sz="3600" u="none" cap="none" strike="noStrike">
                <a:solidFill>
                  <a:schemeClr val="accent2"/>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1149" name="Google Shape;1149;g348f093c0de_0_1130"/>
          <p:cNvSpPr/>
          <p:nvPr/>
        </p:nvSpPr>
        <p:spPr>
          <a:xfrm>
            <a:off x="665019" y="1154545"/>
            <a:ext cx="489600" cy="1386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1150" name="Google Shape;1150;g348f093c0de_0_1130"/>
          <p:cNvSpPr/>
          <p:nvPr>
            <p:ph idx="2" type="tbl"/>
          </p:nvPr>
        </p:nvSpPr>
        <p:spPr>
          <a:xfrm>
            <a:off x="626152" y="1690885"/>
            <a:ext cx="10939800" cy="40275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ontserrat"/>
                <a:ea typeface="Montserrat"/>
                <a:cs typeface="Montserrat"/>
                <a:sym typeface="Montserrat"/>
              </a:defRPr>
            </a:lvl9pPr>
          </a:lstStyle>
          <a:p/>
        </p:txBody>
      </p:sp>
      <p:pic>
        <p:nvPicPr>
          <p:cNvPr descr="A black and grey logo&#10;&#10;Description automatically generated with medium confidence" id="1151" name="Google Shape;1151;g348f093c0de_0_1130"/>
          <p:cNvPicPr preferRelativeResize="0"/>
          <p:nvPr/>
        </p:nvPicPr>
        <p:blipFill rotWithShape="1">
          <a:blip r:embed="rId2">
            <a:alphaModFix/>
          </a:blip>
          <a:srcRect b="0" l="0" r="0" t="0"/>
          <a:stretch/>
        </p:blipFill>
        <p:spPr>
          <a:xfrm>
            <a:off x="9220200" y="0"/>
            <a:ext cx="2971801" cy="6858001"/>
          </a:xfrm>
          <a:prstGeom prst="rect">
            <a:avLst/>
          </a:prstGeom>
          <a:noFill/>
          <a:ln>
            <a:noFill/>
          </a:ln>
        </p:spPr>
      </p:pic>
      <p:sp>
        <p:nvSpPr>
          <p:cNvPr id="1152" name="Google Shape;1152;g348f093c0de_0_1130"/>
          <p:cNvSpPr/>
          <p:nvPr/>
        </p:nvSpPr>
        <p:spPr>
          <a:xfrm>
            <a:off x="11597049" y="6274470"/>
            <a:ext cx="237300" cy="2373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1153" name="Google Shape;1153;g348f093c0de_0_1130"/>
          <p:cNvSpPr txBox="1"/>
          <p:nvPr/>
        </p:nvSpPr>
        <p:spPr>
          <a:xfrm>
            <a:off x="11513370" y="6277754"/>
            <a:ext cx="404700" cy="230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1" i="0" lang="en-US" sz="900" u="none" cap="none" strike="noStrike">
                <a:solidFill>
                  <a:schemeClr val="lt1"/>
                </a:solidFill>
                <a:latin typeface="Montserrat"/>
                <a:ea typeface="Montserrat"/>
                <a:cs typeface="Montserrat"/>
                <a:sym typeface="Montserrat"/>
              </a:rPr>
              <a:t>‹#›</a:t>
            </a:fld>
            <a:endParaRPr b="1" i="0" sz="900" u="none" cap="none" strike="noStrike">
              <a:solidFill>
                <a:schemeClr val="lt1"/>
              </a:solidFill>
              <a:latin typeface="Montserrat"/>
              <a:ea typeface="Montserrat"/>
              <a:cs typeface="Montserrat"/>
              <a:sym typeface="Montserrat"/>
            </a:endParaRPr>
          </a:p>
        </p:txBody>
      </p:sp>
      <p:sp>
        <p:nvSpPr>
          <p:cNvPr id="1154" name="Google Shape;1154;g348f093c0de_0_1130"/>
          <p:cNvSpPr/>
          <p:nvPr/>
        </p:nvSpPr>
        <p:spPr>
          <a:xfrm>
            <a:off x="2050474" y="6347450"/>
            <a:ext cx="6766500" cy="915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1155" name="Google Shape;1155;g348f093c0de_0_1130"/>
          <p:cNvSpPr txBox="1"/>
          <p:nvPr/>
        </p:nvSpPr>
        <p:spPr>
          <a:xfrm>
            <a:off x="8787442" y="6274470"/>
            <a:ext cx="28347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Montserrat"/>
                <a:ea typeface="Montserrat"/>
                <a:cs typeface="Montserrat"/>
                <a:sym typeface="Montserrat"/>
              </a:rPr>
              <a:t>© 2025 </a:t>
            </a:r>
            <a:r>
              <a:rPr b="1" i="0" lang="en-US" sz="900" u="none" cap="none" strike="noStrike">
                <a:solidFill>
                  <a:schemeClr val="dk1"/>
                </a:solidFill>
                <a:latin typeface="Montserrat"/>
                <a:ea typeface="Montserrat"/>
                <a:cs typeface="Montserrat"/>
                <a:sym typeface="Montserrat"/>
              </a:rPr>
              <a:t>Square 9</a:t>
            </a:r>
            <a:r>
              <a:rPr b="0" i="0" lang="en-US" sz="900" u="none" cap="none" strike="noStrike">
                <a:solidFill>
                  <a:schemeClr val="dk1"/>
                </a:solidFill>
                <a:latin typeface="Montserrat"/>
                <a:ea typeface="Montserrat"/>
                <a:cs typeface="Montserrat"/>
                <a:sym typeface="Montserrat"/>
              </a:rPr>
              <a:t>. All Rights Reserved.</a:t>
            </a:r>
            <a:endParaRPr b="0" i="0" sz="1500" u="none" cap="none" strike="noStrike">
              <a:solidFill>
                <a:srgbClr val="000000"/>
              </a:solidFill>
              <a:latin typeface="Arial"/>
              <a:ea typeface="Arial"/>
              <a:cs typeface="Arial"/>
              <a:sym typeface="Arial"/>
            </a:endParaRPr>
          </a:p>
        </p:txBody>
      </p:sp>
      <p:pic>
        <p:nvPicPr>
          <p:cNvPr id="1156" name="Google Shape;1156;g348f093c0de_0_1130" title="softworks_logo_horizontal_navy&amp;orange.png"/>
          <p:cNvPicPr preferRelativeResize="0"/>
          <p:nvPr/>
        </p:nvPicPr>
        <p:blipFill rotWithShape="1">
          <a:blip r:embed="rId3">
            <a:alphaModFix/>
          </a:blip>
          <a:srcRect b="129" l="0" r="0" t="118"/>
          <a:stretch/>
        </p:blipFill>
        <p:spPr>
          <a:xfrm>
            <a:off x="357551" y="6064432"/>
            <a:ext cx="1551708" cy="447439"/>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 White">
  <p:cSld name="Thank You - White">
    <p:bg>
      <p:bgPr>
        <a:solidFill>
          <a:schemeClr val="lt1"/>
        </a:solidFill>
      </p:bgPr>
    </p:bg>
    <p:spTree>
      <p:nvGrpSpPr>
        <p:cNvPr id="1157" name="Shape 1157"/>
        <p:cNvGrpSpPr/>
        <p:nvPr/>
      </p:nvGrpSpPr>
      <p:grpSpPr>
        <a:xfrm>
          <a:off x="0" y="0"/>
          <a:ext cx="0" cy="0"/>
          <a:chOff x="0" y="0"/>
          <a:chExt cx="0" cy="0"/>
        </a:xfrm>
      </p:grpSpPr>
      <p:sp>
        <p:nvSpPr>
          <p:cNvPr id="1158" name="Google Shape;1158;g348f093c0de_0_1140"/>
          <p:cNvSpPr/>
          <p:nvPr/>
        </p:nvSpPr>
        <p:spPr>
          <a:xfrm>
            <a:off x="1" y="2124171"/>
            <a:ext cx="9375300" cy="31317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1159" name="Google Shape;1159;g348f093c0de_0_1140"/>
          <p:cNvSpPr txBox="1"/>
          <p:nvPr>
            <p:ph idx="1" type="body"/>
          </p:nvPr>
        </p:nvSpPr>
        <p:spPr>
          <a:xfrm>
            <a:off x="2724732" y="6369526"/>
            <a:ext cx="6742500" cy="236400"/>
          </a:xfrm>
          <a:prstGeom prst="rect">
            <a:avLst/>
          </a:prstGeom>
          <a:noFill/>
          <a:ln>
            <a:noFill/>
          </a:ln>
        </p:spPr>
        <p:txBody>
          <a:bodyPr anchorCtr="0" anchor="b" bIns="45700" lIns="91425" spcFirstLastPara="1" rIns="91425" wrap="square" tIns="45700">
            <a:noAutofit/>
          </a:bodyPr>
          <a:lstStyle>
            <a:lvl1pPr indent="-228600" lvl="0" marL="457200" marR="0" rtl="0" algn="ctr">
              <a:lnSpc>
                <a:spcPct val="90000"/>
              </a:lnSpc>
              <a:spcBef>
                <a:spcPts val="1100"/>
              </a:spcBef>
              <a:spcAft>
                <a:spcPts val="0"/>
              </a:spcAft>
              <a:buClr>
                <a:schemeClr val="accent5"/>
              </a:buClr>
              <a:buSzPts val="900"/>
              <a:buFont typeface="Arial"/>
              <a:buNone/>
              <a:defRPr b="0" i="0" sz="900" u="none" cap="none" strike="noStrike">
                <a:solidFill>
                  <a:schemeClr val="accent5"/>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pic>
        <p:nvPicPr>
          <p:cNvPr descr="A blue and orange text on a black background&#10;&#10;Description automatically generated" id="1160" name="Google Shape;1160;g348f093c0de_0_1140"/>
          <p:cNvPicPr preferRelativeResize="0"/>
          <p:nvPr/>
        </p:nvPicPr>
        <p:blipFill rotWithShape="1">
          <a:blip r:embed="rId2">
            <a:alphaModFix/>
          </a:blip>
          <a:srcRect b="0" l="0" r="0" t="0"/>
          <a:stretch/>
        </p:blipFill>
        <p:spPr>
          <a:xfrm>
            <a:off x="1531910" y="2649070"/>
            <a:ext cx="2318338" cy="668493"/>
          </a:xfrm>
          <a:prstGeom prst="rect">
            <a:avLst/>
          </a:prstGeom>
          <a:noFill/>
          <a:ln>
            <a:noFill/>
          </a:ln>
        </p:spPr>
      </p:pic>
      <p:sp>
        <p:nvSpPr>
          <p:cNvPr id="1161" name="Google Shape;1161;g348f093c0de_0_1140"/>
          <p:cNvSpPr txBox="1"/>
          <p:nvPr>
            <p:ph idx="2" type="body"/>
          </p:nvPr>
        </p:nvSpPr>
        <p:spPr>
          <a:xfrm>
            <a:off x="1835630" y="3796961"/>
            <a:ext cx="4197600" cy="256500"/>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500"/>
              <a:buFont typeface="Arial"/>
              <a:buNone/>
              <a:defRPr b="0" i="0" sz="15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1162" name="Google Shape;1162;g348f093c0de_0_1140"/>
          <p:cNvSpPr txBox="1"/>
          <p:nvPr>
            <p:ph idx="3" type="body"/>
          </p:nvPr>
        </p:nvSpPr>
        <p:spPr>
          <a:xfrm>
            <a:off x="1835630" y="4146371"/>
            <a:ext cx="4197600" cy="256500"/>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500"/>
              <a:buFont typeface="Arial"/>
              <a:buNone/>
              <a:defRPr b="0" i="0" sz="15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1163" name="Google Shape;1163;g348f093c0de_0_1140"/>
          <p:cNvSpPr txBox="1"/>
          <p:nvPr>
            <p:ph idx="4" type="body"/>
          </p:nvPr>
        </p:nvSpPr>
        <p:spPr>
          <a:xfrm>
            <a:off x="1835630" y="4495781"/>
            <a:ext cx="4197600" cy="256500"/>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1500"/>
              <a:buFont typeface="Arial"/>
              <a:buNone/>
              <a:defRPr b="0" i="0" sz="15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pic>
        <p:nvPicPr>
          <p:cNvPr id="1164" name="Google Shape;1164;g348f093c0de_0_1140"/>
          <p:cNvPicPr preferRelativeResize="0"/>
          <p:nvPr/>
        </p:nvPicPr>
        <p:blipFill rotWithShape="1">
          <a:blip r:embed="rId3">
            <a:alphaModFix/>
          </a:blip>
          <a:srcRect b="0" l="0" r="0" t="0"/>
          <a:stretch/>
        </p:blipFill>
        <p:spPr>
          <a:xfrm>
            <a:off x="1532127" y="3811416"/>
            <a:ext cx="227874" cy="227401"/>
          </a:xfrm>
          <a:prstGeom prst="rect">
            <a:avLst/>
          </a:prstGeom>
          <a:noFill/>
          <a:ln>
            <a:noFill/>
          </a:ln>
        </p:spPr>
      </p:pic>
      <p:pic>
        <p:nvPicPr>
          <p:cNvPr id="1165" name="Google Shape;1165;g348f093c0de_0_1140"/>
          <p:cNvPicPr preferRelativeResize="0"/>
          <p:nvPr/>
        </p:nvPicPr>
        <p:blipFill rotWithShape="1">
          <a:blip r:embed="rId4">
            <a:alphaModFix/>
          </a:blip>
          <a:srcRect b="0" l="0" r="0" t="0"/>
          <a:stretch/>
        </p:blipFill>
        <p:spPr>
          <a:xfrm>
            <a:off x="1531910" y="4160480"/>
            <a:ext cx="228100" cy="228100"/>
          </a:xfrm>
          <a:prstGeom prst="rect">
            <a:avLst/>
          </a:prstGeom>
          <a:noFill/>
          <a:ln>
            <a:noFill/>
          </a:ln>
        </p:spPr>
      </p:pic>
      <p:pic>
        <p:nvPicPr>
          <p:cNvPr id="1166" name="Google Shape;1166;g348f093c0de_0_1140"/>
          <p:cNvPicPr preferRelativeResize="0"/>
          <p:nvPr/>
        </p:nvPicPr>
        <p:blipFill rotWithShape="1">
          <a:blip r:embed="rId5">
            <a:alphaModFix/>
          </a:blip>
          <a:srcRect b="0" l="0" r="0" t="0"/>
          <a:stretch/>
        </p:blipFill>
        <p:spPr>
          <a:xfrm>
            <a:off x="1531910" y="4504417"/>
            <a:ext cx="239044" cy="239044"/>
          </a:xfrm>
          <a:prstGeom prst="rect">
            <a:avLst/>
          </a:prstGeom>
          <a:noFill/>
          <a:ln>
            <a:noFill/>
          </a:ln>
        </p:spPr>
      </p:pic>
      <p:sp>
        <p:nvSpPr>
          <p:cNvPr id="1167" name="Google Shape;1167;g348f093c0de_0_1140"/>
          <p:cNvSpPr txBox="1"/>
          <p:nvPr>
            <p:ph idx="5" type="body"/>
          </p:nvPr>
        </p:nvSpPr>
        <p:spPr>
          <a:xfrm>
            <a:off x="744073" y="787230"/>
            <a:ext cx="4604700" cy="549600"/>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100"/>
              </a:spcBef>
              <a:spcAft>
                <a:spcPts val="0"/>
              </a:spcAft>
              <a:buClr>
                <a:schemeClr val="accent2"/>
              </a:buClr>
              <a:buSzPts val="3600"/>
              <a:buFont typeface="Arial"/>
              <a:buNone/>
              <a:defRPr b="1" i="0" sz="3600" u="none" cap="none" strike="noStrike">
                <a:solidFill>
                  <a:schemeClr val="accent2"/>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pic>
        <p:nvPicPr>
          <p:cNvPr descr="A blue and orange rectangle with black lines&#10;&#10;Description automatically generated" id="1168" name="Google Shape;1168;g348f093c0de_0_1140"/>
          <p:cNvPicPr preferRelativeResize="0"/>
          <p:nvPr/>
        </p:nvPicPr>
        <p:blipFill rotWithShape="1">
          <a:blip r:embed="rId6">
            <a:alphaModFix/>
          </a:blip>
          <a:srcRect b="0" l="0" r="0" t="0"/>
          <a:stretch/>
        </p:blipFill>
        <p:spPr>
          <a:xfrm>
            <a:off x="9444912" y="517236"/>
            <a:ext cx="2747088" cy="634076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3 Grey Boxes &amp; Column">
  <p:cSld name="Content Slide - 3 Grey Boxes &amp; Column">
    <p:spTree>
      <p:nvGrpSpPr>
        <p:cNvPr id="74" name="Shape 74"/>
        <p:cNvGrpSpPr/>
        <p:nvPr/>
      </p:nvGrpSpPr>
      <p:grpSpPr>
        <a:xfrm>
          <a:off x="0" y="0"/>
          <a:ext cx="0" cy="0"/>
          <a:chOff x="0" y="0"/>
          <a:chExt cx="0" cy="0"/>
        </a:xfrm>
      </p:grpSpPr>
      <p:sp>
        <p:nvSpPr>
          <p:cNvPr id="75" name="Google Shape;75;g348f093c0de_0_1080"/>
          <p:cNvSpPr/>
          <p:nvPr/>
        </p:nvSpPr>
        <p:spPr>
          <a:xfrm>
            <a:off x="25" y="0"/>
            <a:ext cx="12192000" cy="6923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A black and grey logo&#10;&#10;Description automatically generated with medium confidence" id="76" name="Google Shape;76;g348f093c0de_0_1080"/>
          <p:cNvPicPr preferRelativeResize="0"/>
          <p:nvPr/>
        </p:nvPicPr>
        <p:blipFill rotWithShape="1">
          <a:blip r:embed="rId2">
            <a:alphaModFix/>
          </a:blip>
          <a:srcRect b="0" l="0" r="0" t="0"/>
          <a:stretch/>
        </p:blipFill>
        <p:spPr>
          <a:xfrm>
            <a:off x="9220823" y="0"/>
            <a:ext cx="2971177" cy="6858001"/>
          </a:xfrm>
          <a:prstGeom prst="rect">
            <a:avLst/>
          </a:prstGeom>
          <a:noFill/>
          <a:ln>
            <a:noFill/>
          </a:ln>
        </p:spPr>
      </p:pic>
      <p:sp>
        <p:nvSpPr>
          <p:cNvPr id="77" name="Google Shape;77;g348f093c0de_0_1080"/>
          <p:cNvSpPr/>
          <p:nvPr/>
        </p:nvSpPr>
        <p:spPr>
          <a:xfrm>
            <a:off x="11597049" y="6274470"/>
            <a:ext cx="237300" cy="2373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78" name="Google Shape;78;g348f093c0de_0_1080"/>
          <p:cNvSpPr txBox="1"/>
          <p:nvPr/>
        </p:nvSpPr>
        <p:spPr>
          <a:xfrm>
            <a:off x="11513370" y="6277754"/>
            <a:ext cx="404700" cy="230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1" i="0" lang="en-US" sz="900" u="none" cap="none" strike="noStrike">
                <a:solidFill>
                  <a:schemeClr val="lt1"/>
                </a:solidFill>
                <a:latin typeface="Montserrat"/>
                <a:ea typeface="Montserrat"/>
                <a:cs typeface="Montserrat"/>
                <a:sym typeface="Montserrat"/>
              </a:rPr>
              <a:t>‹#›</a:t>
            </a:fld>
            <a:endParaRPr b="1" i="0" sz="900" u="none" cap="none" strike="noStrike">
              <a:solidFill>
                <a:schemeClr val="lt1"/>
              </a:solidFill>
              <a:latin typeface="Montserrat"/>
              <a:ea typeface="Montserrat"/>
              <a:cs typeface="Montserrat"/>
              <a:sym typeface="Montserrat"/>
            </a:endParaRPr>
          </a:p>
        </p:txBody>
      </p:sp>
      <p:sp>
        <p:nvSpPr>
          <p:cNvPr id="79" name="Google Shape;79;g348f093c0de_0_1080"/>
          <p:cNvSpPr/>
          <p:nvPr/>
        </p:nvSpPr>
        <p:spPr>
          <a:xfrm>
            <a:off x="2050474" y="6347450"/>
            <a:ext cx="6766500" cy="915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80" name="Google Shape;80;g348f093c0de_0_1080"/>
          <p:cNvSpPr txBox="1"/>
          <p:nvPr/>
        </p:nvSpPr>
        <p:spPr>
          <a:xfrm>
            <a:off x="8787442" y="6274470"/>
            <a:ext cx="28347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Montserrat"/>
                <a:ea typeface="Montserrat"/>
                <a:cs typeface="Montserrat"/>
                <a:sym typeface="Montserrat"/>
              </a:rPr>
              <a:t>© 2025 </a:t>
            </a:r>
            <a:r>
              <a:rPr b="1" i="0" lang="en-US" sz="900" u="none" cap="none" strike="noStrike">
                <a:solidFill>
                  <a:schemeClr val="dk1"/>
                </a:solidFill>
                <a:latin typeface="Montserrat"/>
                <a:ea typeface="Montserrat"/>
                <a:cs typeface="Montserrat"/>
                <a:sym typeface="Montserrat"/>
              </a:rPr>
              <a:t>Square 9</a:t>
            </a:r>
            <a:r>
              <a:rPr b="0" i="0" lang="en-US" sz="900" u="none" cap="none" strike="noStrike">
                <a:solidFill>
                  <a:schemeClr val="dk1"/>
                </a:solidFill>
                <a:latin typeface="Montserrat"/>
                <a:ea typeface="Montserrat"/>
                <a:cs typeface="Montserrat"/>
                <a:sym typeface="Montserrat"/>
              </a:rPr>
              <a:t>. All Rights Reserved.</a:t>
            </a:r>
            <a:endParaRPr b="0" i="0" sz="1400" u="none" cap="none" strike="noStrike">
              <a:solidFill>
                <a:srgbClr val="000000"/>
              </a:solidFill>
              <a:latin typeface="Arial"/>
              <a:ea typeface="Arial"/>
              <a:cs typeface="Arial"/>
              <a:sym typeface="Arial"/>
            </a:endParaRPr>
          </a:p>
        </p:txBody>
      </p:sp>
      <p:sp>
        <p:nvSpPr>
          <p:cNvPr id="81" name="Google Shape;81;g348f093c0de_0_1080"/>
          <p:cNvSpPr txBox="1"/>
          <p:nvPr>
            <p:ph idx="1" type="body"/>
          </p:nvPr>
        </p:nvSpPr>
        <p:spPr>
          <a:xfrm>
            <a:off x="539188" y="551701"/>
            <a:ext cx="5255400" cy="584400"/>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accent2"/>
              </a:buClr>
              <a:buSzPts val="3600"/>
              <a:buFont typeface="Arial"/>
              <a:buNone/>
              <a:defRPr b="1" i="0" sz="3600" u="none" cap="none" strike="noStrike">
                <a:solidFill>
                  <a:schemeClr val="accent2"/>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82" name="Google Shape;82;g348f093c0de_0_1080"/>
          <p:cNvSpPr/>
          <p:nvPr/>
        </p:nvSpPr>
        <p:spPr>
          <a:xfrm>
            <a:off x="665019" y="1154545"/>
            <a:ext cx="489600" cy="1386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83" name="Google Shape;83;g348f093c0de_0_1080"/>
          <p:cNvSpPr/>
          <p:nvPr/>
        </p:nvSpPr>
        <p:spPr>
          <a:xfrm>
            <a:off x="840504" y="2835561"/>
            <a:ext cx="5135400" cy="778200"/>
          </a:xfrm>
          <a:prstGeom prst="roundRect">
            <a:avLst>
              <a:gd fmla="val 16667" name="adj"/>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84" name="Google Shape;84;g348f093c0de_0_1080"/>
          <p:cNvSpPr txBox="1"/>
          <p:nvPr>
            <p:ph idx="2" type="body"/>
          </p:nvPr>
        </p:nvSpPr>
        <p:spPr>
          <a:xfrm>
            <a:off x="2225958" y="2979520"/>
            <a:ext cx="3574500" cy="490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accent6"/>
              </a:buClr>
              <a:buSzPts val="1200"/>
              <a:buFont typeface="Arial"/>
              <a:buNone/>
              <a:defRPr b="0" i="0" sz="12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85" name="Google Shape;85;g348f093c0de_0_1080"/>
          <p:cNvSpPr txBox="1"/>
          <p:nvPr>
            <p:ph idx="3" type="body"/>
          </p:nvPr>
        </p:nvSpPr>
        <p:spPr>
          <a:xfrm>
            <a:off x="947877" y="3007949"/>
            <a:ext cx="1009200" cy="433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2400"/>
              <a:buFont typeface="Arial"/>
              <a:buNone/>
              <a:defRPr b="1" i="0" sz="2400" u="none" cap="none" strike="noStrike">
                <a:solidFill>
                  <a:schemeClr val="lt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86" name="Google Shape;86;g348f093c0de_0_1080"/>
          <p:cNvSpPr/>
          <p:nvPr/>
        </p:nvSpPr>
        <p:spPr>
          <a:xfrm>
            <a:off x="840504" y="3757683"/>
            <a:ext cx="5135400" cy="778200"/>
          </a:xfrm>
          <a:prstGeom prst="roundRect">
            <a:avLst>
              <a:gd fmla="val 16667" name="adj"/>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87" name="Google Shape;87;g348f093c0de_0_1080"/>
          <p:cNvSpPr txBox="1"/>
          <p:nvPr>
            <p:ph idx="4" type="body"/>
          </p:nvPr>
        </p:nvSpPr>
        <p:spPr>
          <a:xfrm>
            <a:off x="2225958" y="3901642"/>
            <a:ext cx="3574500" cy="490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accent6"/>
              </a:buClr>
              <a:buSzPts val="1200"/>
              <a:buFont typeface="Arial"/>
              <a:buNone/>
              <a:defRPr b="0" i="0" sz="12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88" name="Google Shape;88;g348f093c0de_0_1080"/>
          <p:cNvSpPr txBox="1"/>
          <p:nvPr>
            <p:ph idx="5" type="body"/>
          </p:nvPr>
        </p:nvSpPr>
        <p:spPr>
          <a:xfrm>
            <a:off x="947877" y="3930071"/>
            <a:ext cx="1009200" cy="433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2400"/>
              <a:buFont typeface="Arial"/>
              <a:buNone/>
              <a:defRPr b="1" i="0" sz="2400" u="none" cap="none" strike="noStrike">
                <a:solidFill>
                  <a:schemeClr val="lt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89" name="Google Shape;89;g348f093c0de_0_1080"/>
          <p:cNvSpPr/>
          <p:nvPr/>
        </p:nvSpPr>
        <p:spPr>
          <a:xfrm>
            <a:off x="840504" y="4679805"/>
            <a:ext cx="5135400" cy="778200"/>
          </a:xfrm>
          <a:prstGeom prst="roundRect">
            <a:avLst>
              <a:gd fmla="val 16667" name="adj"/>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90" name="Google Shape;90;g348f093c0de_0_1080"/>
          <p:cNvSpPr txBox="1"/>
          <p:nvPr>
            <p:ph idx="6" type="body"/>
          </p:nvPr>
        </p:nvSpPr>
        <p:spPr>
          <a:xfrm>
            <a:off x="2225958" y="4823764"/>
            <a:ext cx="3574500" cy="490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accent6"/>
              </a:buClr>
              <a:buSzPts val="1200"/>
              <a:buFont typeface="Arial"/>
              <a:buNone/>
              <a:defRPr b="0" i="0" sz="12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91" name="Google Shape;91;g348f093c0de_0_1080"/>
          <p:cNvSpPr txBox="1"/>
          <p:nvPr>
            <p:ph idx="7" type="body"/>
          </p:nvPr>
        </p:nvSpPr>
        <p:spPr>
          <a:xfrm>
            <a:off x="947877" y="4852193"/>
            <a:ext cx="1009200" cy="433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2400"/>
              <a:buFont typeface="Arial"/>
              <a:buNone/>
              <a:defRPr b="1" i="0" sz="2400" u="none" cap="none" strike="noStrike">
                <a:solidFill>
                  <a:schemeClr val="lt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92" name="Google Shape;92;g348f093c0de_0_1080"/>
          <p:cNvSpPr txBox="1"/>
          <p:nvPr>
            <p:ph idx="8" type="body"/>
          </p:nvPr>
        </p:nvSpPr>
        <p:spPr>
          <a:xfrm>
            <a:off x="539188" y="1587320"/>
            <a:ext cx="5261100" cy="744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6"/>
              </a:buClr>
              <a:buSzPts val="1300"/>
              <a:buFont typeface="Arial"/>
              <a:buNone/>
              <a:defRPr b="0" i="0" sz="13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93" name="Google Shape;93;g348f093c0de_0_1080"/>
          <p:cNvSpPr txBox="1"/>
          <p:nvPr>
            <p:ph idx="9" type="body"/>
          </p:nvPr>
        </p:nvSpPr>
        <p:spPr>
          <a:xfrm>
            <a:off x="6658950" y="1038225"/>
            <a:ext cx="4938000" cy="4772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100"/>
              </a:spcBef>
              <a:spcAft>
                <a:spcPts val="0"/>
              </a:spcAft>
              <a:buClr>
                <a:schemeClr val="accent6"/>
              </a:buClr>
              <a:buSzPts val="2400"/>
              <a:buFont typeface="Arial"/>
              <a:buNone/>
              <a:defRPr b="0" i="0" sz="2400" u="none" cap="none" strike="noStrike">
                <a:solidFill>
                  <a:schemeClr val="accent6"/>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3pPr>
            <a:lvl4pPr indent="-381000" lvl="3" marL="18288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4pPr>
            <a:lvl5pPr indent="-381000" lvl="4" marL="22860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5pPr>
            <a:lvl6pPr indent="-381000" lvl="5" marL="27432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6pPr>
            <a:lvl7pPr indent="-381000" lvl="6" marL="3200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7pPr>
            <a:lvl8pPr indent="-381000" lvl="7" marL="3657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8pPr>
            <a:lvl9pPr indent="-381000" lvl="8" marL="41148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9pPr>
          </a:lstStyle>
          <a:p/>
        </p:txBody>
      </p:sp>
      <p:pic>
        <p:nvPicPr>
          <p:cNvPr id="94" name="Google Shape;94;g348f093c0de_0_1080" title="softworks_logo_horizontal_navy&amp;orange.png"/>
          <p:cNvPicPr preferRelativeResize="0"/>
          <p:nvPr/>
        </p:nvPicPr>
        <p:blipFill rotWithShape="1">
          <a:blip r:embed="rId3">
            <a:alphaModFix/>
          </a:blip>
          <a:srcRect b="129" l="0" r="0" t="118"/>
          <a:stretch/>
        </p:blipFill>
        <p:spPr>
          <a:xfrm>
            <a:off x="357551" y="6064432"/>
            <a:ext cx="1551708" cy="447439"/>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Multiple Images">
  <p:cSld name="Content Slide - Multiple Images">
    <p:spTree>
      <p:nvGrpSpPr>
        <p:cNvPr id="95" name="Shape 95"/>
        <p:cNvGrpSpPr/>
        <p:nvPr/>
      </p:nvGrpSpPr>
      <p:grpSpPr>
        <a:xfrm>
          <a:off x="0" y="0"/>
          <a:ext cx="0" cy="0"/>
          <a:chOff x="0" y="0"/>
          <a:chExt cx="0" cy="0"/>
        </a:xfrm>
      </p:grpSpPr>
      <p:sp>
        <p:nvSpPr>
          <p:cNvPr id="96" name="Google Shape;96;g348f093c0de_0_1101"/>
          <p:cNvSpPr/>
          <p:nvPr/>
        </p:nvSpPr>
        <p:spPr>
          <a:xfrm>
            <a:off x="25" y="0"/>
            <a:ext cx="12192000" cy="69231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97" name="Google Shape;97;g348f093c0de_0_1101"/>
          <p:cNvSpPr/>
          <p:nvPr/>
        </p:nvSpPr>
        <p:spPr>
          <a:xfrm>
            <a:off x="4341091" y="0"/>
            <a:ext cx="78513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98" name="Google Shape;98;g348f093c0de_0_1101"/>
          <p:cNvSpPr/>
          <p:nvPr/>
        </p:nvSpPr>
        <p:spPr>
          <a:xfrm>
            <a:off x="11597049" y="6274470"/>
            <a:ext cx="237300" cy="2373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99" name="Google Shape;99;g348f093c0de_0_1101"/>
          <p:cNvSpPr txBox="1"/>
          <p:nvPr/>
        </p:nvSpPr>
        <p:spPr>
          <a:xfrm>
            <a:off x="11513370" y="6277754"/>
            <a:ext cx="404700" cy="230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1" i="0" lang="en-US" sz="900" u="none" cap="none" strike="noStrike">
                <a:solidFill>
                  <a:schemeClr val="lt1"/>
                </a:solidFill>
                <a:latin typeface="Montserrat"/>
                <a:ea typeface="Montserrat"/>
                <a:cs typeface="Montserrat"/>
                <a:sym typeface="Montserrat"/>
              </a:rPr>
              <a:t>‹#›</a:t>
            </a:fld>
            <a:endParaRPr b="1" i="0" sz="900" u="none" cap="none" strike="noStrike">
              <a:solidFill>
                <a:schemeClr val="lt1"/>
              </a:solidFill>
              <a:latin typeface="Montserrat"/>
              <a:ea typeface="Montserrat"/>
              <a:cs typeface="Montserrat"/>
              <a:sym typeface="Montserrat"/>
            </a:endParaRPr>
          </a:p>
        </p:txBody>
      </p:sp>
      <p:sp>
        <p:nvSpPr>
          <p:cNvPr id="100" name="Google Shape;100;g348f093c0de_0_1101"/>
          <p:cNvSpPr/>
          <p:nvPr/>
        </p:nvSpPr>
        <p:spPr>
          <a:xfrm>
            <a:off x="2050474" y="6347450"/>
            <a:ext cx="6766500" cy="915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101" name="Google Shape;101;g348f093c0de_0_1101"/>
          <p:cNvSpPr txBox="1"/>
          <p:nvPr/>
        </p:nvSpPr>
        <p:spPr>
          <a:xfrm>
            <a:off x="8787442" y="6274470"/>
            <a:ext cx="28347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Montserrat"/>
                <a:ea typeface="Montserrat"/>
                <a:cs typeface="Montserrat"/>
                <a:sym typeface="Montserrat"/>
              </a:rPr>
              <a:t>© 2025 </a:t>
            </a:r>
            <a:r>
              <a:rPr b="1" i="0" lang="en-US" sz="900" u="none" cap="none" strike="noStrike">
                <a:solidFill>
                  <a:schemeClr val="dk1"/>
                </a:solidFill>
                <a:latin typeface="Montserrat"/>
                <a:ea typeface="Montserrat"/>
                <a:cs typeface="Montserrat"/>
                <a:sym typeface="Montserrat"/>
              </a:rPr>
              <a:t>Square 9</a:t>
            </a:r>
            <a:r>
              <a:rPr b="0" i="0" lang="en-US" sz="900" u="none" cap="none" strike="noStrike">
                <a:solidFill>
                  <a:schemeClr val="dk1"/>
                </a:solidFill>
                <a:latin typeface="Montserrat"/>
                <a:ea typeface="Montserrat"/>
                <a:cs typeface="Montserrat"/>
                <a:sym typeface="Montserrat"/>
              </a:rPr>
              <a:t>. All Rights Reserved.</a:t>
            </a:r>
            <a:endParaRPr b="0" i="0" sz="1500" u="none" cap="none" strike="noStrike">
              <a:solidFill>
                <a:srgbClr val="000000"/>
              </a:solidFill>
              <a:latin typeface="Arial"/>
              <a:ea typeface="Arial"/>
              <a:cs typeface="Arial"/>
              <a:sym typeface="Arial"/>
            </a:endParaRPr>
          </a:p>
        </p:txBody>
      </p:sp>
      <p:pic>
        <p:nvPicPr>
          <p:cNvPr descr="A blue and orange text on a black background&#10;&#10;Description automatically generated" id="102" name="Google Shape;102;g348f093c0de_0_1101"/>
          <p:cNvPicPr preferRelativeResize="0"/>
          <p:nvPr/>
        </p:nvPicPr>
        <p:blipFill rotWithShape="1">
          <a:blip r:embed="rId2">
            <a:alphaModFix/>
          </a:blip>
          <a:srcRect b="0" l="0" r="0" t="0"/>
          <a:stretch/>
        </p:blipFill>
        <p:spPr>
          <a:xfrm>
            <a:off x="357551" y="6064432"/>
            <a:ext cx="1551706" cy="447438"/>
          </a:xfrm>
          <a:prstGeom prst="rect">
            <a:avLst/>
          </a:prstGeom>
          <a:noFill/>
          <a:ln>
            <a:noFill/>
          </a:ln>
        </p:spPr>
      </p:pic>
      <p:sp>
        <p:nvSpPr>
          <p:cNvPr id="103" name="Google Shape;103;g348f093c0de_0_1101"/>
          <p:cNvSpPr/>
          <p:nvPr/>
        </p:nvSpPr>
        <p:spPr>
          <a:xfrm>
            <a:off x="665019" y="1154545"/>
            <a:ext cx="489600" cy="1389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104" name="Google Shape;104;g348f093c0de_0_1101"/>
          <p:cNvSpPr txBox="1"/>
          <p:nvPr>
            <p:ph idx="1" type="body"/>
          </p:nvPr>
        </p:nvSpPr>
        <p:spPr>
          <a:xfrm>
            <a:off x="539188" y="551701"/>
            <a:ext cx="11113500" cy="584400"/>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100"/>
              </a:spcBef>
              <a:spcAft>
                <a:spcPts val="0"/>
              </a:spcAft>
              <a:buClr>
                <a:schemeClr val="accent2"/>
              </a:buClr>
              <a:buSzPts val="3600"/>
              <a:buFont typeface="Arial"/>
              <a:buNone/>
              <a:defRPr b="1" i="0" sz="3600" u="none" cap="none" strike="noStrike">
                <a:solidFill>
                  <a:schemeClr val="accent2"/>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105" name="Google Shape;105;g348f093c0de_0_1101"/>
          <p:cNvSpPr txBox="1"/>
          <p:nvPr>
            <p:ph idx="2" type="body"/>
          </p:nvPr>
        </p:nvSpPr>
        <p:spPr>
          <a:xfrm>
            <a:off x="539188" y="1350650"/>
            <a:ext cx="11113500" cy="275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2"/>
              </a:buClr>
              <a:buSzPts val="1500"/>
              <a:buFont typeface="Arial"/>
              <a:buNone/>
              <a:defRPr b="0" i="0" sz="1500" u="none" cap="none" strike="noStrike">
                <a:solidFill>
                  <a:schemeClr val="accent2"/>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106" name="Google Shape;106;g348f093c0de_0_1101"/>
          <p:cNvSpPr/>
          <p:nvPr>
            <p:ph idx="3" type="pic"/>
          </p:nvPr>
        </p:nvSpPr>
        <p:spPr>
          <a:xfrm>
            <a:off x="5449365" y="1886349"/>
            <a:ext cx="1293300" cy="1293300"/>
          </a:xfrm>
          <a:prstGeom prst="rect">
            <a:avLst/>
          </a:prstGeom>
          <a:solidFill>
            <a:schemeClr val="lt1"/>
          </a:solidFill>
          <a:ln>
            <a:noFill/>
          </a:ln>
        </p:spPr>
      </p:sp>
      <p:sp>
        <p:nvSpPr>
          <p:cNvPr id="107" name="Google Shape;107;g348f093c0de_0_1101"/>
          <p:cNvSpPr/>
          <p:nvPr>
            <p:ph idx="4" type="pic"/>
          </p:nvPr>
        </p:nvSpPr>
        <p:spPr>
          <a:xfrm>
            <a:off x="4006952" y="1886349"/>
            <a:ext cx="1293300" cy="1293300"/>
          </a:xfrm>
          <a:prstGeom prst="rect">
            <a:avLst/>
          </a:prstGeom>
          <a:solidFill>
            <a:schemeClr val="lt1"/>
          </a:solidFill>
          <a:ln>
            <a:noFill/>
          </a:ln>
        </p:spPr>
      </p:sp>
      <p:sp>
        <p:nvSpPr>
          <p:cNvPr id="108" name="Google Shape;108;g348f093c0de_0_1101"/>
          <p:cNvSpPr/>
          <p:nvPr>
            <p:ph idx="5" type="pic"/>
          </p:nvPr>
        </p:nvSpPr>
        <p:spPr>
          <a:xfrm>
            <a:off x="2564539" y="1886349"/>
            <a:ext cx="1293300" cy="1293300"/>
          </a:xfrm>
          <a:prstGeom prst="rect">
            <a:avLst/>
          </a:prstGeom>
          <a:solidFill>
            <a:schemeClr val="lt1"/>
          </a:solidFill>
          <a:ln>
            <a:noFill/>
          </a:ln>
        </p:spPr>
      </p:sp>
      <p:sp>
        <p:nvSpPr>
          <p:cNvPr id="109" name="Google Shape;109;g348f093c0de_0_1101"/>
          <p:cNvSpPr/>
          <p:nvPr>
            <p:ph idx="6" type="pic"/>
          </p:nvPr>
        </p:nvSpPr>
        <p:spPr>
          <a:xfrm>
            <a:off x="1122126" y="1886349"/>
            <a:ext cx="1293300" cy="1293300"/>
          </a:xfrm>
          <a:prstGeom prst="rect">
            <a:avLst/>
          </a:prstGeom>
          <a:solidFill>
            <a:schemeClr val="lt1"/>
          </a:solidFill>
          <a:ln>
            <a:noFill/>
          </a:ln>
        </p:spPr>
      </p:sp>
      <p:sp>
        <p:nvSpPr>
          <p:cNvPr id="110" name="Google Shape;110;g348f093c0de_0_1101"/>
          <p:cNvSpPr/>
          <p:nvPr>
            <p:ph idx="7" type="pic"/>
          </p:nvPr>
        </p:nvSpPr>
        <p:spPr>
          <a:xfrm>
            <a:off x="6891778" y="1886349"/>
            <a:ext cx="1293300" cy="1293300"/>
          </a:xfrm>
          <a:prstGeom prst="rect">
            <a:avLst/>
          </a:prstGeom>
          <a:solidFill>
            <a:schemeClr val="lt1"/>
          </a:solidFill>
          <a:ln>
            <a:noFill/>
          </a:ln>
        </p:spPr>
      </p:sp>
      <p:sp>
        <p:nvSpPr>
          <p:cNvPr id="111" name="Google Shape;111;g348f093c0de_0_1101"/>
          <p:cNvSpPr/>
          <p:nvPr>
            <p:ph idx="8" type="pic"/>
          </p:nvPr>
        </p:nvSpPr>
        <p:spPr>
          <a:xfrm>
            <a:off x="8334191" y="1886349"/>
            <a:ext cx="1293300" cy="1293300"/>
          </a:xfrm>
          <a:prstGeom prst="rect">
            <a:avLst/>
          </a:prstGeom>
          <a:solidFill>
            <a:schemeClr val="lt1"/>
          </a:solidFill>
          <a:ln>
            <a:noFill/>
          </a:ln>
        </p:spPr>
      </p:sp>
      <p:sp>
        <p:nvSpPr>
          <p:cNvPr id="112" name="Google Shape;112;g348f093c0de_0_1101"/>
          <p:cNvSpPr/>
          <p:nvPr>
            <p:ph idx="9" type="pic"/>
          </p:nvPr>
        </p:nvSpPr>
        <p:spPr>
          <a:xfrm>
            <a:off x="9776606" y="1886349"/>
            <a:ext cx="1293300" cy="1293300"/>
          </a:xfrm>
          <a:prstGeom prst="rect">
            <a:avLst/>
          </a:prstGeom>
          <a:solidFill>
            <a:schemeClr val="lt1"/>
          </a:solidFill>
          <a:ln>
            <a:noFill/>
          </a:ln>
        </p:spPr>
      </p:sp>
      <p:sp>
        <p:nvSpPr>
          <p:cNvPr id="113" name="Google Shape;113;g348f093c0de_0_1101"/>
          <p:cNvSpPr/>
          <p:nvPr>
            <p:ph idx="13" type="pic"/>
          </p:nvPr>
        </p:nvSpPr>
        <p:spPr>
          <a:xfrm>
            <a:off x="6160564" y="3221009"/>
            <a:ext cx="1293300" cy="1293300"/>
          </a:xfrm>
          <a:prstGeom prst="rect">
            <a:avLst/>
          </a:prstGeom>
          <a:solidFill>
            <a:schemeClr val="lt1"/>
          </a:solidFill>
          <a:ln>
            <a:noFill/>
          </a:ln>
        </p:spPr>
      </p:sp>
      <p:sp>
        <p:nvSpPr>
          <p:cNvPr id="114" name="Google Shape;114;g348f093c0de_0_1101"/>
          <p:cNvSpPr/>
          <p:nvPr>
            <p:ph idx="14" type="pic"/>
          </p:nvPr>
        </p:nvSpPr>
        <p:spPr>
          <a:xfrm>
            <a:off x="4718151" y="3221009"/>
            <a:ext cx="1293300" cy="1293300"/>
          </a:xfrm>
          <a:prstGeom prst="rect">
            <a:avLst/>
          </a:prstGeom>
          <a:solidFill>
            <a:schemeClr val="lt1"/>
          </a:solidFill>
          <a:ln>
            <a:noFill/>
          </a:ln>
        </p:spPr>
      </p:sp>
      <p:sp>
        <p:nvSpPr>
          <p:cNvPr id="115" name="Google Shape;115;g348f093c0de_0_1101"/>
          <p:cNvSpPr/>
          <p:nvPr>
            <p:ph idx="15" type="pic"/>
          </p:nvPr>
        </p:nvSpPr>
        <p:spPr>
          <a:xfrm>
            <a:off x="3275738" y="3221009"/>
            <a:ext cx="1293300" cy="1293300"/>
          </a:xfrm>
          <a:prstGeom prst="rect">
            <a:avLst/>
          </a:prstGeom>
          <a:solidFill>
            <a:schemeClr val="lt1"/>
          </a:solidFill>
          <a:ln>
            <a:noFill/>
          </a:ln>
        </p:spPr>
      </p:sp>
      <p:sp>
        <p:nvSpPr>
          <p:cNvPr id="116" name="Google Shape;116;g348f093c0de_0_1101"/>
          <p:cNvSpPr/>
          <p:nvPr>
            <p:ph idx="16" type="pic"/>
          </p:nvPr>
        </p:nvSpPr>
        <p:spPr>
          <a:xfrm>
            <a:off x="1833325" y="3221009"/>
            <a:ext cx="1293300" cy="1293300"/>
          </a:xfrm>
          <a:prstGeom prst="rect">
            <a:avLst/>
          </a:prstGeom>
          <a:solidFill>
            <a:schemeClr val="lt1"/>
          </a:solidFill>
          <a:ln>
            <a:noFill/>
          </a:ln>
        </p:spPr>
      </p:sp>
      <p:sp>
        <p:nvSpPr>
          <p:cNvPr id="117" name="Google Shape;117;g348f093c0de_0_1101"/>
          <p:cNvSpPr/>
          <p:nvPr>
            <p:ph idx="17" type="pic"/>
          </p:nvPr>
        </p:nvSpPr>
        <p:spPr>
          <a:xfrm>
            <a:off x="7602977" y="3221009"/>
            <a:ext cx="1293300" cy="1293300"/>
          </a:xfrm>
          <a:prstGeom prst="rect">
            <a:avLst/>
          </a:prstGeom>
          <a:solidFill>
            <a:schemeClr val="lt1"/>
          </a:solidFill>
          <a:ln>
            <a:noFill/>
          </a:ln>
        </p:spPr>
      </p:sp>
      <p:sp>
        <p:nvSpPr>
          <p:cNvPr id="118" name="Google Shape;118;g348f093c0de_0_1101"/>
          <p:cNvSpPr/>
          <p:nvPr>
            <p:ph idx="18" type="pic"/>
          </p:nvPr>
        </p:nvSpPr>
        <p:spPr>
          <a:xfrm>
            <a:off x="9045390" y="3221009"/>
            <a:ext cx="1293300" cy="1293300"/>
          </a:xfrm>
          <a:prstGeom prst="rect">
            <a:avLst/>
          </a:prstGeom>
          <a:solidFill>
            <a:schemeClr val="lt1"/>
          </a:solidFill>
          <a:ln>
            <a:noFill/>
          </a:ln>
        </p:spPr>
      </p:sp>
      <p:sp>
        <p:nvSpPr>
          <p:cNvPr id="119" name="Google Shape;119;g348f093c0de_0_1101"/>
          <p:cNvSpPr/>
          <p:nvPr>
            <p:ph idx="19" type="pic"/>
          </p:nvPr>
        </p:nvSpPr>
        <p:spPr>
          <a:xfrm>
            <a:off x="5444652" y="4608774"/>
            <a:ext cx="1293300" cy="1293300"/>
          </a:xfrm>
          <a:prstGeom prst="rect">
            <a:avLst/>
          </a:prstGeom>
          <a:solidFill>
            <a:schemeClr val="lt1"/>
          </a:solidFill>
          <a:ln>
            <a:noFill/>
          </a:ln>
        </p:spPr>
      </p:sp>
      <p:sp>
        <p:nvSpPr>
          <p:cNvPr id="120" name="Google Shape;120;g348f093c0de_0_1101"/>
          <p:cNvSpPr/>
          <p:nvPr>
            <p:ph idx="20" type="pic"/>
          </p:nvPr>
        </p:nvSpPr>
        <p:spPr>
          <a:xfrm>
            <a:off x="7565036" y="4608774"/>
            <a:ext cx="1293300" cy="1293300"/>
          </a:xfrm>
          <a:prstGeom prst="rect">
            <a:avLst/>
          </a:prstGeom>
          <a:solidFill>
            <a:schemeClr val="lt1"/>
          </a:solidFill>
          <a:ln>
            <a:noFill/>
          </a:ln>
        </p:spPr>
      </p:sp>
      <p:sp>
        <p:nvSpPr>
          <p:cNvPr id="121" name="Google Shape;121;g348f093c0de_0_1101"/>
          <p:cNvSpPr/>
          <p:nvPr>
            <p:ph idx="21" type="pic"/>
          </p:nvPr>
        </p:nvSpPr>
        <p:spPr>
          <a:xfrm>
            <a:off x="9685418" y="4608774"/>
            <a:ext cx="1293300" cy="1293300"/>
          </a:xfrm>
          <a:prstGeom prst="rect">
            <a:avLst/>
          </a:prstGeom>
          <a:solidFill>
            <a:schemeClr val="lt1"/>
          </a:solidFill>
          <a:ln>
            <a:noFill/>
          </a:ln>
        </p:spPr>
      </p:sp>
      <p:sp>
        <p:nvSpPr>
          <p:cNvPr id="122" name="Google Shape;122;g348f093c0de_0_1101"/>
          <p:cNvSpPr/>
          <p:nvPr>
            <p:ph idx="22" type="pic"/>
          </p:nvPr>
        </p:nvSpPr>
        <p:spPr>
          <a:xfrm>
            <a:off x="3324268" y="4608774"/>
            <a:ext cx="1293300" cy="1293300"/>
          </a:xfrm>
          <a:prstGeom prst="rect">
            <a:avLst/>
          </a:prstGeom>
          <a:solidFill>
            <a:schemeClr val="lt1"/>
          </a:solidFill>
          <a:ln>
            <a:noFill/>
          </a:ln>
        </p:spPr>
      </p:sp>
      <p:sp>
        <p:nvSpPr>
          <p:cNvPr id="123" name="Google Shape;123;g348f093c0de_0_1101"/>
          <p:cNvSpPr/>
          <p:nvPr>
            <p:ph idx="23" type="pic"/>
          </p:nvPr>
        </p:nvSpPr>
        <p:spPr>
          <a:xfrm>
            <a:off x="1203884" y="4608774"/>
            <a:ext cx="1293300" cy="1293300"/>
          </a:xfrm>
          <a:prstGeom prst="rect">
            <a:avLst/>
          </a:prstGeom>
          <a:solidFill>
            <a:schemeClr val="lt1"/>
          </a:solid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2 Column">
  <p:cSld name="8_Title Slide_1">
    <p:spTree>
      <p:nvGrpSpPr>
        <p:cNvPr id="124" name="Shape 124"/>
        <p:cNvGrpSpPr/>
        <p:nvPr/>
      </p:nvGrpSpPr>
      <p:grpSpPr>
        <a:xfrm>
          <a:off x="0" y="0"/>
          <a:ext cx="0" cy="0"/>
          <a:chOff x="0" y="0"/>
          <a:chExt cx="0" cy="0"/>
        </a:xfrm>
      </p:grpSpPr>
      <p:sp>
        <p:nvSpPr>
          <p:cNvPr id="125" name="Google Shape;125;g348f093c0de_0_2072"/>
          <p:cNvSpPr/>
          <p:nvPr/>
        </p:nvSpPr>
        <p:spPr>
          <a:xfrm>
            <a:off x="0" y="-32550"/>
            <a:ext cx="12192000" cy="6923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pic>
        <p:nvPicPr>
          <p:cNvPr descr="A black and grey logo&#10;&#10;Description automatically generated with medium confidence" id="126" name="Google Shape;126;g348f093c0de_0_2072"/>
          <p:cNvPicPr preferRelativeResize="0"/>
          <p:nvPr/>
        </p:nvPicPr>
        <p:blipFill rotWithShape="1">
          <a:blip r:embed="rId2">
            <a:alphaModFix/>
          </a:blip>
          <a:srcRect b="0" l="0" r="0" t="0"/>
          <a:stretch/>
        </p:blipFill>
        <p:spPr>
          <a:xfrm>
            <a:off x="9220823" y="0"/>
            <a:ext cx="2971177" cy="6858001"/>
          </a:xfrm>
          <a:prstGeom prst="rect">
            <a:avLst/>
          </a:prstGeom>
          <a:noFill/>
          <a:ln>
            <a:noFill/>
          </a:ln>
        </p:spPr>
      </p:pic>
      <p:sp>
        <p:nvSpPr>
          <p:cNvPr id="127" name="Google Shape;127;g348f093c0de_0_2072"/>
          <p:cNvSpPr/>
          <p:nvPr/>
        </p:nvSpPr>
        <p:spPr>
          <a:xfrm>
            <a:off x="11597049" y="6274470"/>
            <a:ext cx="237300" cy="2373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128" name="Google Shape;128;g348f093c0de_0_2072"/>
          <p:cNvSpPr txBox="1"/>
          <p:nvPr/>
        </p:nvSpPr>
        <p:spPr>
          <a:xfrm>
            <a:off x="11513370" y="6277754"/>
            <a:ext cx="404700" cy="230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1" i="0" lang="en-US" sz="900" u="none" cap="none" strike="noStrike">
                <a:solidFill>
                  <a:schemeClr val="lt1"/>
                </a:solidFill>
                <a:latin typeface="Montserrat"/>
                <a:ea typeface="Montserrat"/>
                <a:cs typeface="Montserrat"/>
                <a:sym typeface="Montserrat"/>
              </a:rPr>
              <a:t>‹#›</a:t>
            </a:fld>
            <a:endParaRPr b="1" i="0" sz="900" u="none" cap="none" strike="noStrike">
              <a:solidFill>
                <a:schemeClr val="lt1"/>
              </a:solidFill>
              <a:latin typeface="Montserrat"/>
              <a:ea typeface="Montserrat"/>
              <a:cs typeface="Montserrat"/>
              <a:sym typeface="Montserrat"/>
            </a:endParaRPr>
          </a:p>
        </p:txBody>
      </p:sp>
      <p:sp>
        <p:nvSpPr>
          <p:cNvPr id="129" name="Google Shape;129;g348f093c0de_0_2072"/>
          <p:cNvSpPr/>
          <p:nvPr/>
        </p:nvSpPr>
        <p:spPr>
          <a:xfrm>
            <a:off x="2050474" y="6347450"/>
            <a:ext cx="6766500" cy="915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130" name="Google Shape;130;g348f093c0de_0_2072"/>
          <p:cNvSpPr txBox="1"/>
          <p:nvPr/>
        </p:nvSpPr>
        <p:spPr>
          <a:xfrm>
            <a:off x="8787442" y="6274470"/>
            <a:ext cx="28347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Montserrat"/>
                <a:ea typeface="Montserrat"/>
                <a:cs typeface="Montserrat"/>
                <a:sym typeface="Montserrat"/>
              </a:rPr>
              <a:t>© 2025 </a:t>
            </a:r>
            <a:r>
              <a:rPr b="1" i="0" lang="en-US" sz="900" u="none" cap="none" strike="noStrike">
                <a:solidFill>
                  <a:schemeClr val="dk1"/>
                </a:solidFill>
                <a:latin typeface="Montserrat"/>
                <a:ea typeface="Montserrat"/>
                <a:cs typeface="Montserrat"/>
                <a:sym typeface="Montserrat"/>
              </a:rPr>
              <a:t>Square 9</a:t>
            </a:r>
            <a:r>
              <a:rPr b="0" i="0" lang="en-US" sz="900" u="none" cap="none" strike="noStrike">
                <a:solidFill>
                  <a:schemeClr val="dk1"/>
                </a:solidFill>
                <a:latin typeface="Montserrat"/>
                <a:ea typeface="Montserrat"/>
                <a:cs typeface="Montserrat"/>
                <a:sym typeface="Montserrat"/>
              </a:rPr>
              <a:t>. All Rights Reserved.</a:t>
            </a:r>
            <a:endParaRPr b="0" i="0" sz="1500" u="none" cap="none" strike="noStrike">
              <a:solidFill>
                <a:srgbClr val="000000"/>
              </a:solidFill>
              <a:latin typeface="Arial"/>
              <a:ea typeface="Arial"/>
              <a:cs typeface="Arial"/>
              <a:sym typeface="Arial"/>
            </a:endParaRPr>
          </a:p>
        </p:txBody>
      </p:sp>
      <p:sp>
        <p:nvSpPr>
          <p:cNvPr id="131" name="Google Shape;131;g348f093c0de_0_2072"/>
          <p:cNvSpPr txBox="1"/>
          <p:nvPr>
            <p:ph idx="1" type="body"/>
          </p:nvPr>
        </p:nvSpPr>
        <p:spPr>
          <a:xfrm>
            <a:off x="539188" y="551701"/>
            <a:ext cx="11113500" cy="584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2"/>
              </a:buClr>
              <a:buSzPts val="3600"/>
              <a:buFont typeface="Arial"/>
              <a:buNone/>
              <a:defRPr b="1" i="0" sz="3600" u="none" cap="none" strike="noStrike">
                <a:solidFill>
                  <a:schemeClr val="accent2"/>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132" name="Google Shape;132;g348f093c0de_0_2072"/>
          <p:cNvSpPr/>
          <p:nvPr/>
        </p:nvSpPr>
        <p:spPr>
          <a:xfrm>
            <a:off x="665019" y="1154545"/>
            <a:ext cx="489600" cy="1389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sp>
        <p:nvSpPr>
          <p:cNvPr id="133" name="Google Shape;133;g348f093c0de_0_2072"/>
          <p:cNvSpPr txBox="1"/>
          <p:nvPr>
            <p:ph idx="2" type="body"/>
          </p:nvPr>
        </p:nvSpPr>
        <p:spPr>
          <a:xfrm>
            <a:off x="539194" y="1739275"/>
            <a:ext cx="5395500" cy="3879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2000"/>
              <a:buFont typeface="Arial"/>
              <a:buNone/>
              <a:defRPr b="0" i="0" sz="2000" u="none" cap="none" strike="noStrike">
                <a:solidFill>
                  <a:schemeClr val="accent6"/>
                </a:solidFill>
                <a:latin typeface="Montserrat"/>
                <a:ea typeface="Montserrat"/>
                <a:cs typeface="Montserrat"/>
                <a:sym typeface="Montserrat"/>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9pPr>
          </a:lstStyle>
          <a:p/>
        </p:txBody>
      </p:sp>
      <p:sp>
        <p:nvSpPr>
          <p:cNvPr id="134" name="Google Shape;134;g348f093c0de_0_2072"/>
          <p:cNvSpPr txBox="1"/>
          <p:nvPr>
            <p:ph idx="3" type="body"/>
          </p:nvPr>
        </p:nvSpPr>
        <p:spPr>
          <a:xfrm>
            <a:off x="6438844" y="1739275"/>
            <a:ext cx="5395500" cy="3879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accent6"/>
              </a:buClr>
              <a:buSzPts val="2000"/>
              <a:buFont typeface="Arial"/>
              <a:buNone/>
              <a:defRPr b="0" i="0" sz="2000" u="none" cap="none" strike="noStrike">
                <a:solidFill>
                  <a:schemeClr val="accent6"/>
                </a:solidFill>
                <a:latin typeface="Montserrat"/>
                <a:ea typeface="Montserrat"/>
                <a:cs typeface="Montserrat"/>
                <a:sym typeface="Montserrat"/>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9pPr>
          </a:lstStyle>
          <a:p/>
        </p:txBody>
      </p:sp>
      <p:pic>
        <p:nvPicPr>
          <p:cNvPr id="135" name="Google Shape;135;g348f093c0de_0_2072" title="softworks_logo_horizontal_navy&amp;orange.png"/>
          <p:cNvPicPr preferRelativeResize="0"/>
          <p:nvPr/>
        </p:nvPicPr>
        <p:blipFill rotWithShape="1">
          <a:blip r:embed="rId3">
            <a:alphaModFix/>
          </a:blip>
          <a:srcRect b="129" l="0" r="0" t="118"/>
          <a:stretch/>
        </p:blipFill>
        <p:spPr>
          <a:xfrm>
            <a:off x="357551" y="6064432"/>
            <a:ext cx="1551708" cy="447439"/>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Slide 1">
  <p:cSld name="6_Title Slide_1">
    <p:bg>
      <p:bgPr>
        <a:solidFill>
          <a:schemeClr val="accent2"/>
        </a:solidFill>
      </p:bgPr>
    </p:bg>
    <p:spTree>
      <p:nvGrpSpPr>
        <p:cNvPr id="136" name="Shape 136"/>
        <p:cNvGrpSpPr/>
        <p:nvPr/>
      </p:nvGrpSpPr>
      <p:grpSpPr>
        <a:xfrm>
          <a:off x="0" y="0"/>
          <a:ext cx="0" cy="0"/>
          <a:chOff x="0" y="0"/>
          <a:chExt cx="0" cy="0"/>
        </a:xfrm>
      </p:grpSpPr>
      <p:sp>
        <p:nvSpPr>
          <p:cNvPr id="137" name="Google Shape;137;g348f093c0de_0_69"/>
          <p:cNvSpPr txBox="1"/>
          <p:nvPr>
            <p:ph idx="1" type="body"/>
          </p:nvPr>
        </p:nvSpPr>
        <p:spPr>
          <a:xfrm>
            <a:off x="2724732" y="6481145"/>
            <a:ext cx="6742500" cy="236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100"/>
              </a:spcBef>
              <a:spcAft>
                <a:spcPts val="0"/>
              </a:spcAft>
              <a:buClr>
                <a:schemeClr val="lt1"/>
              </a:buClr>
              <a:buSzPts val="900"/>
              <a:buFont typeface="Arial"/>
              <a:buNone/>
              <a:defRPr b="0" i="0" sz="900" u="none" cap="none" strike="noStrike">
                <a:solidFill>
                  <a:schemeClr val="lt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pic>
        <p:nvPicPr>
          <p:cNvPr id="138" name="Google Shape;138;g348f093c0de_0_69" title="softworks_logo_horizontal_white&amp;orange.png"/>
          <p:cNvPicPr preferRelativeResize="0"/>
          <p:nvPr/>
        </p:nvPicPr>
        <p:blipFill rotWithShape="1">
          <a:blip r:embed="rId2">
            <a:alphaModFix/>
          </a:blip>
          <a:srcRect b="129" l="0" r="0" t="118"/>
          <a:stretch/>
        </p:blipFill>
        <p:spPr>
          <a:xfrm>
            <a:off x="1531910" y="2778378"/>
            <a:ext cx="2318339" cy="668494"/>
          </a:xfrm>
          <a:prstGeom prst="rect">
            <a:avLst/>
          </a:prstGeom>
          <a:noFill/>
          <a:ln>
            <a:noFill/>
          </a:ln>
        </p:spPr>
      </p:pic>
      <p:sp>
        <p:nvSpPr>
          <p:cNvPr id="139" name="Google Shape;139;g348f093c0de_0_69"/>
          <p:cNvSpPr txBox="1"/>
          <p:nvPr>
            <p:ph idx="2" type="body"/>
          </p:nvPr>
        </p:nvSpPr>
        <p:spPr>
          <a:xfrm>
            <a:off x="1835630" y="3861613"/>
            <a:ext cx="4197600" cy="256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lt1"/>
              </a:buClr>
              <a:buSzPts val="1500"/>
              <a:buFont typeface="Arial"/>
              <a:buNone/>
              <a:defRPr b="0" i="0" sz="1500" u="none" cap="none" strike="noStrike">
                <a:solidFill>
                  <a:schemeClr val="lt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140" name="Google Shape;140;g348f093c0de_0_69"/>
          <p:cNvSpPr txBox="1"/>
          <p:nvPr>
            <p:ph idx="3" type="body"/>
          </p:nvPr>
        </p:nvSpPr>
        <p:spPr>
          <a:xfrm>
            <a:off x="1835630" y="4211023"/>
            <a:ext cx="4197600" cy="256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lt1"/>
              </a:buClr>
              <a:buSzPts val="1500"/>
              <a:buFont typeface="Arial"/>
              <a:buNone/>
              <a:defRPr b="0" i="0" sz="1500" u="none" cap="none" strike="noStrike">
                <a:solidFill>
                  <a:schemeClr val="lt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141" name="Google Shape;141;g348f093c0de_0_69"/>
          <p:cNvSpPr txBox="1"/>
          <p:nvPr>
            <p:ph idx="4" type="body"/>
          </p:nvPr>
        </p:nvSpPr>
        <p:spPr>
          <a:xfrm>
            <a:off x="1835630" y="4560433"/>
            <a:ext cx="4197600" cy="256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lt1"/>
              </a:buClr>
              <a:buSzPts val="1500"/>
              <a:buFont typeface="Arial"/>
              <a:buNone/>
              <a:defRPr b="0" i="0" sz="1500" u="none" cap="none" strike="noStrike">
                <a:solidFill>
                  <a:schemeClr val="lt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pic>
        <p:nvPicPr>
          <p:cNvPr id="142" name="Google Shape;142;g348f093c0de_0_69"/>
          <p:cNvPicPr preferRelativeResize="0"/>
          <p:nvPr/>
        </p:nvPicPr>
        <p:blipFill rotWithShape="1">
          <a:blip r:embed="rId3">
            <a:alphaModFix/>
          </a:blip>
          <a:srcRect b="0" l="0" r="0" t="0"/>
          <a:stretch/>
        </p:blipFill>
        <p:spPr>
          <a:xfrm>
            <a:off x="1532127" y="3876068"/>
            <a:ext cx="227874" cy="227401"/>
          </a:xfrm>
          <a:prstGeom prst="rect">
            <a:avLst/>
          </a:prstGeom>
          <a:noFill/>
          <a:ln>
            <a:noFill/>
          </a:ln>
        </p:spPr>
      </p:pic>
      <p:pic>
        <p:nvPicPr>
          <p:cNvPr id="143" name="Google Shape;143;g348f093c0de_0_69"/>
          <p:cNvPicPr preferRelativeResize="0"/>
          <p:nvPr/>
        </p:nvPicPr>
        <p:blipFill rotWithShape="1">
          <a:blip r:embed="rId4">
            <a:alphaModFix/>
          </a:blip>
          <a:srcRect b="0" l="0" r="0" t="0"/>
          <a:stretch/>
        </p:blipFill>
        <p:spPr>
          <a:xfrm>
            <a:off x="1531910" y="4225132"/>
            <a:ext cx="228100" cy="228100"/>
          </a:xfrm>
          <a:prstGeom prst="rect">
            <a:avLst/>
          </a:prstGeom>
          <a:noFill/>
          <a:ln>
            <a:noFill/>
          </a:ln>
        </p:spPr>
      </p:pic>
      <p:pic>
        <p:nvPicPr>
          <p:cNvPr id="144" name="Google Shape;144;g348f093c0de_0_69"/>
          <p:cNvPicPr preferRelativeResize="0"/>
          <p:nvPr/>
        </p:nvPicPr>
        <p:blipFill rotWithShape="1">
          <a:blip r:embed="rId5">
            <a:alphaModFix/>
          </a:blip>
          <a:srcRect b="0" l="0" r="0" t="0"/>
          <a:stretch/>
        </p:blipFill>
        <p:spPr>
          <a:xfrm>
            <a:off x="1531910" y="4569069"/>
            <a:ext cx="239044" cy="239044"/>
          </a:xfrm>
          <a:prstGeom prst="rect">
            <a:avLst/>
          </a:prstGeom>
          <a:noFill/>
          <a:ln>
            <a:noFill/>
          </a:ln>
        </p:spPr>
      </p:pic>
      <p:sp>
        <p:nvSpPr>
          <p:cNvPr id="145" name="Google Shape;145;g348f093c0de_0_69"/>
          <p:cNvSpPr txBox="1"/>
          <p:nvPr>
            <p:ph idx="5" type="body"/>
          </p:nvPr>
        </p:nvSpPr>
        <p:spPr>
          <a:xfrm>
            <a:off x="1417369" y="1471222"/>
            <a:ext cx="4604700" cy="549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chemeClr val="lt1"/>
              </a:buClr>
              <a:buSzPts val="3600"/>
              <a:buFont typeface="Arial"/>
              <a:buNone/>
              <a:defRPr b="1" i="0" sz="3600" u="none" cap="none" strike="noStrike">
                <a:solidFill>
                  <a:schemeClr val="lt1"/>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Montserrat"/>
                <a:ea typeface="Montserrat"/>
                <a:cs typeface="Montserrat"/>
                <a:sym typeface="Montserrat"/>
              </a:defRPr>
            </a:lvl9pPr>
          </a:lstStyle>
          <a:p/>
        </p:txBody>
      </p:sp>
      <p:sp>
        <p:nvSpPr>
          <p:cNvPr id="146" name="Google Shape;146;g348f093c0de_0_69"/>
          <p:cNvSpPr/>
          <p:nvPr/>
        </p:nvSpPr>
        <p:spPr>
          <a:xfrm>
            <a:off x="0" y="6340764"/>
            <a:ext cx="12192000" cy="5172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Montserrat"/>
              <a:ea typeface="Montserrat"/>
              <a:cs typeface="Montserrat"/>
              <a:sym typeface="Montserrat"/>
            </a:endParaRPr>
          </a:p>
        </p:txBody>
      </p:sp>
      <p:pic>
        <p:nvPicPr>
          <p:cNvPr id="147" name="Google Shape;147;g348f093c0de_0_69"/>
          <p:cNvPicPr preferRelativeResize="0"/>
          <p:nvPr/>
        </p:nvPicPr>
        <p:blipFill rotWithShape="1">
          <a:blip r:embed="rId6">
            <a:alphaModFix/>
          </a:blip>
          <a:srcRect b="0" l="0" r="0" t="0"/>
          <a:stretch/>
        </p:blipFill>
        <p:spPr>
          <a:xfrm>
            <a:off x="9449231" y="517236"/>
            <a:ext cx="2742770" cy="634076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39.xml"/><Relationship Id="rId42" Type="http://schemas.openxmlformats.org/officeDocument/2006/relationships/slideLayout" Target="../slideLayouts/slideLayout41.xml"/><Relationship Id="rId41" Type="http://schemas.openxmlformats.org/officeDocument/2006/relationships/slideLayout" Target="../slideLayouts/slideLayout40.xml"/><Relationship Id="rId44" Type="http://schemas.openxmlformats.org/officeDocument/2006/relationships/slideLayout" Target="../slideLayouts/slideLayout43.xml"/><Relationship Id="rId43" Type="http://schemas.openxmlformats.org/officeDocument/2006/relationships/slideLayout" Target="../slideLayouts/slideLayout42.xml"/><Relationship Id="rId46" Type="http://schemas.openxmlformats.org/officeDocument/2006/relationships/slideLayout" Target="../slideLayouts/slideLayout45.xml"/><Relationship Id="rId45" Type="http://schemas.openxmlformats.org/officeDocument/2006/relationships/slideLayout" Target="../slideLayouts/slideLayout44.xml"/><Relationship Id="rId1" Type="http://schemas.openxmlformats.org/officeDocument/2006/relationships/image" Target="../media/image9.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48" Type="http://schemas.openxmlformats.org/officeDocument/2006/relationships/slideLayout" Target="../slideLayouts/slideLayout47.xml"/><Relationship Id="rId47" Type="http://schemas.openxmlformats.org/officeDocument/2006/relationships/slideLayout" Target="../slideLayouts/slideLayout46.xml"/><Relationship Id="rId49" Type="http://schemas.openxmlformats.org/officeDocument/2006/relationships/slideLayout" Target="../slideLayouts/slideLayout4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31" Type="http://schemas.openxmlformats.org/officeDocument/2006/relationships/slideLayout" Target="../slideLayouts/slideLayout30.xml"/><Relationship Id="rId30" Type="http://schemas.openxmlformats.org/officeDocument/2006/relationships/slideLayout" Target="../slideLayouts/slideLayout29.xml"/><Relationship Id="rId33" Type="http://schemas.openxmlformats.org/officeDocument/2006/relationships/slideLayout" Target="../slideLayouts/slideLayout32.xml"/><Relationship Id="rId32" Type="http://schemas.openxmlformats.org/officeDocument/2006/relationships/slideLayout" Target="../slideLayouts/slideLayout31.xml"/><Relationship Id="rId35" Type="http://schemas.openxmlformats.org/officeDocument/2006/relationships/slideLayout" Target="../slideLayouts/slideLayout34.xml"/><Relationship Id="rId34" Type="http://schemas.openxmlformats.org/officeDocument/2006/relationships/slideLayout" Target="../slideLayouts/slideLayout33.xml"/><Relationship Id="rId37" Type="http://schemas.openxmlformats.org/officeDocument/2006/relationships/slideLayout" Target="../slideLayouts/slideLayout36.xml"/><Relationship Id="rId36" Type="http://schemas.openxmlformats.org/officeDocument/2006/relationships/slideLayout" Target="../slideLayouts/slideLayout35.xml"/><Relationship Id="rId39" Type="http://schemas.openxmlformats.org/officeDocument/2006/relationships/slideLayout" Target="../slideLayouts/slideLayout38.xml"/><Relationship Id="rId38" Type="http://schemas.openxmlformats.org/officeDocument/2006/relationships/slideLayout" Target="../slideLayouts/slideLayout37.xml"/><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60" Type="http://schemas.openxmlformats.org/officeDocument/2006/relationships/theme" Target="../theme/theme1.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8" Type="http://schemas.openxmlformats.org/officeDocument/2006/relationships/slideLayout" Target="../slideLayouts/slideLayout27.xml"/><Relationship Id="rId27" Type="http://schemas.openxmlformats.org/officeDocument/2006/relationships/slideLayout" Target="../slideLayouts/slideLayout26.xml"/><Relationship Id="rId29" Type="http://schemas.openxmlformats.org/officeDocument/2006/relationships/slideLayout" Target="../slideLayouts/slideLayout28.xml"/><Relationship Id="rId51" Type="http://schemas.openxmlformats.org/officeDocument/2006/relationships/slideLayout" Target="../slideLayouts/slideLayout50.xml"/><Relationship Id="rId50" Type="http://schemas.openxmlformats.org/officeDocument/2006/relationships/slideLayout" Target="../slideLayouts/slideLayout49.xml"/><Relationship Id="rId53" Type="http://schemas.openxmlformats.org/officeDocument/2006/relationships/slideLayout" Target="../slideLayouts/slideLayout52.xml"/><Relationship Id="rId52" Type="http://schemas.openxmlformats.org/officeDocument/2006/relationships/slideLayout" Target="../slideLayouts/slideLayout51.xml"/><Relationship Id="rId11" Type="http://schemas.openxmlformats.org/officeDocument/2006/relationships/slideLayout" Target="../slideLayouts/slideLayout10.xml"/><Relationship Id="rId55" Type="http://schemas.openxmlformats.org/officeDocument/2006/relationships/slideLayout" Target="../slideLayouts/slideLayout54.xml"/><Relationship Id="rId10" Type="http://schemas.openxmlformats.org/officeDocument/2006/relationships/slideLayout" Target="../slideLayouts/slideLayout9.xml"/><Relationship Id="rId54" Type="http://schemas.openxmlformats.org/officeDocument/2006/relationships/slideLayout" Target="../slideLayouts/slideLayout53.xml"/><Relationship Id="rId13" Type="http://schemas.openxmlformats.org/officeDocument/2006/relationships/slideLayout" Target="../slideLayouts/slideLayout12.xml"/><Relationship Id="rId57" Type="http://schemas.openxmlformats.org/officeDocument/2006/relationships/slideLayout" Target="../slideLayouts/slideLayout56.xml"/><Relationship Id="rId12" Type="http://schemas.openxmlformats.org/officeDocument/2006/relationships/slideLayout" Target="../slideLayouts/slideLayout11.xml"/><Relationship Id="rId56" Type="http://schemas.openxmlformats.org/officeDocument/2006/relationships/slideLayout" Target="../slideLayouts/slideLayout55.xml"/><Relationship Id="rId15" Type="http://schemas.openxmlformats.org/officeDocument/2006/relationships/slideLayout" Target="../slideLayouts/slideLayout14.xml"/><Relationship Id="rId59" Type="http://schemas.openxmlformats.org/officeDocument/2006/relationships/slideLayout" Target="../slideLayouts/slideLayout58.xml"/><Relationship Id="rId14" Type="http://schemas.openxmlformats.org/officeDocument/2006/relationships/slideLayout" Target="../slideLayouts/slideLayout13.xml"/><Relationship Id="rId58" Type="http://schemas.openxmlformats.org/officeDocument/2006/relationships/slideLayout" Target="../slideLayouts/slideLayout57.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 id="2147483704" r:id="rId57"/>
    <p:sldLayoutId id="2147483705" r:id="rId58"/>
    <p:sldLayoutId id="2147483706" r:id="rId5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29.jpg"/><Relationship Id="rId4" Type="http://schemas.openxmlformats.org/officeDocument/2006/relationships/image" Target="../media/image37.png"/><Relationship Id="rId5" Type="http://schemas.openxmlformats.org/officeDocument/2006/relationships/image" Target="../media/image25.png"/><Relationship Id="rId6" Type="http://schemas.openxmlformats.org/officeDocument/2006/relationships/image" Target="../media/image3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3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vmlDrawing" Target="../drawings/vmlDrawing1.vml"/><Relationship Id="rId4" Type="http://schemas.openxmlformats.org/officeDocument/2006/relationships/package" Target="../embeddings/Microsoft_Excel_Sheet1.xlsx"/><Relationship Id="rId9" Type="http://schemas.openxmlformats.org/officeDocument/2006/relationships/image" Target="../media/image46.png"/><Relationship Id="rId5" Type="http://schemas.openxmlformats.org/officeDocument/2006/relationships/package" Target="../embeddings/Microsoft_Excel_Sheet1.xlsx"/><Relationship Id="rId6" Type="http://schemas.openxmlformats.org/officeDocument/2006/relationships/image" Target="../media/image27.png"/><Relationship Id="rId7" Type="http://schemas.openxmlformats.org/officeDocument/2006/relationships/package" Target="../embeddings/Microsoft_Excel_Sheet2.xlsx"/><Relationship Id="rId8" Type="http://schemas.openxmlformats.org/officeDocument/2006/relationships/package" Target="../embeddings/Microsoft_Excel_Sheet2.xlsx"/></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35.png"/><Relationship Id="rId4" Type="http://schemas.openxmlformats.org/officeDocument/2006/relationships/image" Target="../media/image28.png"/><Relationship Id="rId9" Type="http://schemas.openxmlformats.org/officeDocument/2006/relationships/image" Target="../media/image32.png"/><Relationship Id="rId5" Type="http://schemas.openxmlformats.org/officeDocument/2006/relationships/image" Target="../media/image41.png"/><Relationship Id="rId6" Type="http://schemas.openxmlformats.org/officeDocument/2006/relationships/image" Target="../media/image43.png"/><Relationship Id="rId7" Type="http://schemas.openxmlformats.org/officeDocument/2006/relationships/image" Target="../media/image30.png"/><Relationship Id="rId8" Type="http://schemas.openxmlformats.org/officeDocument/2006/relationships/image" Target="../media/image33.png"/><Relationship Id="rId11" Type="http://schemas.openxmlformats.org/officeDocument/2006/relationships/image" Target="../media/image31.png"/><Relationship Id="rId10" Type="http://schemas.openxmlformats.org/officeDocument/2006/relationships/image" Target="../media/image38.png"/><Relationship Id="rId13" Type="http://schemas.openxmlformats.org/officeDocument/2006/relationships/image" Target="../media/image36.png"/><Relationship Id="rId12" Type="http://schemas.openxmlformats.org/officeDocument/2006/relationships/image" Target="../media/image45.png"/><Relationship Id="rId15" Type="http://schemas.openxmlformats.org/officeDocument/2006/relationships/image" Target="../media/image47.png"/><Relationship Id="rId14" Type="http://schemas.openxmlformats.org/officeDocument/2006/relationships/image" Target="../media/image42.png"/><Relationship Id="rId16" Type="http://schemas.openxmlformats.org/officeDocument/2006/relationships/image" Target="../media/image4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2" name="Shape 1172"/>
        <p:cNvGrpSpPr/>
        <p:nvPr/>
      </p:nvGrpSpPr>
      <p:grpSpPr>
        <a:xfrm>
          <a:off x="0" y="0"/>
          <a:ext cx="0" cy="0"/>
          <a:chOff x="0" y="0"/>
          <a:chExt cx="0" cy="0"/>
        </a:xfrm>
      </p:grpSpPr>
      <p:sp>
        <p:nvSpPr>
          <p:cNvPr id="1173" name="Google Shape;1173;p1"/>
          <p:cNvSpPr txBox="1"/>
          <p:nvPr>
            <p:ph idx="1" type="body"/>
          </p:nvPr>
        </p:nvSpPr>
        <p:spPr>
          <a:xfrm>
            <a:off x="625725" y="2355275"/>
            <a:ext cx="8490600" cy="1455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4800"/>
              <a:buFont typeface="Montserrat Medium"/>
              <a:buNone/>
            </a:pPr>
            <a:r>
              <a:rPr lang="en-US"/>
              <a:t>Your Square 9 Digital Transformation Journey</a:t>
            </a:r>
            <a:endParaRPr/>
          </a:p>
          <a:p>
            <a:pPr indent="0" lvl="0" marL="0" rtl="0" algn="l">
              <a:lnSpc>
                <a:spcPct val="100000"/>
              </a:lnSpc>
              <a:spcBef>
                <a:spcPts val="1000"/>
              </a:spcBef>
              <a:spcAft>
                <a:spcPts val="0"/>
              </a:spcAft>
              <a:buClr>
                <a:schemeClr val="lt1"/>
              </a:buClr>
              <a:buSzPts val="4800"/>
              <a:buFont typeface="Montserrat Medium"/>
              <a:buNone/>
            </a:pPr>
            <a:r>
              <a:t/>
            </a:r>
            <a:endParaRPr/>
          </a:p>
        </p:txBody>
      </p:sp>
      <p:sp>
        <p:nvSpPr>
          <p:cNvPr id="1174" name="Google Shape;1174;p1"/>
          <p:cNvSpPr txBox="1"/>
          <p:nvPr>
            <p:ph idx="2" type="body"/>
          </p:nvPr>
        </p:nvSpPr>
        <p:spPr>
          <a:xfrm>
            <a:off x="625725" y="4646438"/>
            <a:ext cx="8490600" cy="236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1000"/>
              <a:buFont typeface="Montserrat"/>
              <a:buNone/>
            </a:pPr>
            <a:r>
              <a:rPr lang="en-US"/>
              <a:t>Date</a:t>
            </a:r>
            <a:endParaRPr/>
          </a:p>
        </p:txBody>
      </p:sp>
      <p:sp>
        <p:nvSpPr>
          <p:cNvPr id="1175" name="Google Shape;1175;p1"/>
          <p:cNvSpPr txBox="1"/>
          <p:nvPr>
            <p:ph idx="3" type="body"/>
          </p:nvPr>
        </p:nvSpPr>
        <p:spPr>
          <a:xfrm>
            <a:off x="625725" y="3945506"/>
            <a:ext cx="8490600" cy="3885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2800"/>
              <a:buFont typeface="Montserrat"/>
              <a:buNone/>
            </a:pPr>
            <a:r>
              <a:rPr lang="en-US"/>
              <a:t>Project Overview and Next Steps</a:t>
            </a:r>
            <a:endParaRPr/>
          </a:p>
        </p:txBody>
      </p:sp>
      <p:sp>
        <p:nvSpPr>
          <p:cNvPr id="1176" name="Google Shape;1176;p1"/>
          <p:cNvSpPr txBox="1"/>
          <p:nvPr>
            <p:ph idx="4" type="body"/>
          </p:nvPr>
        </p:nvSpPr>
        <p:spPr>
          <a:xfrm>
            <a:off x="2724732" y="6369526"/>
            <a:ext cx="6742500" cy="2364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accent5"/>
              </a:buClr>
              <a:buSzPts val="900"/>
              <a:buFont typeface="Montserrat"/>
              <a:buNone/>
            </a:pPr>
            <a:r>
              <a:rPr lang="en-US"/>
              <a:t>© 2025 </a:t>
            </a:r>
            <a:r>
              <a:rPr b="1" lang="en-US"/>
              <a:t>Square 9</a:t>
            </a:r>
            <a:r>
              <a:rPr lang="en-US"/>
              <a:t>. All Rights Reserved.</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0" name="Shape 1290"/>
        <p:cNvGrpSpPr/>
        <p:nvPr/>
      </p:nvGrpSpPr>
      <p:grpSpPr>
        <a:xfrm>
          <a:off x="0" y="0"/>
          <a:ext cx="0" cy="0"/>
          <a:chOff x="0" y="0"/>
          <a:chExt cx="0" cy="0"/>
        </a:xfrm>
      </p:grpSpPr>
      <p:sp>
        <p:nvSpPr>
          <p:cNvPr id="1291" name="Google Shape;1291;g348f093c0de_0_1156"/>
          <p:cNvSpPr txBox="1"/>
          <p:nvPr>
            <p:ph idx="1" type="body"/>
          </p:nvPr>
        </p:nvSpPr>
        <p:spPr>
          <a:xfrm>
            <a:off x="613275" y="333404"/>
            <a:ext cx="11113500" cy="584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100"/>
              </a:spcBef>
              <a:spcAft>
                <a:spcPts val="0"/>
              </a:spcAft>
              <a:buSzPts val="3600"/>
              <a:buNone/>
            </a:pPr>
            <a:r>
              <a:rPr lang="en-US">
                <a:latin typeface="Montserrat"/>
                <a:ea typeface="Montserrat"/>
                <a:cs typeface="Montserrat"/>
                <a:sym typeface="Montserrat"/>
              </a:rPr>
              <a:t>Recognized As The Industry Leader</a:t>
            </a:r>
            <a:endParaRPr>
              <a:latin typeface="Montserrat"/>
              <a:ea typeface="Montserrat"/>
              <a:cs typeface="Montserrat"/>
              <a:sym typeface="Montserrat"/>
            </a:endParaRPr>
          </a:p>
        </p:txBody>
      </p:sp>
      <p:sp>
        <p:nvSpPr>
          <p:cNvPr id="1292" name="Google Shape;1292;g348f093c0de_0_1156"/>
          <p:cNvSpPr txBox="1"/>
          <p:nvPr/>
        </p:nvSpPr>
        <p:spPr>
          <a:xfrm>
            <a:off x="2955300" y="6043665"/>
            <a:ext cx="6281400" cy="269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1" lang="en-US" sz="1000" u="none" cap="none" strike="noStrike">
                <a:solidFill>
                  <a:srgbClr val="000000"/>
                </a:solidFill>
                <a:latin typeface="Montserrat"/>
                <a:ea typeface="Montserrat"/>
                <a:cs typeface="Montserrat"/>
                <a:sym typeface="Montserrat"/>
              </a:rPr>
              <a:t>Data From G2 User Satisfaction Ratings as of June 24, 2025</a:t>
            </a:r>
            <a:endParaRPr b="0" i="1" sz="1000" u="none" cap="none" strike="noStrike">
              <a:solidFill>
                <a:srgbClr val="000000"/>
              </a:solidFill>
              <a:latin typeface="Montserrat"/>
              <a:ea typeface="Montserrat"/>
              <a:cs typeface="Montserrat"/>
              <a:sym typeface="Montserrat"/>
            </a:endParaRPr>
          </a:p>
        </p:txBody>
      </p:sp>
      <p:graphicFrame>
        <p:nvGraphicFramePr>
          <p:cNvPr id="1293" name="Google Shape;1293;g348f093c0de_0_1156"/>
          <p:cNvGraphicFramePr/>
          <p:nvPr/>
        </p:nvGraphicFramePr>
        <p:xfrm>
          <a:off x="952500" y="1273800"/>
          <a:ext cx="3000000" cy="3000000"/>
        </p:xfrm>
        <a:graphic>
          <a:graphicData uri="http://schemas.openxmlformats.org/drawingml/2006/table">
            <a:tbl>
              <a:tblPr>
                <a:noFill/>
                <a:tableStyleId>{9BE57419-2CC8-4D06-80BD-FC10A8E2D3B6}</a:tableStyleId>
              </a:tblPr>
              <a:tblGrid>
                <a:gridCol w="2910575"/>
                <a:gridCol w="1822125"/>
                <a:gridCol w="1913925"/>
                <a:gridCol w="1836750"/>
                <a:gridCol w="1803625"/>
              </a:tblGrid>
              <a:tr h="430450">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solidFill>
                            <a:schemeClr val="lt1"/>
                          </a:solidFill>
                          <a:latin typeface="Montserrat"/>
                          <a:ea typeface="Montserrat"/>
                          <a:cs typeface="Montserrat"/>
                          <a:sym typeface="Montserrat"/>
                        </a:rPr>
                        <a:t>Criteria</a:t>
                      </a:r>
                      <a:endParaRPr sz="1600" u="none" cap="none" strike="noStrike">
                        <a:solidFill>
                          <a:schemeClr val="lt1"/>
                        </a:solidFill>
                        <a:latin typeface="Montserrat"/>
                        <a:ea typeface="Montserrat"/>
                        <a:cs typeface="Montserrat"/>
                        <a:sym typeface="Montserrat"/>
                      </a:endParaRPr>
                    </a:p>
                  </a:txBody>
                  <a:tcPr marT="91425" marB="91425" marR="91425" marL="91425" anchor="ctr">
                    <a:solidFill>
                      <a:schemeClr val="accent2"/>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1" lang="en-US" sz="1800" u="none" cap="none" strike="noStrike">
                          <a:solidFill>
                            <a:schemeClr val="lt1"/>
                          </a:solidFill>
                          <a:latin typeface="Montserrat"/>
                          <a:ea typeface="Montserrat"/>
                          <a:cs typeface="Montserrat"/>
                          <a:sym typeface="Montserrat"/>
                        </a:rPr>
                        <a:t>Square 9</a:t>
                      </a:r>
                      <a:endParaRPr b="1" sz="1800" u="none" cap="none" strike="noStrike">
                        <a:solidFill>
                          <a:schemeClr val="lt1"/>
                        </a:solidFill>
                        <a:latin typeface="Montserrat"/>
                        <a:ea typeface="Montserrat"/>
                        <a:cs typeface="Montserrat"/>
                        <a:sym typeface="Montserrat"/>
                      </a:endParaRPr>
                    </a:p>
                  </a:txBody>
                  <a:tcPr marT="91425" marB="91425" marR="91425" marL="91425" anchor="ctr">
                    <a:solidFill>
                      <a:schemeClr val="accent1"/>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lt1"/>
                          </a:solidFill>
                          <a:latin typeface="Montserrat"/>
                          <a:ea typeface="Montserrat"/>
                          <a:cs typeface="Montserrat"/>
                          <a:sym typeface="Montserrat"/>
                        </a:rPr>
                        <a:t>DocuWare</a:t>
                      </a:r>
                      <a:endParaRPr sz="1600" u="none" cap="none" strike="noStrike">
                        <a:solidFill>
                          <a:schemeClr val="lt1"/>
                        </a:solidFill>
                        <a:latin typeface="Montserrat"/>
                        <a:ea typeface="Montserrat"/>
                        <a:cs typeface="Montserrat"/>
                        <a:sym typeface="Montserrat"/>
                      </a:endParaRPr>
                    </a:p>
                  </a:txBody>
                  <a:tcPr marT="91425" marB="91425" marR="91425" marL="91425" anchor="ctr">
                    <a:solidFill>
                      <a:schemeClr val="accent3"/>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lt1"/>
                          </a:solidFill>
                          <a:latin typeface="Montserrat"/>
                          <a:ea typeface="Montserrat"/>
                          <a:cs typeface="Montserrat"/>
                          <a:sym typeface="Montserrat"/>
                        </a:rPr>
                        <a:t>Laserfiche</a:t>
                      </a:r>
                      <a:endParaRPr sz="1600" u="none" cap="none" strike="noStrike">
                        <a:solidFill>
                          <a:schemeClr val="lt1"/>
                        </a:solidFill>
                        <a:latin typeface="Montserrat"/>
                        <a:ea typeface="Montserrat"/>
                        <a:cs typeface="Montserrat"/>
                        <a:sym typeface="Montserrat"/>
                      </a:endParaRPr>
                    </a:p>
                  </a:txBody>
                  <a:tcPr marT="91425" marB="91425" marR="91425" marL="91425" anchor="ctr">
                    <a:solidFill>
                      <a:srgbClr val="888888"/>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lt1"/>
                          </a:solidFill>
                          <a:latin typeface="Montserrat"/>
                          <a:ea typeface="Montserrat"/>
                          <a:cs typeface="Montserrat"/>
                          <a:sym typeface="Montserrat"/>
                        </a:rPr>
                        <a:t>M-Files</a:t>
                      </a:r>
                      <a:endParaRPr sz="1600" u="none" cap="none" strike="noStrike">
                        <a:solidFill>
                          <a:schemeClr val="lt1"/>
                        </a:solidFill>
                        <a:latin typeface="Montserrat"/>
                        <a:ea typeface="Montserrat"/>
                        <a:cs typeface="Montserrat"/>
                        <a:sym typeface="Montserrat"/>
                      </a:endParaRPr>
                    </a:p>
                  </a:txBody>
                  <a:tcPr marT="91425" marB="91425" marR="91425" marL="91425" anchor="ctr">
                    <a:solidFill>
                      <a:srgbClr val="888888"/>
                    </a:solidFill>
                  </a:tcPr>
                </a:tc>
              </a:tr>
              <a:tr h="4304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Montserrat"/>
                          <a:ea typeface="Montserrat"/>
                          <a:cs typeface="Montserrat"/>
                          <a:sym typeface="Montserrat"/>
                        </a:rPr>
                        <a:t>Onboard iPaaS Integration</a:t>
                      </a:r>
                      <a:endParaRPr sz="1400" u="none" cap="none" strike="noStrike">
                        <a:latin typeface="Montserrat"/>
                        <a:ea typeface="Montserrat"/>
                        <a:cs typeface="Montserrat"/>
                        <a:sym typeface="Montserrat"/>
                      </a:endParaRPr>
                    </a:p>
                  </a:txBody>
                  <a:tcPr marT="91425" marB="91425" marR="91425" marL="91425">
                    <a:solidFill>
                      <a:schemeClr val="lt1"/>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1" lang="en-US" sz="1800" u="none" cap="none" strike="noStrike">
                          <a:solidFill>
                            <a:schemeClr val="accent1"/>
                          </a:solidFill>
                          <a:latin typeface="Montserrat"/>
                          <a:ea typeface="Montserrat"/>
                          <a:cs typeface="Montserrat"/>
                          <a:sym typeface="Montserrat"/>
                        </a:rPr>
                        <a:t>Included</a:t>
                      </a:r>
                      <a:endParaRPr b="1" sz="1800" u="none" cap="none" strike="noStrike">
                        <a:solidFill>
                          <a:schemeClr val="accent1"/>
                        </a:solidFill>
                        <a:latin typeface="Montserrat"/>
                        <a:ea typeface="Montserrat"/>
                        <a:cs typeface="Montserrat"/>
                        <a:sym typeface="Montserrat"/>
                      </a:endParaRPr>
                    </a:p>
                  </a:txBody>
                  <a:tcPr marT="91425" marB="91425" marR="91425" marL="91425" anchor="ctr">
                    <a:solidFill>
                      <a:schemeClr val="lt1"/>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accent3"/>
                          </a:solidFill>
                          <a:latin typeface="Montserrat SemiBold"/>
                          <a:ea typeface="Montserrat SemiBold"/>
                          <a:cs typeface="Montserrat SemiBold"/>
                          <a:sym typeface="Montserrat SemiBold"/>
                        </a:rPr>
                        <a:t>X</a:t>
                      </a:r>
                      <a:endParaRPr sz="1600" u="none" cap="none" strike="noStrike">
                        <a:solidFill>
                          <a:schemeClr val="accent3"/>
                        </a:solidFill>
                        <a:latin typeface="Montserrat SemiBold"/>
                        <a:ea typeface="Montserrat SemiBold"/>
                        <a:cs typeface="Montserrat SemiBold"/>
                        <a:sym typeface="Montserrat SemiBold"/>
                      </a:endParaRPr>
                    </a:p>
                  </a:txBody>
                  <a:tcPr marT="91425" marB="91425" marR="91425" marL="91425" anchor="ctr">
                    <a:solidFill>
                      <a:schemeClr val="lt1"/>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rgbClr val="7F7F7F"/>
                          </a:solidFill>
                          <a:latin typeface="Montserrat SemiBold"/>
                          <a:ea typeface="Montserrat SemiBold"/>
                          <a:cs typeface="Montserrat SemiBold"/>
                          <a:sym typeface="Montserrat SemiBold"/>
                        </a:rPr>
                        <a:t>X</a:t>
                      </a:r>
                      <a:endParaRPr sz="1600" u="none" cap="none" strike="noStrike">
                        <a:solidFill>
                          <a:srgbClr val="7F7F7F"/>
                        </a:solidFill>
                        <a:latin typeface="Montserrat SemiBold"/>
                        <a:ea typeface="Montserrat SemiBold"/>
                        <a:cs typeface="Montserrat SemiBold"/>
                        <a:sym typeface="Montserrat SemiBold"/>
                      </a:endParaRPr>
                    </a:p>
                  </a:txBody>
                  <a:tcPr marT="91425" marB="91425" marR="91425" marL="91425" anchor="ctr">
                    <a:solidFill>
                      <a:schemeClr val="lt1"/>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rgbClr val="7F7F7F"/>
                          </a:solidFill>
                          <a:latin typeface="Montserrat SemiBold"/>
                          <a:ea typeface="Montserrat SemiBold"/>
                          <a:cs typeface="Montserrat SemiBold"/>
                          <a:sym typeface="Montserrat SemiBold"/>
                        </a:rPr>
                        <a:t>X</a:t>
                      </a:r>
                      <a:endParaRPr sz="1600" u="none" cap="none" strike="noStrike">
                        <a:solidFill>
                          <a:srgbClr val="7F7F7F"/>
                        </a:solidFill>
                        <a:latin typeface="Montserrat SemiBold"/>
                        <a:ea typeface="Montserrat SemiBold"/>
                        <a:cs typeface="Montserrat SemiBold"/>
                        <a:sym typeface="Montserrat SemiBold"/>
                      </a:endParaRPr>
                    </a:p>
                  </a:txBody>
                  <a:tcPr marT="91425" marB="91425" marR="91425" marL="91425" anchor="ctr">
                    <a:solidFill>
                      <a:schemeClr val="lt1"/>
                    </a:solidFill>
                  </a:tcPr>
                </a:tc>
              </a:tr>
              <a:tr h="5739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dk1"/>
                          </a:solidFill>
                          <a:latin typeface="Montserrat"/>
                          <a:ea typeface="Montserrat"/>
                          <a:cs typeface="Montserrat"/>
                          <a:sym typeface="Montserrat"/>
                        </a:rPr>
                        <a:t>Has the product been a good partner in doing business?</a:t>
                      </a:r>
                      <a:endParaRPr sz="1400" u="none" cap="none" strike="noStrike">
                        <a:latin typeface="Montserrat"/>
                        <a:ea typeface="Montserrat"/>
                        <a:cs typeface="Montserrat"/>
                        <a:sym typeface="Montserrat"/>
                      </a:endParaRPr>
                    </a:p>
                  </a:txBody>
                  <a:tcPr marT="91425" marB="91425" marR="91425" marL="91425">
                    <a:solidFill>
                      <a:schemeClr val="lt1"/>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1" lang="en-US" sz="1800" u="none" cap="none" strike="noStrike">
                          <a:solidFill>
                            <a:schemeClr val="accent1"/>
                          </a:solidFill>
                          <a:latin typeface="Montserrat"/>
                          <a:ea typeface="Montserrat"/>
                          <a:cs typeface="Montserrat"/>
                          <a:sym typeface="Montserrat"/>
                        </a:rPr>
                        <a:t>93%</a:t>
                      </a:r>
                      <a:endParaRPr b="1" sz="1800" u="none" cap="none" strike="noStrike">
                        <a:solidFill>
                          <a:schemeClr val="accent1"/>
                        </a:solidFill>
                        <a:latin typeface="Montserrat"/>
                        <a:ea typeface="Montserrat"/>
                        <a:cs typeface="Montserrat"/>
                        <a:sym typeface="Montserrat"/>
                      </a:endParaRPr>
                    </a:p>
                  </a:txBody>
                  <a:tcPr marT="91425" marB="91425" marR="91425" marL="91425" anchor="ctr">
                    <a:solidFill>
                      <a:schemeClr val="lt1"/>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accent3"/>
                          </a:solidFill>
                          <a:latin typeface="Montserrat SemiBold"/>
                          <a:ea typeface="Montserrat SemiBold"/>
                          <a:cs typeface="Montserrat SemiBold"/>
                          <a:sym typeface="Montserrat SemiBold"/>
                        </a:rPr>
                        <a:t>90%</a:t>
                      </a:r>
                      <a:endParaRPr sz="1600" u="none" cap="none" strike="noStrike">
                        <a:solidFill>
                          <a:schemeClr val="accent3"/>
                        </a:solidFill>
                        <a:latin typeface="Montserrat SemiBold"/>
                        <a:ea typeface="Montserrat SemiBold"/>
                        <a:cs typeface="Montserrat SemiBold"/>
                        <a:sym typeface="Montserrat SemiBold"/>
                      </a:endParaRPr>
                    </a:p>
                  </a:txBody>
                  <a:tcPr marT="91425" marB="91425" marR="91425" marL="91425" anchor="ctr">
                    <a:solidFill>
                      <a:schemeClr val="lt1"/>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rgbClr val="7F7F7F"/>
                          </a:solidFill>
                          <a:latin typeface="Montserrat SemiBold"/>
                          <a:ea typeface="Montserrat SemiBold"/>
                          <a:cs typeface="Montserrat SemiBold"/>
                          <a:sym typeface="Montserrat SemiBold"/>
                        </a:rPr>
                        <a:t>92%</a:t>
                      </a:r>
                      <a:endParaRPr sz="1600" u="none" cap="none" strike="noStrike">
                        <a:solidFill>
                          <a:srgbClr val="7F7F7F"/>
                        </a:solidFill>
                        <a:latin typeface="Montserrat SemiBold"/>
                        <a:ea typeface="Montserrat SemiBold"/>
                        <a:cs typeface="Montserrat SemiBold"/>
                        <a:sym typeface="Montserrat SemiBold"/>
                      </a:endParaRPr>
                    </a:p>
                  </a:txBody>
                  <a:tcPr marT="91425" marB="91425" marR="91425" marL="91425" anchor="ctr">
                    <a:solidFill>
                      <a:schemeClr val="lt1"/>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rgbClr val="7F7F7F"/>
                          </a:solidFill>
                          <a:latin typeface="Montserrat SemiBold"/>
                          <a:ea typeface="Montserrat SemiBold"/>
                          <a:cs typeface="Montserrat SemiBold"/>
                          <a:sym typeface="Montserrat SemiBold"/>
                        </a:rPr>
                        <a:t>82%</a:t>
                      </a:r>
                      <a:endParaRPr sz="1600" u="none" cap="none" strike="noStrike">
                        <a:solidFill>
                          <a:srgbClr val="7F7F7F"/>
                        </a:solidFill>
                        <a:latin typeface="Montserrat SemiBold"/>
                        <a:ea typeface="Montserrat SemiBold"/>
                        <a:cs typeface="Montserrat SemiBold"/>
                        <a:sym typeface="Montserrat SemiBold"/>
                      </a:endParaRPr>
                    </a:p>
                  </a:txBody>
                  <a:tcPr marT="91425" marB="91425" marR="91425" marL="91425" anchor="ctr">
                    <a:solidFill>
                      <a:schemeClr val="lt1"/>
                    </a:solidFill>
                  </a:tcPr>
                </a:tc>
              </a:tr>
              <a:tr h="4304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Montserrat"/>
                          <a:ea typeface="Montserrat"/>
                          <a:cs typeface="Montserrat"/>
                          <a:sym typeface="Montserrat"/>
                        </a:rPr>
                        <a:t>Ease of Setup</a:t>
                      </a:r>
                      <a:endParaRPr sz="1400" u="none" cap="none" strike="noStrike">
                        <a:latin typeface="Montserrat"/>
                        <a:ea typeface="Montserrat"/>
                        <a:cs typeface="Montserrat"/>
                        <a:sym typeface="Montserrat"/>
                      </a:endParaRPr>
                    </a:p>
                  </a:txBody>
                  <a:tcPr marT="91425" marB="91425" marR="91425" marL="91425">
                    <a:solidFill>
                      <a:schemeClr val="lt1"/>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1" lang="en-US" sz="1800" u="none" cap="none" strike="noStrike">
                          <a:solidFill>
                            <a:schemeClr val="accent1"/>
                          </a:solidFill>
                          <a:latin typeface="Montserrat"/>
                          <a:ea typeface="Montserrat"/>
                          <a:cs typeface="Montserrat"/>
                          <a:sym typeface="Montserrat"/>
                        </a:rPr>
                        <a:t>83%</a:t>
                      </a:r>
                      <a:endParaRPr b="1" sz="1800" u="none" cap="none" strike="noStrike">
                        <a:solidFill>
                          <a:schemeClr val="accent1"/>
                        </a:solidFill>
                        <a:latin typeface="Montserrat"/>
                        <a:ea typeface="Montserrat"/>
                        <a:cs typeface="Montserrat"/>
                        <a:sym typeface="Montserrat"/>
                      </a:endParaRPr>
                    </a:p>
                  </a:txBody>
                  <a:tcPr marT="91425" marB="91425" marR="91425" marL="91425" anchor="ctr">
                    <a:solidFill>
                      <a:schemeClr val="lt1"/>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accent3"/>
                          </a:solidFill>
                          <a:latin typeface="Montserrat SemiBold"/>
                          <a:ea typeface="Montserrat SemiBold"/>
                          <a:cs typeface="Montserrat SemiBold"/>
                          <a:sym typeface="Montserrat SemiBold"/>
                        </a:rPr>
                        <a:t>79%</a:t>
                      </a:r>
                      <a:endParaRPr sz="1600" u="none" cap="none" strike="noStrike">
                        <a:solidFill>
                          <a:schemeClr val="accent3"/>
                        </a:solidFill>
                        <a:latin typeface="Montserrat SemiBold"/>
                        <a:ea typeface="Montserrat SemiBold"/>
                        <a:cs typeface="Montserrat SemiBold"/>
                        <a:sym typeface="Montserrat SemiBold"/>
                      </a:endParaRPr>
                    </a:p>
                  </a:txBody>
                  <a:tcPr marT="91425" marB="91425" marR="91425" marL="91425" anchor="ctr">
                    <a:solidFill>
                      <a:schemeClr val="lt1"/>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rgbClr val="7F7F7F"/>
                          </a:solidFill>
                          <a:latin typeface="Montserrat SemiBold"/>
                          <a:ea typeface="Montserrat SemiBold"/>
                          <a:cs typeface="Montserrat SemiBold"/>
                          <a:sym typeface="Montserrat SemiBold"/>
                        </a:rPr>
                        <a:t>82%</a:t>
                      </a:r>
                      <a:endParaRPr sz="1600" u="none" cap="none" strike="noStrike">
                        <a:solidFill>
                          <a:srgbClr val="7F7F7F"/>
                        </a:solidFill>
                        <a:latin typeface="Montserrat SemiBold"/>
                        <a:ea typeface="Montserrat SemiBold"/>
                        <a:cs typeface="Montserrat SemiBold"/>
                        <a:sym typeface="Montserrat SemiBold"/>
                      </a:endParaRPr>
                    </a:p>
                  </a:txBody>
                  <a:tcPr marT="91425" marB="91425" marR="91425" marL="91425" anchor="ctr">
                    <a:solidFill>
                      <a:schemeClr val="lt1"/>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rgbClr val="7F7F7F"/>
                          </a:solidFill>
                          <a:latin typeface="Montserrat SemiBold"/>
                          <a:ea typeface="Montserrat SemiBold"/>
                          <a:cs typeface="Montserrat SemiBold"/>
                          <a:sym typeface="Montserrat SemiBold"/>
                        </a:rPr>
                        <a:t>82%</a:t>
                      </a:r>
                      <a:endParaRPr sz="1600" u="none" cap="none" strike="noStrike">
                        <a:solidFill>
                          <a:srgbClr val="7F7F7F"/>
                        </a:solidFill>
                        <a:latin typeface="Montserrat SemiBold"/>
                        <a:ea typeface="Montserrat SemiBold"/>
                        <a:cs typeface="Montserrat SemiBold"/>
                        <a:sym typeface="Montserrat SemiBold"/>
                      </a:endParaRPr>
                    </a:p>
                  </a:txBody>
                  <a:tcPr marT="91425" marB="91425" marR="91425" marL="91425" anchor="ctr">
                    <a:solidFill>
                      <a:schemeClr val="lt1"/>
                    </a:solidFill>
                  </a:tcPr>
                </a:tc>
              </a:tr>
              <a:tr h="4304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Montserrat"/>
                          <a:ea typeface="Montserrat"/>
                          <a:cs typeface="Montserrat"/>
                          <a:sym typeface="Montserrat"/>
                        </a:rPr>
                        <a:t>Ease of Use</a:t>
                      </a:r>
                      <a:endParaRPr sz="1400" u="none" cap="none" strike="noStrike">
                        <a:latin typeface="Montserrat"/>
                        <a:ea typeface="Montserrat"/>
                        <a:cs typeface="Montserrat"/>
                        <a:sym typeface="Montserrat"/>
                      </a:endParaRPr>
                    </a:p>
                  </a:txBody>
                  <a:tcPr marT="91425" marB="91425" marR="91425" marL="91425">
                    <a:solidFill>
                      <a:schemeClr val="lt1"/>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1" lang="en-US" sz="1800" u="none" cap="none" strike="noStrike">
                          <a:solidFill>
                            <a:schemeClr val="accent1"/>
                          </a:solidFill>
                          <a:latin typeface="Montserrat"/>
                          <a:ea typeface="Montserrat"/>
                          <a:cs typeface="Montserrat"/>
                          <a:sym typeface="Montserrat"/>
                        </a:rPr>
                        <a:t>90%</a:t>
                      </a:r>
                      <a:endParaRPr b="1" sz="1800" u="none" cap="none" strike="noStrike">
                        <a:solidFill>
                          <a:schemeClr val="accent1"/>
                        </a:solidFill>
                        <a:latin typeface="Montserrat"/>
                        <a:ea typeface="Montserrat"/>
                        <a:cs typeface="Montserrat"/>
                        <a:sym typeface="Montserrat"/>
                      </a:endParaRPr>
                    </a:p>
                  </a:txBody>
                  <a:tcPr marT="91425" marB="91425" marR="91425" marL="91425" anchor="ctr">
                    <a:solidFill>
                      <a:schemeClr val="lt1"/>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accent3"/>
                          </a:solidFill>
                          <a:latin typeface="Montserrat SemiBold"/>
                          <a:ea typeface="Montserrat SemiBold"/>
                          <a:cs typeface="Montserrat SemiBold"/>
                          <a:sym typeface="Montserrat SemiBold"/>
                        </a:rPr>
                        <a:t>88%</a:t>
                      </a:r>
                      <a:endParaRPr sz="1600" u="none" cap="none" strike="noStrike">
                        <a:solidFill>
                          <a:schemeClr val="accent3"/>
                        </a:solidFill>
                        <a:latin typeface="Montserrat SemiBold"/>
                        <a:ea typeface="Montserrat SemiBold"/>
                        <a:cs typeface="Montserrat SemiBold"/>
                        <a:sym typeface="Montserrat SemiBold"/>
                      </a:endParaRPr>
                    </a:p>
                  </a:txBody>
                  <a:tcPr marT="91425" marB="91425" marR="91425" marL="91425" anchor="ctr">
                    <a:solidFill>
                      <a:schemeClr val="lt1"/>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rgbClr val="7F7F7F"/>
                          </a:solidFill>
                          <a:latin typeface="Montserrat SemiBold"/>
                          <a:ea typeface="Montserrat SemiBold"/>
                          <a:cs typeface="Montserrat SemiBold"/>
                          <a:sym typeface="Montserrat SemiBold"/>
                        </a:rPr>
                        <a:t>88%</a:t>
                      </a:r>
                      <a:endParaRPr sz="1600" u="none" cap="none" strike="noStrike">
                        <a:solidFill>
                          <a:srgbClr val="7F7F7F"/>
                        </a:solidFill>
                        <a:latin typeface="Montserrat SemiBold"/>
                        <a:ea typeface="Montserrat SemiBold"/>
                        <a:cs typeface="Montserrat SemiBold"/>
                        <a:sym typeface="Montserrat SemiBold"/>
                      </a:endParaRPr>
                    </a:p>
                  </a:txBody>
                  <a:tcPr marT="91425" marB="91425" marR="91425" marL="91425" anchor="ctr">
                    <a:solidFill>
                      <a:schemeClr val="lt1"/>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rgbClr val="7F7F7F"/>
                          </a:solidFill>
                          <a:latin typeface="Montserrat SemiBold"/>
                          <a:ea typeface="Montserrat SemiBold"/>
                          <a:cs typeface="Montserrat SemiBold"/>
                          <a:sym typeface="Montserrat SemiBold"/>
                        </a:rPr>
                        <a:t>85%</a:t>
                      </a:r>
                      <a:endParaRPr sz="1600" u="none" cap="none" strike="noStrike">
                        <a:solidFill>
                          <a:srgbClr val="7F7F7F"/>
                        </a:solidFill>
                        <a:latin typeface="Montserrat SemiBold"/>
                        <a:ea typeface="Montserrat SemiBold"/>
                        <a:cs typeface="Montserrat SemiBold"/>
                        <a:sym typeface="Montserrat SemiBold"/>
                      </a:endParaRPr>
                    </a:p>
                  </a:txBody>
                  <a:tcPr marT="91425" marB="91425" marR="91425" marL="91425" anchor="ctr">
                    <a:solidFill>
                      <a:schemeClr val="lt1"/>
                    </a:solidFill>
                  </a:tcPr>
                </a:tc>
              </a:tr>
              <a:tr h="4304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Montserrat"/>
                          <a:ea typeface="Montserrat"/>
                          <a:cs typeface="Montserrat"/>
                          <a:sym typeface="Montserrat"/>
                        </a:rPr>
                        <a:t>Quality of Support</a:t>
                      </a:r>
                      <a:endParaRPr sz="1400" u="none" cap="none" strike="noStrike">
                        <a:latin typeface="Montserrat"/>
                        <a:ea typeface="Montserrat"/>
                        <a:cs typeface="Montserrat"/>
                        <a:sym typeface="Montserrat"/>
                      </a:endParaRPr>
                    </a:p>
                  </a:txBody>
                  <a:tcPr marT="91425" marB="91425" marR="91425" marL="91425">
                    <a:solidFill>
                      <a:schemeClr val="lt1"/>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1" lang="en-US" sz="1800" u="none" cap="none" strike="noStrike">
                          <a:solidFill>
                            <a:schemeClr val="accent1"/>
                          </a:solidFill>
                          <a:latin typeface="Montserrat"/>
                          <a:ea typeface="Montserrat"/>
                          <a:cs typeface="Montserrat"/>
                          <a:sym typeface="Montserrat"/>
                        </a:rPr>
                        <a:t>91%</a:t>
                      </a:r>
                      <a:endParaRPr b="1" sz="1800" u="none" cap="none" strike="noStrike">
                        <a:solidFill>
                          <a:schemeClr val="accent1"/>
                        </a:solidFill>
                        <a:latin typeface="Montserrat"/>
                        <a:ea typeface="Montserrat"/>
                        <a:cs typeface="Montserrat"/>
                        <a:sym typeface="Montserrat"/>
                      </a:endParaRPr>
                    </a:p>
                  </a:txBody>
                  <a:tcPr marT="91425" marB="91425" marR="91425" marL="91425" anchor="ctr">
                    <a:solidFill>
                      <a:schemeClr val="lt1"/>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accent3"/>
                          </a:solidFill>
                          <a:latin typeface="Montserrat SemiBold"/>
                          <a:ea typeface="Montserrat SemiBold"/>
                          <a:cs typeface="Montserrat SemiBold"/>
                          <a:sym typeface="Montserrat SemiBold"/>
                        </a:rPr>
                        <a:t>89%</a:t>
                      </a:r>
                      <a:endParaRPr sz="1600" u="none" cap="none" strike="noStrike">
                        <a:solidFill>
                          <a:schemeClr val="accent3"/>
                        </a:solidFill>
                        <a:latin typeface="Montserrat SemiBold"/>
                        <a:ea typeface="Montserrat SemiBold"/>
                        <a:cs typeface="Montserrat SemiBold"/>
                        <a:sym typeface="Montserrat SemiBold"/>
                      </a:endParaRPr>
                    </a:p>
                  </a:txBody>
                  <a:tcPr marT="91425" marB="91425" marR="91425" marL="91425" anchor="ctr">
                    <a:solidFill>
                      <a:schemeClr val="lt1"/>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rgbClr val="7F7F7F"/>
                          </a:solidFill>
                          <a:latin typeface="Montserrat SemiBold"/>
                          <a:ea typeface="Montserrat SemiBold"/>
                          <a:cs typeface="Montserrat SemiBold"/>
                          <a:sym typeface="Montserrat SemiBold"/>
                        </a:rPr>
                        <a:t>90%</a:t>
                      </a:r>
                      <a:endParaRPr sz="1600" u="none" cap="none" strike="noStrike">
                        <a:solidFill>
                          <a:srgbClr val="7F7F7F"/>
                        </a:solidFill>
                        <a:latin typeface="Montserrat SemiBold"/>
                        <a:ea typeface="Montserrat SemiBold"/>
                        <a:cs typeface="Montserrat SemiBold"/>
                        <a:sym typeface="Montserrat SemiBold"/>
                      </a:endParaRPr>
                    </a:p>
                  </a:txBody>
                  <a:tcPr marT="91425" marB="91425" marR="91425" marL="91425" anchor="ctr">
                    <a:solidFill>
                      <a:schemeClr val="lt1"/>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rgbClr val="7F7F7F"/>
                          </a:solidFill>
                          <a:latin typeface="Montserrat SemiBold"/>
                          <a:ea typeface="Montserrat SemiBold"/>
                          <a:cs typeface="Montserrat SemiBold"/>
                          <a:sym typeface="Montserrat SemiBold"/>
                        </a:rPr>
                        <a:t>85%</a:t>
                      </a:r>
                      <a:endParaRPr sz="1600" u="none" cap="none" strike="noStrike">
                        <a:solidFill>
                          <a:srgbClr val="7F7F7F"/>
                        </a:solidFill>
                        <a:latin typeface="Montserrat SemiBold"/>
                        <a:ea typeface="Montserrat SemiBold"/>
                        <a:cs typeface="Montserrat SemiBold"/>
                        <a:sym typeface="Montserrat SemiBold"/>
                      </a:endParaRPr>
                    </a:p>
                  </a:txBody>
                  <a:tcPr marT="91425" marB="91425" marR="91425" marL="91425" anchor="ctr">
                    <a:solidFill>
                      <a:schemeClr val="lt1"/>
                    </a:solidFill>
                  </a:tcPr>
                </a:tc>
              </a:tr>
              <a:tr h="4304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Montserrat"/>
                          <a:ea typeface="Montserrat"/>
                          <a:cs typeface="Montserrat"/>
                          <a:sym typeface="Montserrat"/>
                        </a:rPr>
                        <a:t>Performance and Reliability</a:t>
                      </a:r>
                      <a:endParaRPr sz="1400" u="none" cap="none" strike="noStrike">
                        <a:latin typeface="Montserrat"/>
                        <a:ea typeface="Montserrat"/>
                        <a:cs typeface="Montserrat"/>
                        <a:sym typeface="Montserrat"/>
                      </a:endParaRPr>
                    </a:p>
                  </a:txBody>
                  <a:tcPr marT="91425" marB="91425" marR="91425" marL="91425">
                    <a:solidFill>
                      <a:schemeClr val="lt1"/>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1" lang="en-US" sz="1800" u="none" cap="none" strike="noStrike">
                          <a:solidFill>
                            <a:schemeClr val="accent1"/>
                          </a:solidFill>
                          <a:latin typeface="Montserrat"/>
                          <a:ea typeface="Montserrat"/>
                          <a:cs typeface="Montserrat"/>
                          <a:sym typeface="Montserrat"/>
                        </a:rPr>
                        <a:t>89%</a:t>
                      </a:r>
                      <a:endParaRPr b="1" sz="1800" u="none" cap="none" strike="noStrike">
                        <a:solidFill>
                          <a:schemeClr val="accent1"/>
                        </a:solidFill>
                        <a:latin typeface="Montserrat"/>
                        <a:ea typeface="Montserrat"/>
                        <a:cs typeface="Montserrat"/>
                        <a:sym typeface="Montserrat"/>
                      </a:endParaRPr>
                    </a:p>
                  </a:txBody>
                  <a:tcPr marT="91425" marB="91425" marR="91425" marL="91425" anchor="ctr">
                    <a:solidFill>
                      <a:schemeClr val="lt1"/>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accent3"/>
                          </a:solidFill>
                          <a:latin typeface="Montserrat SemiBold"/>
                          <a:ea typeface="Montserrat SemiBold"/>
                          <a:cs typeface="Montserrat SemiBold"/>
                          <a:sym typeface="Montserrat SemiBold"/>
                        </a:rPr>
                        <a:t>88%</a:t>
                      </a:r>
                      <a:endParaRPr sz="1600" u="none" cap="none" strike="noStrike">
                        <a:solidFill>
                          <a:schemeClr val="accent3"/>
                        </a:solidFill>
                        <a:latin typeface="Montserrat SemiBold"/>
                        <a:ea typeface="Montserrat SemiBold"/>
                        <a:cs typeface="Montserrat SemiBold"/>
                        <a:sym typeface="Montserrat SemiBold"/>
                      </a:endParaRPr>
                    </a:p>
                  </a:txBody>
                  <a:tcPr marT="91425" marB="91425" marR="91425" marL="91425" anchor="ctr">
                    <a:solidFill>
                      <a:schemeClr val="lt1"/>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rgbClr val="7F7F7F"/>
                          </a:solidFill>
                          <a:latin typeface="Montserrat SemiBold"/>
                          <a:ea typeface="Montserrat SemiBold"/>
                          <a:cs typeface="Montserrat SemiBold"/>
                          <a:sym typeface="Montserrat SemiBold"/>
                        </a:rPr>
                        <a:t>89%</a:t>
                      </a:r>
                      <a:endParaRPr sz="1600" u="none" cap="none" strike="noStrike">
                        <a:solidFill>
                          <a:srgbClr val="7F7F7F"/>
                        </a:solidFill>
                        <a:latin typeface="Montserrat SemiBold"/>
                        <a:ea typeface="Montserrat SemiBold"/>
                        <a:cs typeface="Montserrat SemiBold"/>
                        <a:sym typeface="Montserrat SemiBold"/>
                      </a:endParaRPr>
                    </a:p>
                  </a:txBody>
                  <a:tcPr marT="91425" marB="91425" marR="91425" marL="91425" anchor="ctr">
                    <a:solidFill>
                      <a:schemeClr val="lt1"/>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rgbClr val="7F7F7F"/>
                          </a:solidFill>
                          <a:latin typeface="Montserrat SemiBold"/>
                          <a:ea typeface="Montserrat SemiBold"/>
                          <a:cs typeface="Montserrat SemiBold"/>
                          <a:sym typeface="Montserrat SemiBold"/>
                        </a:rPr>
                        <a:t>84%</a:t>
                      </a:r>
                      <a:endParaRPr sz="1600" u="none" cap="none" strike="noStrike">
                        <a:solidFill>
                          <a:srgbClr val="7F7F7F"/>
                        </a:solidFill>
                        <a:latin typeface="Montserrat SemiBold"/>
                        <a:ea typeface="Montserrat SemiBold"/>
                        <a:cs typeface="Montserrat SemiBold"/>
                        <a:sym typeface="Montserrat SemiBold"/>
                      </a:endParaRPr>
                    </a:p>
                  </a:txBody>
                  <a:tcPr marT="91425" marB="91425" marR="91425" marL="91425" anchor="ctr">
                    <a:solidFill>
                      <a:schemeClr val="lt1"/>
                    </a:solidFill>
                  </a:tcPr>
                </a:tc>
              </a:tr>
              <a:tr h="4304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Montserrat"/>
                          <a:ea typeface="Montserrat"/>
                          <a:cs typeface="Montserrat"/>
                          <a:sym typeface="Montserrat"/>
                        </a:rPr>
                        <a:t>Web Interface</a:t>
                      </a:r>
                      <a:endParaRPr sz="1400" u="none" cap="none" strike="noStrike">
                        <a:latin typeface="Montserrat"/>
                        <a:ea typeface="Montserrat"/>
                        <a:cs typeface="Montserrat"/>
                        <a:sym typeface="Montserrat"/>
                      </a:endParaRPr>
                    </a:p>
                  </a:txBody>
                  <a:tcPr marT="91425" marB="91425" marR="91425" marL="91425">
                    <a:solidFill>
                      <a:schemeClr val="lt1"/>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1" lang="en-US" sz="1800" u="none" cap="none" strike="noStrike">
                          <a:solidFill>
                            <a:schemeClr val="accent1"/>
                          </a:solidFill>
                          <a:latin typeface="Montserrat"/>
                          <a:ea typeface="Montserrat"/>
                          <a:cs typeface="Montserrat"/>
                          <a:sym typeface="Montserrat"/>
                        </a:rPr>
                        <a:t>91%</a:t>
                      </a:r>
                      <a:endParaRPr b="1" sz="1800" u="none" cap="none" strike="noStrike">
                        <a:solidFill>
                          <a:schemeClr val="accent1"/>
                        </a:solidFill>
                        <a:latin typeface="Montserrat"/>
                        <a:ea typeface="Montserrat"/>
                        <a:cs typeface="Montserrat"/>
                        <a:sym typeface="Montserrat"/>
                      </a:endParaRPr>
                    </a:p>
                  </a:txBody>
                  <a:tcPr marT="91425" marB="91425" marR="91425" marL="91425" anchor="ctr">
                    <a:solidFill>
                      <a:schemeClr val="lt1"/>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accent3"/>
                          </a:solidFill>
                          <a:latin typeface="Montserrat SemiBold"/>
                          <a:ea typeface="Montserrat SemiBold"/>
                          <a:cs typeface="Montserrat SemiBold"/>
                          <a:sym typeface="Montserrat SemiBold"/>
                        </a:rPr>
                        <a:t>88%</a:t>
                      </a:r>
                      <a:endParaRPr sz="1600" u="none" cap="none" strike="noStrike">
                        <a:solidFill>
                          <a:schemeClr val="accent3"/>
                        </a:solidFill>
                        <a:latin typeface="Montserrat SemiBold"/>
                        <a:ea typeface="Montserrat SemiBold"/>
                        <a:cs typeface="Montserrat SemiBold"/>
                        <a:sym typeface="Montserrat SemiBold"/>
                      </a:endParaRPr>
                    </a:p>
                  </a:txBody>
                  <a:tcPr marT="91425" marB="91425" marR="91425" marL="91425" anchor="ctr">
                    <a:solidFill>
                      <a:schemeClr val="lt1"/>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rgbClr val="7F7F7F"/>
                          </a:solidFill>
                          <a:latin typeface="Montserrat SemiBold"/>
                          <a:ea typeface="Montserrat SemiBold"/>
                          <a:cs typeface="Montserrat SemiBold"/>
                          <a:sym typeface="Montserrat SemiBold"/>
                        </a:rPr>
                        <a:t>83%</a:t>
                      </a:r>
                      <a:endParaRPr sz="1600" u="none" cap="none" strike="noStrike">
                        <a:solidFill>
                          <a:srgbClr val="7F7F7F"/>
                        </a:solidFill>
                        <a:latin typeface="Montserrat SemiBold"/>
                        <a:ea typeface="Montserrat SemiBold"/>
                        <a:cs typeface="Montserrat SemiBold"/>
                        <a:sym typeface="Montserrat SemiBold"/>
                      </a:endParaRPr>
                    </a:p>
                  </a:txBody>
                  <a:tcPr marT="91425" marB="91425" marR="91425" marL="91425" anchor="ctr">
                    <a:solidFill>
                      <a:schemeClr val="lt1"/>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rgbClr val="7F7F7F"/>
                          </a:solidFill>
                          <a:latin typeface="Montserrat SemiBold"/>
                          <a:ea typeface="Montserrat SemiBold"/>
                          <a:cs typeface="Montserrat SemiBold"/>
                          <a:sym typeface="Montserrat SemiBold"/>
                        </a:rPr>
                        <a:t>88%</a:t>
                      </a:r>
                      <a:endParaRPr sz="1600" u="none" cap="none" strike="noStrike">
                        <a:solidFill>
                          <a:srgbClr val="7F7F7F"/>
                        </a:solidFill>
                        <a:latin typeface="Montserrat SemiBold"/>
                        <a:ea typeface="Montserrat SemiBold"/>
                        <a:cs typeface="Montserrat SemiBold"/>
                        <a:sym typeface="Montserrat SemiBold"/>
                      </a:endParaRPr>
                    </a:p>
                  </a:txBody>
                  <a:tcPr marT="91425" marB="91425" marR="91425" marL="91425" anchor="ctr">
                    <a:solidFill>
                      <a:schemeClr val="lt1"/>
                    </a:solidFill>
                  </a:tcPr>
                </a:tc>
              </a:tr>
              <a:tr h="4304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Montserrat"/>
                          <a:ea typeface="Montserrat"/>
                          <a:cs typeface="Montserrat"/>
                          <a:sym typeface="Montserrat"/>
                        </a:rPr>
                        <a:t>Meets Requirements</a:t>
                      </a:r>
                      <a:endParaRPr sz="1400" u="none" cap="none" strike="noStrike">
                        <a:latin typeface="Montserrat"/>
                        <a:ea typeface="Montserrat"/>
                        <a:cs typeface="Montserrat"/>
                        <a:sym typeface="Montserrat"/>
                      </a:endParaRPr>
                    </a:p>
                  </a:txBody>
                  <a:tcPr marT="91425" marB="91425" marR="91425" marL="91425">
                    <a:solidFill>
                      <a:schemeClr val="lt1"/>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1" lang="en-US" sz="1800" u="none" cap="none" strike="noStrike">
                          <a:solidFill>
                            <a:schemeClr val="accent1"/>
                          </a:solidFill>
                          <a:latin typeface="Montserrat"/>
                          <a:ea typeface="Montserrat"/>
                          <a:cs typeface="Montserrat"/>
                          <a:sym typeface="Montserrat"/>
                        </a:rPr>
                        <a:t>91%</a:t>
                      </a:r>
                      <a:endParaRPr b="1" sz="1800" u="none" cap="none" strike="noStrike">
                        <a:solidFill>
                          <a:schemeClr val="accent1"/>
                        </a:solidFill>
                        <a:latin typeface="Montserrat"/>
                        <a:ea typeface="Montserrat"/>
                        <a:cs typeface="Montserrat"/>
                        <a:sym typeface="Montserrat"/>
                      </a:endParaRPr>
                    </a:p>
                  </a:txBody>
                  <a:tcPr marT="91425" marB="91425" marR="91425" marL="91425" anchor="ctr">
                    <a:solidFill>
                      <a:schemeClr val="lt1"/>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accent3"/>
                          </a:solidFill>
                          <a:latin typeface="Montserrat SemiBold"/>
                          <a:ea typeface="Montserrat SemiBold"/>
                          <a:cs typeface="Montserrat SemiBold"/>
                          <a:sym typeface="Montserrat SemiBold"/>
                        </a:rPr>
                        <a:t>90%</a:t>
                      </a:r>
                      <a:endParaRPr sz="1600" u="none" cap="none" strike="noStrike">
                        <a:solidFill>
                          <a:schemeClr val="accent3"/>
                        </a:solidFill>
                        <a:latin typeface="Montserrat SemiBold"/>
                        <a:ea typeface="Montserrat SemiBold"/>
                        <a:cs typeface="Montserrat SemiBold"/>
                        <a:sym typeface="Montserrat SemiBold"/>
                      </a:endParaRPr>
                    </a:p>
                  </a:txBody>
                  <a:tcPr marT="91425" marB="91425" marR="91425" marL="91425" anchor="ctr">
                    <a:solidFill>
                      <a:schemeClr val="lt1"/>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rgbClr val="7F7F7F"/>
                          </a:solidFill>
                          <a:latin typeface="Montserrat SemiBold"/>
                          <a:ea typeface="Montserrat SemiBold"/>
                          <a:cs typeface="Montserrat SemiBold"/>
                          <a:sym typeface="Montserrat SemiBold"/>
                        </a:rPr>
                        <a:t>91%</a:t>
                      </a:r>
                      <a:endParaRPr sz="1600" u="none" cap="none" strike="noStrike">
                        <a:solidFill>
                          <a:srgbClr val="7F7F7F"/>
                        </a:solidFill>
                        <a:latin typeface="Montserrat SemiBold"/>
                        <a:ea typeface="Montserrat SemiBold"/>
                        <a:cs typeface="Montserrat SemiBold"/>
                        <a:sym typeface="Montserrat SemiBold"/>
                      </a:endParaRPr>
                    </a:p>
                  </a:txBody>
                  <a:tcPr marT="91425" marB="91425" marR="91425" marL="91425" anchor="ctr">
                    <a:solidFill>
                      <a:schemeClr val="lt1"/>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rgbClr val="7F7F7F"/>
                          </a:solidFill>
                          <a:latin typeface="Montserrat SemiBold"/>
                          <a:ea typeface="Montserrat SemiBold"/>
                          <a:cs typeface="Montserrat SemiBold"/>
                          <a:sym typeface="Montserrat SemiBold"/>
                        </a:rPr>
                        <a:t>86%</a:t>
                      </a:r>
                      <a:endParaRPr sz="1600" u="none" cap="none" strike="noStrike">
                        <a:solidFill>
                          <a:srgbClr val="7F7F7F"/>
                        </a:solidFill>
                        <a:latin typeface="Montserrat SemiBold"/>
                        <a:ea typeface="Montserrat SemiBold"/>
                        <a:cs typeface="Montserrat SemiBold"/>
                        <a:sym typeface="Montserrat SemiBold"/>
                      </a:endParaRPr>
                    </a:p>
                  </a:txBody>
                  <a:tcPr marT="91425" marB="91425" marR="91425" marL="91425" anchor="ctr">
                    <a:solidFill>
                      <a:schemeClr val="lt1"/>
                    </a:solidFill>
                  </a:tcPr>
                </a:tc>
              </a:tr>
              <a:tr h="22860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Montserrat"/>
                          <a:ea typeface="Montserrat"/>
                          <a:cs typeface="Montserrat"/>
                          <a:sym typeface="Montserrat"/>
                        </a:rPr>
                        <a:t>Avg. ROI (months)</a:t>
                      </a:r>
                      <a:endParaRPr sz="1400" u="none" cap="none" strike="noStrike">
                        <a:latin typeface="Montserrat"/>
                        <a:ea typeface="Montserrat"/>
                        <a:cs typeface="Montserrat"/>
                        <a:sym typeface="Montserrat"/>
                      </a:endParaRPr>
                    </a:p>
                  </a:txBody>
                  <a:tcPr marT="91425" marB="91425" marR="91425" marL="91425">
                    <a:solidFill>
                      <a:schemeClr val="lt1"/>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1" lang="en-US" sz="1800" u="none" cap="none" strike="noStrike">
                          <a:solidFill>
                            <a:schemeClr val="accent1"/>
                          </a:solidFill>
                          <a:latin typeface="Montserrat"/>
                          <a:ea typeface="Montserrat"/>
                          <a:cs typeface="Montserrat"/>
                          <a:sym typeface="Montserrat"/>
                        </a:rPr>
                        <a:t>16 Months</a:t>
                      </a:r>
                      <a:endParaRPr b="1" sz="1800" u="none" cap="none" strike="noStrike">
                        <a:solidFill>
                          <a:schemeClr val="accent1"/>
                        </a:solidFill>
                        <a:latin typeface="Montserrat"/>
                        <a:ea typeface="Montserrat"/>
                        <a:cs typeface="Montserrat"/>
                        <a:sym typeface="Montserrat"/>
                      </a:endParaRPr>
                    </a:p>
                  </a:txBody>
                  <a:tcPr marT="91425" marB="91425" marR="91425" marL="91425" anchor="ctr">
                    <a:solidFill>
                      <a:schemeClr val="lt1"/>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accent3"/>
                          </a:solidFill>
                          <a:latin typeface="Montserrat SemiBold"/>
                          <a:ea typeface="Montserrat SemiBold"/>
                          <a:cs typeface="Montserrat SemiBold"/>
                          <a:sym typeface="Montserrat SemiBold"/>
                        </a:rPr>
                        <a:t>23 Months</a:t>
                      </a:r>
                      <a:endParaRPr sz="1600" u="none" cap="none" strike="noStrike">
                        <a:solidFill>
                          <a:schemeClr val="accent3"/>
                        </a:solidFill>
                        <a:latin typeface="Montserrat SemiBold"/>
                        <a:ea typeface="Montserrat SemiBold"/>
                        <a:cs typeface="Montserrat SemiBold"/>
                        <a:sym typeface="Montserrat SemiBold"/>
                      </a:endParaRPr>
                    </a:p>
                  </a:txBody>
                  <a:tcPr marT="91425" marB="91425" marR="91425" marL="91425" anchor="ctr">
                    <a:solidFill>
                      <a:schemeClr val="lt1"/>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rgbClr val="7F7F7F"/>
                          </a:solidFill>
                          <a:latin typeface="Montserrat SemiBold"/>
                          <a:ea typeface="Montserrat SemiBold"/>
                          <a:cs typeface="Montserrat SemiBold"/>
                          <a:sym typeface="Montserrat SemiBold"/>
                        </a:rPr>
                        <a:t>21 Months</a:t>
                      </a:r>
                      <a:endParaRPr sz="1600" u="none" cap="none" strike="noStrike">
                        <a:solidFill>
                          <a:srgbClr val="7F7F7F"/>
                        </a:solidFill>
                        <a:latin typeface="Montserrat SemiBold"/>
                        <a:ea typeface="Montserrat SemiBold"/>
                        <a:cs typeface="Montserrat SemiBold"/>
                        <a:sym typeface="Montserrat SemiBold"/>
                      </a:endParaRPr>
                    </a:p>
                  </a:txBody>
                  <a:tcPr marT="91425" marB="91425" marR="91425" marL="91425" anchor="ctr">
                    <a:solidFill>
                      <a:schemeClr val="lt1"/>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rgbClr val="7F7F7F"/>
                          </a:solidFill>
                          <a:latin typeface="Montserrat SemiBold"/>
                          <a:ea typeface="Montserrat SemiBold"/>
                          <a:cs typeface="Montserrat SemiBold"/>
                          <a:sym typeface="Montserrat SemiBold"/>
                        </a:rPr>
                        <a:t>22 Months</a:t>
                      </a:r>
                      <a:endParaRPr sz="1600" u="none" cap="none" strike="noStrike">
                        <a:solidFill>
                          <a:srgbClr val="7F7F7F"/>
                        </a:solidFill>
                        <a:latin typeface="Montserrat SemiBold"/>
                        <a:ea typeface="Montserrat SemiBold"/>
                        <a:cs typeface="Montserrat SemiBold"/>
                        <a:sym typeface="Montserrat SemiBold"/>
                      </a:endParaRPr>
                    </a:p>
                  </a:txBody>
                  <a:tcPr marT="91425" marB="91425" marR="91425" marL="91425" anchor="ctr">
                    <a:solidFill>
                      <a:schemeClr val="lt1"/>
                    </a:solidFill>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7" name="Shape 1297"/>
        <p:cNvGrpSpPr/>
        <p:nvPr/>
      </p:nvGrpSpPr>
      <p:grpSpPr>
        <a:xfrm>
          <a:off x="0" y="0"/>
          <a:ext cx="0" cy="0"/>
          <a:chOff x="0" y="0"/>
          <a:chExt cx="0" cy="0"/>
        </a:xfrm>
      </p:grpSpPr>
      <p:sp>
        <p:nvSpPr>
          <p:cNvPr id="1298" name="Google Shape;1298;p11"/>
          <p:cNvSpPr txBox="1"/>
          <p:nvPr>
            <p:ph idx="1" type="body"/>
          </p:nvPr>
        </p:nvSpPr>
        <p:spPr>
          <a:xfrm>
            <a:off x="1293097" y="2701275"/>
            <a:ext cx="7823193" cy="1455451"/>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4800"/>
              <a:buFont typeface="Montserrat Medium"/>
              <a:buNone/>
            </a:pPr>
            <a:r>
              <a:rPr lang="en-US"/>
              <a:t>Project Investment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2" name="Shape 1302"/>
        <p:cNvGrpSpPr/>
        <p:nvPr/>
      </p:nvGrpSpPr>
      <p:grpSpPr>
        <a:xfrm>
          <a:off x="0" y="0"/>
          <a:ext cx="0" cy="0"/>
          <a:chOff x="0" y="0"/>
          <a:chExt cx="0" cy="0"/>
        </a:xfrm>
      </p:grpSpPr>
      <p:sp>
        <p:nvSpPr>
          <p:cNvPr id="1303" name="Google Shape;1303;p12"/>
          <p:cNvSpPr txBox="1"/>
          <p:nvPr>
            <p:ph idx="1" type="body"/>
          </p:nvPr>
        </p:nvSpPr>
        <p:spPr>
          <a:xfrm>
            <a:off x="539188" y="551701"/>
            <a:ext cx="11113500" cy="584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2"/>
              </a:buClr>
              <a:buSzPts val="3600"/>
              <a:buFont typeface="Montserrat Medium"/>
              <a:buNone/>
            </a:pPr>
            <a:r>
              <a:rPr lang="en-US">
                <a:latin typeface="Montserrat"/>
                <a:ea typeface="Montserrat"/>
                <a:cs typeface="Montserrat"/>
                <a:sym typeface="Montserrat"/>
              </a:rPr>
              <a:t>Project Investment</a:t>
            </a:r>
            <a:endParaRPr>
              <a:latin typeface="Montserrat"/>
              <a:ea typeface="Montserrat"/>
              <a:cs typeface="Montserrat"/>
              <a:sym typeface="Montserrat"/>
            </a:endParaRPr>
          </a:p>
        </p:txBody>
      </p:sp>
      <p:sp>
        <p:nvSpPr>
          <p:cNvPr id="1304" name="Google Shape;1304;p12"/>
          <p:cNvSpPr txBox="1"/>
          <p:nvPr>
            <p:ph idx="1" type="body"/>
          </p:nvPr>
        </p:nvSpPr>
        <p:spPr>
          <a:xfrm>
            <a:off x="539188" y="1397000"/>
            <a:ext cx="11366500" cy="31980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6"/>
              </a:buClr>
              <a:buSzPts val="1300"/>
              <a:buFont typeface="Montserrat"/>
              <a:buNone/>
            </a:pPr>
            <a:r>
              <a:rPr b="0" i="0" lang="en-US" sz="1400" u="none" cap="none" strike="noStrike">
                <a:solidFill>
                  <a:srgbClr val="000000"/>
                </a:solidFill>
                <a:latin typeface="Arial"/>
                <a:ea typeface="Arial"/>
                <a:cs typeface="Arial"/>
                <a:sym typeface="Arial"/>
              </a:rPr>
              <a:t>Below are the costs for this </a:t>
            </a:r>
            <a:r>
              <a:rPr b="0" i="0" lang="en-US" sz="1400" u="none" cap="none" strike="noStrike">
                <a:solidFill>
                  <a:srgbClr val="000000"/>
                </a:solidFill>
                <a:latin typeface="Montserrat"/>
                <a:ea typeface="Montserrat"/>
                <a:cs typeface="Montserrat"/>
                <a:sym typeface="Montserrat"/>
              </a:rPr>
              <a:t>solution</a:t>
            </a:r>
            <a:r>
              <a:rPr b="0" i="0" lang="en-US" sz="14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graphicFrame>
        <p:nvGraphicFramePr>
          <p:cNvPr id="1305" name="Google Shape;1305;p12"/>
          <p:cNvGraphicFramePr/>
          <p:nvPr/>
        </p:nvGraphicFramePr>
        <p:xfrm>
          <a:off x="623824" y="1764772"/>
          <a:ext cx="3000000" cy="3000000"/>
        </p:xfrm>
        <a:graphic>
          <a:graphicData uri="http://schemas.openxmlformats.org/drawingml/2006/table">
            <a:tbl>
              <a:tblPr firstRow="1">
                <a:noFill/>
                <a:tableStyleId>{D65A0A48-4526-43B9-867F-55592D56AF03}</a:tableStyleId>
              </a:tblPr>
              <a:tblGrid>
                <a:gridCol w="5590550"/>
                <a:gridCol w="5590550"/>
              </a:tblGrid>
              <a:tr h="370850">
                <a:tc gridSpan="2">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Licensing Description</a:t>
                      </a:r>
                      <a:endParaRPr sz="1400" u="none" cap="none" strike="noStrike"/>
                    </a:p>
                  </a:txBody>
                  <a:tcPr marT="45725" marB="45725" marR="91450" marL="91450"/>
                </a:tc>
                <a:tc hMerge="1"/>
              </a:tr>
              <a:tr h="3708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Placeholder Licenses</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$X</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Placeholder for Maintenance</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$X</a:t>
                      </a:r>
                      <a:endParaRPr sz="1400" u="none" cap="none" strike="noStrike"/>
                    </a:p>
                  </a:txBody>
                  <a:tcPr marT="45725" marB="45725" marR="91450" marL="91450"/>
                </a:tc>
              </a:tr>
            </a:tbl>
          </a:graphicData>
        </a:graphic>
      </p:graphicFrame>
      <p:graphicFrame>
        <p:nvGraphicFramePr>
          <p:cNvPr id="1306" name="Google Shape;1306;p12"/>
          <p:cNvGraphicFramePr/>
          <p:nvPr/>
        </p:nvGraphicFramePr>
        <p:xfrm>
          <a:off x="631898" y="2937762"/>
          <a:ext cx="3000000" cy="3000000"/>
        </p:xfrm>
        <a:graphic>
          <a:graphicData uri="http://schemas.openxmlformats.org/drawingml/2006/table">
            <a:tbl>
              <a:tblPr firstRow="1">
                <a:noFill/>
                <a:tableStyleId>{D65A0A48-4526-43B9-867F-55592D56AF03}</a:tableStyleId>
              </a:tblPr>
              <a:tblGrid>
                <a:gridCol w="5590550"/>
                <a:gridCol w="5590550"/>
              </a:tblGrid>
              <a:tr h="370850">
                <a:tc gridSpan="2">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Licensing Options</a:t>
                      </a:r>
                      <a:endParaRPr sz="1400" u="none" cap="none" strike="noStrike"/>
                    </a:p>
                  </a:txBody>
                  <a:tcPr marT="45725" marB="45725" marR="91450" marL="91450"/>
                </a:tc>
                <a:tc hMerge="1"/>
              </a:tr>
              <a:tr h="3708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1 Year Investment</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$X</a:t>
                      </a:r>
                      <a:endParaRPr sz="1400" u="none" cap="none" strike="noStrike"/>
                    </a:p>
                  </a:txBody>
                  <a:tcPr marT="45725" marB="45725" marR="91450" marL="91450"/>
                </a:tc>
              </a:tr>
            </a:tbl>
          </a:graphicData>
        </a:graphic>
      </p:graphicFrame>
      <p:graphicFrame>
        <p:nvGraphicFramePr>
          <p:cNvPr id="1307" name="Google Shape;1307;p12"/>
          <p:cNvGraphicFramePr/>
          <p:nvPr/>
        </p:nvGraphicFramePr>
        <p:xfrm>
          <a:off x="631898" y="3794944"/>
          <a:ext cx="3000000" cy="3000000"/>
        </p:xfrm>
        <a:graphic>
          <a:graphicData uri="http://schemas.openxmlformats.org/drawingml/2006/table">
            <a:tbl>
              <a:tblPr firstRow="1">
                <a:noFill/>
                <a:tableStyleId>{D65A0A48-4526-43B9-867F-55592D56AF03}</a:tableStyleId>
              </a:tblPr>
              <a:tblGrid>
                <a:gridCol w="5590550"/>
                <a:gridCol w="5590550"/>
              </a:tblGrid>
              <a:tr h="370850">
                <a:tc gridSpan="2">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Professional Services</a:t>
                      </a:r>
                      <a:endParaRPr sz="1400" u="none" cap="none" strike="noStrike"/>
                    </a:p>
                  </a:txBody>
                  <a:tcPr marT="45725" marB="45725" marR="91450" marL="91450"/>
                </a:tc>
                <a:tc hMerge="1"/>
              </a:tr>
              <a:tr h="3708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One Time Labor Cost</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$X</a:t>
                      </a:r>
                      <a:endParaRPr sz="1400" u="none" cap="none" strike="noStrike"/>
                    </a:p>
                  </a:txBody>
                  <a:tcPr marT="45725" marB="45725" marR="91450" marL="91450"/>
                </a:tc>
              </a:tr>
            </a:tbl>
          </a:graphicData>
        </a:graphic>
      </p:graphicFrame>
      <p:graphicFrame>
        <p:nvGraphicFramePr>
          <p:cNvPr id="1308" name="Google Shape;1308;p12"/>
          <p:cNvGraphicFramePr/>
          <p:nvPr/>
        </p:nvGraphicFramePr>
        <p:xfrm>
          <a:off x="631898" y="4652126"/>
          <a:ext cx="3000000" cy="3000000"/>
        </p:xfrm>
        <a:graphic>
          <a:graphicData uri="http://schemas.openxmlformats.org/drawingml/2006/table">
            <a:tbl>
              <a:tblPr bandRow="1" firstRow="1">
                <a:noFill/>
                <a:tableStyleId>{D65A0A48-4526-43B9-867F-55592D56AF03}</a:tableStyleId>
              </a:tblPr>
              <a:tblGrid>
                <a:gridCol w="5590550"/>
                <a:gridCol w="5590550"/>
              </a:tblGrid>
              <a:tr h="370850">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Initial Project Investment</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$X</a:t>
                      </a:r>
                      <a:endParaRPr sz="1400" u="none" cap="none" strike="noStrike"/>
                    </a:p>
                  </a:txBody>
                  <a:tcPr marT="45725" marB="45725" marR="91450" marL="91450"/>
                </a:tc>
              </a:tr>
            </a:tbl>
          </a:graphicData>
        </a:graphic>
      </p:graphicFrame>
      <p:graphicFrame>
        <p:nvGraphicFramePr>
          <p:cNvPr id="1309" name="Google Shape;1309;p12"/>
          <p:cNvGraphicFramePr/>
          <p:nvPr/>
        </p:nvGraphicFramePr>
        <p:xfrm>
          <a:off x="631898" y="5096809"/>
          <a:ext cx="3000000" cy="3000000"/>
        </p:xfrm>
        <a:graphic>
          <a:graphicData uri="http://schemas.openxmlformats.org/drawingml/2006/table">
            <a:tbl>
              <a:tblPr bandRow="1" firstRow="1">
                <a:noFill/>
                <a:tableStyleId>{D65A0A48-4526-43B9-867F-55592D56AF03}</a:tableStyleId>
              </a:tblPr>
              <a:tblGrid>
                <a:gridCol w="5590550"/>
                <a:gridCol w="5590550"/>
              </a:tblGrid>
              <a:tr h="370850">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Annual </a:t>
                      </a:r>
                      <a:r>
                        <a:rPr lang="en-US" sz="1400" u="none" cap="none" strike="noStrike"/>
                        <a:t>Recurring</a:t>
                      </a:r>
                      <a:r>
                        <a:rPr b="1" lang="en-US" sz="1400" u="none" cap="none" strike="noStrike"/>
                        <a:t> Costs</a:t>
                      </a:r>
                      <a:endParaRPr sz="1400" u="none" cap="none" strike="noStrike"/>
                    </a:p>
                  </a:txBody>
                  <a:tcPr marT="45725" marB="45725" marR="91450" marL="91450">
                    <a:solidFill>
                      <a:schemeClr val="accent2"/>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$X</a:t>
                      </a:r>
                      <a:endParaRPr sz="1400" u="none" cap="none" strike="noStrike"/>
                    </a:p>
                  </a:txBody>
                  <a:tcPr marT="45725" marB="45725" marR="91450" marL="91450">
                    <a:solidFill>
                      <a:schemeClr val="accent2"/>
                    </a:solidFill>
                  </a:tcPr>
                </a:tc>
              </a:tr>
            </a:tbl>
          </a:graphicData>
        </a:graphic>
      </p:graphicFrame>
      <p:graphicFrame>
        <p:nvGraphicFramePr>
          <p:cNvPr id="1310" name="Google Shape;1310;p12"/>
          <p:cNvGraphicFramePr/>
          <p:nvPr/>
        </p:nvGraphicFramePr>
        <p:xfrm>
          <a:off x="631898" y="5541492"/>
          <a:ext cx="3000000" cy="3000000"/>
        </p:xfrm>
        <a:graphic>
          <a:graphicData uri="http://schemas.openxmlformats.org/drawingml/2006/table">
            <a:tbl>
              <a:tblPr bandRow="1" firstRow="1">
                <a:noFill/>
                <a:tableStyleId>{D65A0A48-4526-43B9-867F-55592D56AF03}</a:tableStyleId>
              </a:tblPr>
              <a:tblGrid>
                <a:gridCol w="5590550"/>
                <a:gridCol w="5590550"/>
              </a:tblGrid>
              <a:tr h="370850">
                <a:tc>
                  <a:txBody>
                    <a:bodyPr/>
                    <a:lstStyle/>
                    <a:p>
                      <a:pPr indent="0" lvl="0" marL="0" marR="0" rtl="0" algn="l">
                        <a:lnSpc>
                          <a:spcPct val="100000"/>
                        </a:lnSpc>
                        <a:spcBef>
                          <a:spcPts val="0"/>
                        </a:spcBef>
                        <a:spcAft>
                          <a:spcPts val="0"/>
                        </a:spcAft>
                        <a:buClr>
                          <a:srgbClr val="000000"/>
                        </a:buClr>
                        <a:buSzPts val="1600"/>
                        <a:buFont typeface="Arial"/>
                        <a:buNone/>
                      </a:pPr>
                      <a:r>
                        <a:rPr b="1" lang="en-US" sz="1600" u="none" cap="none" strike="noStrike"/>
                        <a:t>Time to ROI</a:t>
                      </a:r>
                      <a:endParaRPr sz="1400" u="none" cap="none" strike="noStrike"/>
                    </a:p>
                  </a:txBody>
                  <a:tcPr marT="45725" marB="45725" marR="91450" marL="91450">
                    <a:solidFill>
                      <a:schemeClr val="dk1"/>
                    </a:solidFill>
                  </a:tcPr>
                </a:tc>
                <a:tc>
                  <a:txBody>
                    <a:bodyPr/>
                    <a:lstStyle/>
                    <a:p>
                      <a:pPr indent="0" lvl="0" marL="0" marR="0" rtl="0" algn="l">
                        <a:lnSpc>
                          <a:spcPct val="100000"/>
                        </a:lnSpc>
                        <a:spcBef>
                          <a:spcPts val="0"/>
                        </a:spcBef>
                        <a:spcAft>
                          <a:spcPts val="0"/>
                        </a:spcAft>
                        <a:buClr>
                          <a:srgbClr val="000000"/>
                        </a:buClr>
                        <a:buSzPts val="1600"/>
                        <a:buFont typeface="Arial"/>
                        <a:buNone/>
                      </a:pPr>
                      <a:r>
                        <a:rPr b="1" lang="en-US" sz="1600" u="none" cap="none" strike="noStrike"/>
                        <a:t>X Months</a:t>
                      </a:r>
                      <a:endParaRPr sz="1400" u="none" cap="none" strike="noStrike"/>
                    </a:p>
                  </a:txBody>
                  <a:tcPr marT="45725" marB="45725" marR="91450" marL="91450">
                    <a:solidFill>
                      <a:schemeClr val="dk1"/>
                    </a:solidFill>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4" name="Shape 1314"/>
        <p:cNvGrpSpPr/>
        <p:nvPr/>
      </p:nvGrpSpPr>
      <p:grpSpPr>
        <a:xfrm>
          <a:off x="0" y="0"/>
          <a:ext cx="0" cy="0"/>
          <a:chOff x="0" y="0"/>
          <a:chExt cx="0" cy="0"/>
        </a:xfrm>
      </p:grpSpPr>
      <p:sp>
        <p:nvSpPr>
          <p:cNvPr id="1315" name="Google Shape;1315;p13"/>
          <p:cNvSpPr txBox="1"/>
          <p:nvPr>
            <p:ph idx="1" type="body"/>
          </p:nvPr>
        </p:nvSpPr>
        <p:spPr>
          <a:xfrm>
            <a:off x="2724732" y="6481145"/>
            <a:ext cx="6742500" cy="2364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accent5"/>
              </a:buClr>
              <a:buSzPts val="900"/>
              <a:buFont typeface="Montserrat"/>
              <a:buNone/>
            </a:pPr>
            <a:r>
              <a:rPr lang="en-US"/>
              <a:t>© 2025 Square 9. All Rights Reserved.</a:t>
            </a:r>
            <a:endParaRPr/>
          </a:p>
        </p:txBody>
      </p:sp>
      <p:sp>
        <p:nvSpPr>
          <p:cNvPr id="1316" name="Google Shape;1316;p13"/>
          <p:cNvSpPr txBox="1"/>
          <p:nvPr>
            <p:ph idx="2" type="body"/>
          </p:nvPr>
        </p:nvSpPr>
        <p:spPr>
          <a:xfrm>
            <a:off x="1835630" y="3861613"/>
            <a:ext cx="4197600" cy="2565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6"/>
              </a:buClr>
              <a:buSzPts val="1400"/>
              <a:buFont typeface="Montserrat"/>
              <a:buNone/>
            </a:pPr>
            <a:r>
              <a:rPr lang="en-US"/>
              <a:t>455-5678-2233</a:t>
            </a:r>
            <a:endParaRPr/>
          </a:p>
        </p:txBody>
      </p:sp>
      <p:sp>
        <p:nvSpPr>
          <p:cNvPr id="1317" name="Google Shape;1317;p13"/>
          <p:cNvSpPr txBox="1"/>
          <p:nvPr>
            <p:ph idx="3" type="body"/>
          </p:nvPr>
        </p:nvSpPr>
        <p:spPr>
          <a:xfrm>
            <a:off x="1835630" y="4211023"/>
            <a:ext cx="4197600" cy="2565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6"/>
              </a:buClr>
              <a:buSzPts val="1400"/>
              <a:buFont typeface="Montserrat"/>
              <a:buNone/>
            </a:pPr>
            <a:r>
              <a:rPr lang="en-US"/>
              <a:t>info@square-9.com</a:t>
            </a:r>
            <a:endParaRPr/>
          </a:p>
        </p:txBody>
      </p:sp>
      <p:sp>
        <p:nvSpPr>
          <p:cNvPr id="1318" name="Google Shape;1318;p13"/>
          <p:cNvSpPr txBox="1"/>
          <p:nvPr>
            <p:ph idx="4" type="body"/>
          </p:nvPr>
        </p:nvSpPr>
        <p:spPr>
          <a:xfrm>
            <a:off x="1835630" y="4560433"/>
            <a:ext cx="4197600" cy="2565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6"/>
              </a:buClr>
              <a:buSzPts val="1400"/>
              <a:buFont typeface="Montserrat"/>
              <a:buNone/>
            </a:pPr>
            <a:r>
              <a:rPr lang="en-US"/>
              <a:t>www.square-9.com</a:t>
            </a:r>
            <a:endParaRPr/>
          </a:p>
        </p:txBody>
      </p:sp>
      <p:sp>
        <p:nvSpPr>
          <p:cNvPr id="1319" name="Google Shape;1319;p13"/>
          <p:cNvSpPr txBox="1"/>
          <p:nvPr>
            <p:ph idx="5" type="body"/>
          </p:nvPr>
        </p:nvSpPr>
        <p:spPr>
          <a:xfrm>
            <a:off x="1417369" y="1471222"/>
            <a:ext cx="4604700" cy="549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2"/>
              </a:buClr>
              <a:buSzPts val="3600"/>
              <a:buFont typeface="Montserrat Medium"/>
              <a:buNone/>
            </a:pPr>
            <a:r>
              <a:rPr lang="en-US"/>
              <a:t>Thank You!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0" name="Shape 1180"/>
        <p:cNvGrpSpPr/>
        <p:nvPr/>
      </p:nvGrpSpPr>
      <p:grpSpPr>
        <a:xfrm>
          <a:off x="0" y="0"/>
          <a:ext cx="0" cy="0"/>
          <a:chOff x="0" y="0"/>
          <a:chExt cx="0" cy="0"/>
        </a:xfrm>
      </p:grpSpPr>
      <p:sp>
        <p:nvSpPr>
          <p:cNvPr id="1181" name="Google Shape;1181;p2"/>
          <p:cNvSpPr txBox="1"/>
          <p:nvPr>
            <p:ph idx="1" type="body"/>
          </p:nvPr>
        </p:nvSpPr>
        <p:spPr>
          <a:xfrm>
            <a:off x="1293097" y="2701275"/>
            <a:ext cx="7823193" cy="1455451"/>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4800"/>
              <a:buFont typeface="Montserrat Medium"/>
              <a:buNone/>
            </a:pPr>
            <a:r>
              <a:rPr lang="en-US"/>
              <a:t>Introductions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5" name="Shape 1185"/>
        <p:cNvGrpSpPr/>
        <p:nvPr/>
      </p:nvGrpSpPr>
      <p:grpSpPr>
        <a:xfrm>
          <a:off x="0" y="0"/>
          <a:ext cx="0" cy="0"/>
          <a:chOff x="0" y="0"/>
          <a:chExt cx="0" cy="0"/>
        </a:xfrm>
      </p:grpSpPr>
      <p:sp>
        <p:nvSpPr>
          <p:cNvPr id="1186" name="Google Shape;1186;p3"/>
          <p:cNvSpPr/>
          <p:nvPr/>
        </p:nvSpPr>
        <p:spPr>
          <a:xfrm>
            <a:off x="581889" y="1874979"/>
            <a:ext cx="2606963" cy="3740728"/>
          </a:xfrm>
          <a:prstGeom prst="roundRect">
            <a:avLst>
              <a:gd fmla="val 12271"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1187" name="Google Shape;1187;p3"/>
          <p:cNvSpPr/>
          <p:nvPr/>
        </p:nvSpPr>
        <p:spPr>
          <a:xfrm>
            <a:off x="3387440" y="1874979"/>
            <a:ext cx="2606963" cy="3740728"/>
          </a:xfrm>
          <a:prstGeom prst="roundRect">
            <a:avLst>
              <a:gd fmla="val 12271"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1188" name="Google Shape;1188;p3"/>
          <p:cNvSpPr/>
          <p:nvPr/>
        </p:nvSpPr>
        <p:spPr>
          <a:xfrm>
            <a:off x="6192991" y="1874979"/>
            <a:ext cx="2606963" cy="3740728"/>
          </a:xfrm>
          <a:prstGeom prst="roundRect">
            <a:avLst>
              <a:gd fmla="val 12271" name="adj"/>
            </a:avLst>
          </a:prstGeom>
          <a:solidFill>
            <a:srgbClr val="3C7CD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1189" name="Google Shape;1189;p3"/>
          <p:cNvSpPr/>
          <p:nvPr/>
        </p:nvSpPr>
        <p:spPr>
          <a:xfrm>
            <a:off x="8998542" y="1874979"/>
            <a:ext cx="2606963" cy="3740728"/>
          </a:xfrm>
          <a:prstGeom prst="roundRect">
            <a:avLst>
              <a:gd fmla="val 12271" name="adj"/>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1190" name="Google Shape;1190;p3"/>
          <p:cNvSpPr txBox="1"/>
          <p:nvPr>
            <p:ph idx="1" type="body"/>
          </p:nvPr>
        </p:nvSpPr>
        <p:spPr>
          <a:xfrm>
            <a:off x="539188" y="551701"/>
            <a:ext cx="11113500" cy="584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2"/>
              </a:buClr>
              <a:buSzPts val="3600"/>
              <a:buFont typeface="Montserrat Medium"/>
              <a:buNone/>
            </a:pPr>
            <a:r>
              <a:rPr lang="en-US"/>
              <a:t>Agenda</a:t>
            </a:r>
            <a:endParaRPr/>
          </a:p>
        </p:txBody>
      </p:sp>
      <p:sp>
        <p:nvSpPr>
          <p:cNvPr id="1191" name="Google Shape;1191;p3"/>
          <p:cNvSpPr txBox="1"/>
          <p:nvPr>
            <p:ph idx="2" type="body"/>
          </p:nvPr>
        </p:nvSpPr>
        <p:spPr>
          <a:xfrm>
            <a:off x="764304" y="2212105"/>
            <a:ext cx="2242200" cy="803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6000"/>
              <a:buFont typeface="Montserrat Medium"/>
              <a:buNone/>
            </a:pPr>
            <a:r>
              <a:rPr lang="en-US">
                <a:solidFill>
                  <a:schemeClr val="lt1"/>
                </a:solidFill>
              </a:rPr>
              <a:t>1.</a:t>
            </a:r>
            <a:endParaRPr>
              <a:solidFill>
                <a:schemeClr val="lt1"/>
              </a:solidFill>
            </a:endParaRPr>
          </a:p>
        </p:txBody>
      </p:sp>
      <p:sp>
        <p:nvSpPr>
          <p:cNvPr id="1192" name="Google Shape;1192;p3"/>
          <p:cNvSpPr txBox="1"/>
          <p:nvPr>
            <p:ph idx="3" type="body"/>
          </p:nvPr>
        </p:nvSpPr>
        <p:spPr>
          <a:xfrm>
            <a:off x="764304" y="3269668"/>
            <a:ext cx="2242200" cy="803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1800"/>
              <a:buFont typeface="Montserrat Medium"/>
              <a:buNone/>
            </a:pPr>
            <a:r>
              <a:rPr lang="en-US">
                <a:solidFill>
                  <a:schemeClr val="lt1"/>
                </a:solidFill>
              </a:rPr>
              <a:t>Overview of Challenges</a:t>
            </a:r>
            <a:endParaRPr>
              <a:solidFill>
                <a:schemeClr val="lt1"/>
              </a:solidFill>
            </a:endParaRPr>
          </a:p>
        </p:txBody>
      </p:sp>
      <p:sp>
        <p:nvSpPr>
          <p:cNvPr id="1193" name="Google Shape;1193;p3"/>
          <p:cNvSpPr txBox="1"/>
          <p:nvPr>
            <p:ph idx="4" type="body"/>
          </p:nvPr>
        </p:nvSpPr>
        <p:spPr>
          <a:xfrm>
            <a:off x="764304" y="4211777"/>
            <a:ext cx="2242200" cy="1080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1400"/>
              <a:buFont typeface="Montserrat"/>
              <a:buNone/>
            </a:pPr>
            <a:r>
              <a:rPr lang="en-US">
                <a:solidFill>
                  <a:schemeClr val="lt1"/>
                </a:solidFill>
              </a:rPr>
              <a:t>A brief summary of the challenges outlined that will be addressed in this project.</a:t>
            </a:r>
            <a:endParaRPr>
              <a:solidFill>
                <a:schemeClr val="lt1"/>
              </a:solidFill>
            </a:endParaRPr>
          </a:p>
        </p:txBody>
      </p:sp>
      <p:sp>
        <p:nvSpPr>
          <p:cNvPr id="1194" name="Google Shape;1194;p3"/>
          <p:cNvSpPr txBox="1"/>
          <p:nvPr>
            <p:ph idx="5" type="body"/>
          </p:nvPr>
        </p:nvSpPr>
        <p:spPr>
          <a:xfrm>
            <a:off x="3569855" y="2212105"/>
            <a:ext cx="2242200" cy="803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6000"/>
              <a:buFont typeface="Montserrat Medium"/>
              <a:buNone/>
            </a:pPr>
            <a:r>
              <a:rPr lang="en-US">
                <a:solidFill>
                  <a:schemeClr val="lt1"/>
                </a:solidFill>
              </a:rPr>
              <a:t>2.</a:t>
            </a:r>
            <a:endParaRPr>
              <a:solidFill>
                <a:schemeClr val="lt1"/>
              </a:solidFill>
            </a:endParaRPr>
          </a:p>
        </p:txBody>
      </p:sp>
      <p:sp>
        <p:nvSpPr>
          <p:cNvPr id="1195" name="Google Shape;1195;p3"/>
          <p:cNvSpPr txBox="1"/>
          <p:nvPr>
            <p:ph idx="6" type="body"/>
          </p:nvPr>
        </p:nvSpPr>
        <p:spPr>
          <a:xfrm>
            <a:off x="3569855" y="3269668"/>
            <a:ext cx="2242200" cy="803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1800"/>
              <a:buFont typeface="Montserrat Medium"/>
              <a:buNone/>
            </a:pPr>
            <a:r>
              <a:rPr lang="en-US">
                <a:solidFill>
                  <a:schemeClr val="lt1"/>
                </a:solidFill>
              </a:rPr>
              <a:t>Proposed Solution</a:t>
            </a:r>
            <a:endParaRPr>
              <a:solidFill>
                <a:schemeClr val="lt1"/>
              </a:solidFill>
            </a:endParaRPr>
          </a:p>
        </p:txBody>
      </p:sp>
      <p:sp>
        <p:nvSpPr>
          <p:cNvPr id="1196" name="Google Shape;1196;p3"/>
          <p:cNvSpPr txBox="1"/>
          <p:nvPr>
            <p:ph idx="7" type="body"/>
          </p:nvPr>
        </p:nvSpPr>
        <p:spPr>
          <a:xfrm>
            <a:off x="3569855" y="4211777"/>
            <a:ext cx="2242200" cy="1080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1400"/>
              <a:buFont typeface="Montserrat"/>
              <a:buNone/>
            </a:pPr>
            <a:r>
              <a:rPr lang="en-US">
                <a:solidFill>
                  <a:schemeClr val="lt1"/>
                </a:solidFill>
              </a:rPr>
              <a:t>Step by step overview of the solution we are proposing along with a product tour.</a:t>
            </a:r>
            <a:endParaRPr>
              <a:solidFill>
                <a:schemeClr val="lt1"/>
              </a:solidFill>
            </a:endParaRPr>
          </a:p>
        </p:txBody>
      </p:sp>
      <p:sp>
        <p:nvSpPr>
          <p:cNvPr id="1197" name="Google Shape;1197;p3"/>
          <p:cNvSpPr txBox="1"/>
          <p:nvPr>
            <p:ph idx="8" type="body"/>
          </p:nvPr>
        </p:nvSpPr>
        <p:spPr>
          <a:xfrm>
            <a:off x="6375406" y="2212105"/>
            <a:ext cx="2242200" cy="803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6000"/>
              <a:buFont typeface="Montserrat Medium"/>
              <a:buNone/>
            </a:pPr>
            <a:r>
              <a:rPr lang="en-US">
                <a:solidFill>
                  <a:schemeClr val="lt1"/>
                </a:solidFill>
              </a:rPr>
              <a:t>3.</a:t>
            </a:r>
            <a:endParaRPr>
              <a:solidFill>
                <a:schemeClr val="lt1"/>
              </a:solidFill>
            </a:endParaRPr>
          </a:p>
        </p:txBody>
      </p:sp>
      <p:sp>
        <p:nvSpPr>
          <p:cNvPr id="1198" name="Google Shape;1198;p3"/>
          <p:cNvSpPr txBox="1"/>
          <p:nvPr>
            <p:ph idx="9" type="body"/>
          </p:nvPr>
        </p:nvSpPr>
        <p:spPr>
          <a:xfrm>
            <a:off x="6375406" y="3269668"/>
            <a:ext cx="2242200" cy="803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1800"/>
              <a:buFont typeface="Montserrat Medium"/>
              <a:buNone/>
            </a:pPr>
            <a:r>
              <a:rPr lang="en-US">
                <a:solidFill>
                  <a:schemeClr val="lt1"/>
                </a:solidFill>
              </a:rPr>
              <a:t>Statement of Work Review</a:t>
            </a:r>
            <a:endParaRPr>
              <a:solidFill>
                <a:schemeClr val="lt1"/>
              </a:solidFill>
            </a:endParaRPr>
          </a:p>
        </p:txBody>
      </p:sp>
      <p:sp>
        <p:nvSpPr>
          <p:cNvPr id="1199" name="Google Shape;1199;p3"/>
          <p:cNvSpPr txBox="1"/>
          <p:nvPr>
            <p:ph idx="13" type="body"/>
          </p:nvPr>
        </p:nvSpPr>
        <p:spPr>
          <a:xfrm>
            <a:off x="6375406" y="4211777"/>
            <a:ext cx="2242200" cy="1080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1400"/>
              <a:buFont typeface="Montserrat"/>
              <a:buNone/>
            </a:pPr>
            <a:r>
              <a:rPr lang="en-US">
                <a:solidFill>
                  <a:schemeClr val="lt1"/>
                </a:solidFill>
              </a:rPr>
              <a:t>Line by line review of the SOW to ensure expectations are fully aligned.</a:t>
            </a:r>
            <a:endParaRPr>
              <a:solidFill>
                <a:schemeClr val="lt1"/>
              </a:solidFill>
            </a:endParaRPr>
          </a:p>
        </p:txBody>
      </p:sp>
      <p:sp>
        <p:nvSpPr>
          <p:cNvPr id="1200" name="Google Shape;1200;p3"/>
          <p:cNvSpPr txBox="1"/>
          <p:nvPr>
            <p:ph idx="14" type="body"/>
          </p:nvPr>
        </p:nvSpPr>
        <p:spPr>
          <a:xfrm>
            <a:off x="9180957" y="2212105"/>
            <a:ext cx="2242200" cy="803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6000"/>
              <a:buFont typeface="Montserrat Medium"/>
              <a:buNone/>
            </a:pPr>
            <a:r>
              <a:rPr lang="en-US">
                <a:solidFill>
                  <a:schemeClr val="lt1"/>
                </a:solidFill>
              </a:rPr>
              <a:t>4.</a:t>
            </a:r>
            <a:endParaRPr>
              <a:solidFill>
                <a:schemeClr val="lt1"/>
              </a:solidFill>
            </a:endParaRPr>
          </a:p>
        </p:txBody>
      </p:sp>
      <p:sp>
        <p:nvSpPr>
          <p:cNvPr id="1201" name="Google Shape;1201;p3"/>
          <p:cNvSpPr txBox="1"/>
          <p:nvPr>
            <p:ph idx="15" type="body"/>
          </p:nvPr>
        </p:nvSpPr>
        <p:spPr>
          <a:xfrm>
            <a:off x="9180957" y="3269668"/>
            <a:ext cx="2242200" cy="803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1800"/>
              <a:buFont typeface="Montserrat Medium"/>
              <a:buNone/>
            </a:pPr>
            <a:r>
              <a:rPr lang="en-US">
                <a:solidFill>
                  <a:schemeClr val="lt1"/>
                </a:solidFill>
              </a:rPr>
              <a:t>Closing, Next Steps and Questions</a:t>
            </a:r>
            <a:endParaRPr>
              <a:solidFill>
                <a:schemeClr val="lt1"/>
              </a:solidFill>
            </a:endParaRPr>
          </a:p>
        </p:txBody>
      </p:sp>
      <p:sp>
        <p:nvSpPr>
          <p:cNvPr id="1202" name="Google Shape;1202;p3"/>
          <p:cNvSpPr txBox="1"/>
          <p:nvPr>
            <p:ph idx="16" type="body"/>
          </p:nvPr>
        </p:nvSpPr>
        <p:spPr>
          <a:xfrm>
            <a:off x="9180957" y="4211777"/>
            <a:ext cx="2242200" cy="1080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1400"/>
              <a:buFont typeface="Montserrat"/>
              <a:buNone/>
            </a:pPr>
            <a:r>
              <a:rPr lang="en-US">
                <a:solidFill>
                  <a:schemeClr val="lt1"/>
                </a:solidFill>
              </a:rPr>
              <a:t>What remains before we can finalize the project and move forward?</a:t>
            </a:r>
            <a:endParaRPr>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6" name="Shape 1206"/>
        <p:cNvGrpSpPr/>
        <p:nvPr/>
      </p:nvGrpSpPr>
      <p:grpSpPr>
        <a:xfrm>
          <a:off x="0" y="0"/>
          <a:ext cx="0" cy="0"/>
          <a:chOff x="0" y="0"/>
          <a:chExt cx="0" cy="0"/>
        </a:xfrm>
      </p:grpSpPr>
      <p:pic>
        <p:nvPicPr>
          <p:cNvPr descr="A group of people sitting around a table with laptops&#10;&#10;Description automatically generated" id="1207" name="Google Shape;1207;p4"/>
          <p:cNvPicPr preferRelativeResize="0"/>
          <p:nvPr>
            <p:ph idx="2" type="pic"/>
          </p:nvPr>
        </p:nvPicPr>
        <p:blipFill rotWithShape="1">
          <a:blip r:embed="rId3">
            <a:alphaModFix/>
          </a:blip>
          <a:srcRect b="0" l="9570" r="9570" t="0"/>
          <a:stretch/>
        </p:blipFill>
        <p:spPr>
          <a:xfrm>
            <a:off x="512619" y="512618"/>
            <a:ext cx="6100500" cy="5033700"/>
          </a:xfrm>
          <a:prstGeom prst="rect">
            <a:avLst/>
          </a:prstGeom>
          <a:solidFill>
            <a:srgbClr val="F2F2F2"/>
          </a:solidFill>
          <a:ln>
            <a:noFill/>
          </a:ln>
        </p:spPr>
      </p:pic>
      <p:sp>
        <p:nvSpPr>
          <p:cNvPr id="1208" name="Google Shape;1208;p4"/>
          <p:cNvSpPr txBox="1"/>
          <p:nvPr>
            <p:ph idx="1" type="body"/>
          </p:nvPr>
        </p:nvSpPr>
        <p:spPr>
          <a:xfrm>
            <a:off x="8165417" y="2967170"/>
            <a:ext cx="3297300" cy="473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6"/>
              </a:buClr>
              <a:buSzPts val="1100"/>
              <a:buFont typeface="Montserrat"/>
              <a:buNone/>
            </a:pPr>
            <a:r>
              <a:rPr lang="en-US" sz="1200"/>
              <a:t>Brief overview</a:t>
            </a:r>
            <a:endParaRPr sz="1200"/>
          </a:p>
        </p:txBody>
      </p:sp>
      <p:sp>
        <p:nvSpPr>
          <p:cNvPr id="1209" name="Google Shape;1209;p4"/>
          <p:cNvSpPr txBox="1"/>
          <p:nvPr>
            <p:ph idx="3" type="body"/>
          </p:nvPr>
        </p:nvSpPr>
        <p:spPr>
          <a:xfrm>
            <a:off x="8165417" y="2653756"/>
            <a:ext cx="3297300" cy="282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1"/>
              </a:buClr>
              <a:buSzPts val="1800"/>
              <a:buFont typeface="Montserrat Medium"/>
              <a:buNone/>
            </a:pPr>
            <a:r>
              <a:rPr lang="en-US"/>
              <a:t>Challenge #1</a:t>
            </a:r>
            <a:endParaRPr/>
          </a:p>
        </p:txBody>
      </p:sp>
      <p:pic>
        <p:nvPicPr>
          <p:cNvPr id="1210" name="Google Shape;1210;p4"/>
          <p:cNvPicPr preferRelativeResize="0"/>
          <p:nvPr>
            <p:ph idx="4" type="pic"/>
          </p:nvPr>
        </p:nvPicPr>
        <p:blipFill rotWithShape="1">
          <a:blip r:embed="rId4">
            <a:alphaModFix/>
          </a:blip>
          <a:srcRect b="113" l="0" r="0" t="113"/>
          <a:stretch/>
        </p:blipFill>
        <p:spPr>
          <a:xfrm>
            <a:off x="7254460" y="2745927"/>
            <a:ext cx="696000" cy="693900"/>
          </a:xfrm>
          <a:prstGeom prst="ellipse">
            <a:avLst/>
          </a:prstGeom>
          <a:solidFill>
            <a:schemeClr val="accent1"/>
          </a:solidFill>
          <a:ln>
            <a:noFill/>
          </a:ln>
        </p:spPr>
      </p:pic>
      <p:sp>
        <p:nvSpPr>
          <p:cNvPr id="1211" name="Google Shape;1211;p4"/>
          <p:cNvSpPr txBox="1"/>
          <p:nvPr>
            <p:ph idx="5" type="body"/>
          </p:nvPr>
        </p:nvSpPr>
        <p:spPr>
          <a:xfrm>
            <a:off x="7128629" y="551700"/>
            <a:ext cx="4426500" cy="1025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2"/>
              </a:buClr>
              <a:buSzPts val="3600"/>
              <a:buFont typeface="Montserrat Medium"/>
              <a:buNone/>
            </a:pPr>
            <a:r>
              <a:rPr lang="en-US"/>
              <a:t>Overview of Challenges</a:t>
            </a:r>
            <a:endParaRPr/>
          </a:p>
        </p:txBody>
      </p:sp>
      <p:sp>
        <p:nvSpPr>
          <p:cNvPr id="1212" name="Google Shape;1212;p4"/>
          <p:cNvSpPr txBox="1"/>
          <p:nvPr>
            <p:ph idx="6" type="body"/>
          </p:nvPr>
        </p:nvSpPr>
        <p:spPr>
          <a:xfrm>
            <a:off x="7128629" y="1815760"/>
            <a:ext cx="4426500" cy="528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6"/>
              </a:buClr>
              <a:buSzPts val="1200"/>
              <a:buFont typeface="Montserrat"/>
              <a:buNone/>
            </a:pPr>
            <a:r>
              <a:rPr lang="en-US"/>
              <a:t>Building a mutual set of expectations for your digital transformation journey.</a:t>
            </a:r>
            <a:endParaRPr/>
          </a:p>
        </p:txBody>
      </p:sp>
      <p:sp>
        <p:nvSpPr>
          <p:cNvPr id="1213" name="Google Shape;1213;p4"/>
          <p:cNvSpPr txBox="1"/>
          <p:nvPr>
            <p:ph idx="7" type="body"/>
          </p:nvPr>
        </p:nvSpPr>
        <p:spPr>
          <a:xfrm>
            <a:off x="8165417" y="4048256"/>
            <a:ext cx="3297300" cy="473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6"/>
              </a:buClr>
              <a:buSzPts val="1100"/>
              <a:buFont typeface="Montserrat"/>
              <a:buNone/>
            </a:pPr>
            <a:r>
              <a:rPr lang="en-US" sz="1200"/>
              <a:t>Brief overview</a:t>
            </a:r>
            <a:endParaRPr sz="1200"/>
          </a:p>
        </p:txBody>
      </p:sp>
      <p:sp>
        <p:nvSpPr>
          <p:cNvPr id="1214" name="Google Shape;1214;p4"/>
          <p:cNvSpPr txBox="1"/>
          <p:nvPr>
            <p:ph idx="8" type="body"/>
          </p:nvPr>
        </p:nvSpPr>
        <p:spPr>
          <a:xfrm>
            <a:off x="8165417" y="3734842"/>
            <a:ext cx="3297300" cy="282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2"/>
              </a:buClr>
              <a:buSzPts val="1800"/>
              <a:buFont typeface="Montserrat Medium"/>
              <a:buNone/>
            </a:pPr>
            <a:r>
              <a:rPr lang="en-US"/>
              <a:t>Challenge #2</a:t>
            </a:r>
            <a:endParaRPr/>
          </a:p>
        </p:txBody>
      </p:sp>
      <p:pic>
        <p:nvPicPr>
          <p:cNvPr id="1215" name="Google Shape;1215;p4"/>
          <p:cNvPicPr preferRelativeResize="0"/>
          <p:nvPr>
            <p:ph idx="9" type="pic"/>
          </p:nvPr>
        </p:nvPicPr>
        <p:blipFill rotWithShape="1">
          <a:blip r:embed="rId5">
            <a:alphaModFix/>
          </a:blip>
          <a:srcRect b="113" l="0" r="0" t="113"/>
          <a:stretch/>
        </p:blipFill>
        <p:spPr>
          <a:xfrm>
            <a:off x="7254460" y="3827013"/>
            <a:ext cx="696000" cy="693900"/>
          </a:xfrm>
          <a:prstGeom prst="ellipse">
            <a:avLst/>
          </a:prstGeom>
          <a:solidFill>
            <a:schemeClr val="accent2"/>
          </a:solidFill>
          <a:ln>
            <a:noFill/>
          </a:ln>
        </p:spPr>
      </p:pic>
      <p:sp>
        <p:nvSpPr>
          <p:cNvPr id="1216" name="Google Shape;1216;p4"/>
          <p:cNvSpPr txBox="1"/>
          <p:nvPr>
            <p:ph idx="13" type="body"/>
          </p:nvPr>
        </p:nvSpPr>
        <p:spPr>
          <a:xfrm>
            <a:off x="8165417" y="5073437"/>
            <a:ext cx="3297300" cy="473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6"/>
              </a:buClr>
              <a:buSzPts val="1100"/>
              <a:buFont typeface="Montserrat"/>
              <a:buNone/>
            </a:pPr>
            <a:r>
              <a:rPr lang="en-US" sz="1200"/>
              <a:t>Brief overview</a:t>
            </a:r>
            <a:endParaRPr sz="1200"/>
          </a:p>
        </p:txBody>
      </p:sp>
      <p:sp>
        <p:nvSpPr>
          <p:cNvPr id="1217" name="Google Shape;1217;p4"/>
          <p:cNvSpPr txBox="1"/>
          <p:nvPr>
            <p:ph idx="14" type="body"/>
          </p:nvPr>
        </p:nvSpPr>
        <p:spPr>
          <a:xfrm>
            <a:off x="8165417" y="4760023"/>
            <a:ext cx="3297300" cy="282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3"/>
              </a:buClr>
              <a:buSzPts val="1800"/>
              <a:buFont typeface="Montserrat Medium"/>
              <a:buNone/>
            </a:pPr>
            <a:r>
              <a:rPr lang="en-US"/>
              <a:t>Challenge #3</a:t>
            </a:r>
            <a:endParaRPr/>
          </a:p>
        </p:txBody>
      </p:sp>
      <p:pic>
        <p:nvPicPr>
          <p:cNvPr id="1218" name="Google Shape;1218;p4"/>
          <p:cNvPicPr preferRelativeResize="0"/>
          <p:nvPr>
            <p:ph idx="15" type="pic"/>
          </p:nvPr>
        </p:nvPicPr>
        <p:blipFill rotWithShape="1">
          <a:blip r:embed="rId6">
            <a:alphaModFix/>
          </a:blip>
          <a:srcRect b="113" l="0" r="0" t="113"/>
          <a:stretch/>
        </p:blipFill>
        <p:spPr>
          <a:xfrm>
            <a:off x="7254460" y="4852194"/>
            <a:ext cx="696000" cy="693900"/>
          </a:xfrm>
          <a:prstGeom prst="ellipse">
            <a:avLst/>
          </a:prstGeom>
          <a:solidFill>
            <a:schemeClr val="accent3"/>
          </a:solid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2" name="Shape 1222"/>
        <p:cNvGrpSpPr/>
        <p:nvPr/>
      </p:nvGrpSpPr>
      <p:grpSpPr>
        <a:xfrm>
          <a:off x="0" y="0"/>
          <a:ext cx="0" cy="0"/>
          <a:chOff x="0" y="0"/>
          <a:chExt cx="0" cy="0"/>
        </a:xfrm>
      </p:grpSpPr>
      <p:sp>
        <p:nvSpPr>
          <p:cNvPr id="1223" name="Google Shape;1223;p5"/>
          <p:cNvSpPr txBox="1"/>
          <p:nvPr>
            <p:ph idx="1" type="body"/>
          </p:nvPr>
        </p:nvSpPr>
        <p:spPr>
          <a:xfrm>
            <a:off x="539250" y="553910"/>
            <a:ext cx="11113500" cy="584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2"/>
              </a:buClr>
              <a:buSzPts val="3600"/>
              <a:buFont typeface="Montserrat Medium"/>
              <a:buNone/>
            </a:pPr>
            <a:r>
              <a:rPr lang="en-US">
                <a:latin typeface="Montserrat"/>
                <a:ea typeface="Montserrat"/>
                <a:cs typeface="Montserrat"/>
                <a:sym typeface="Montserrat"/>
              </a:rPr>
              <a:t>Proposed Solution</a:t>
            </a:r>
            <a:endParaRPr>
              <a:latin typeface="Montserrat"/>
              <a:ea typeface="Montserrat"/>
              <a:cs typeface="Montserrat"/>
              <a:sym typeface="Montserrat"/>
            </a:endParaRPr>
          </a:p>
        </p:txBody>
      </p:sp>
      <p:sp>
        <p:nvSpPr>
          <p:cNvPr id="1224" name="Google Shape;1224;p5"/>
          <p:cNvSpPr txBox="1"/>
          <p:nvPr>
            <p:ph idx="2" type="body"/>
          </p:nvPr>
        </p:nvSpPr>
        <p:spPr>
          <a:xfrm>
            <a:off x="660325" y="1344355"/>
            <a:ext cx="11113500" cy="501300"/>
          </a:xfrm>
          <a:prstGeom prst="rect">
            <a:avLst/>
          </a:prstGeom>
          <a:noFill/>
          <a:ln>
            <a:noFill/>
          </a:ln>
        </p:spPr>
        <p:txBody>
          <a:bodyPr anchorCtr="0" anchor="ctr" bIns="45700" lIns="91425" spcFirstLastPara="1" rIns="91425" wrap="square" tIns="45700">
            <a:noAutofit/>
          </a:bodyPr>
          <a:lstStyle/>
          <a:p>
            <a:pPr indent="-236538" lvl="0" marL="236538" marR="0" rtl="0" algn="l">
              <a:lnSpc>
                <a:spcPct val="90000"/>
              </a:lnSpc>
              <a:spcBef>
                <a:spcPts val="0"/>
              </a:spcBef>
              <a:spcAft>
                <a:spcPts val="0"/>
              </a:spcAft>
              <a:buClr>
                <a:schemeClr val="accent6"/>
              </a:buClr>
              <a:buSzPts val="2000"/>
              <a:buFont typeface="Arial"/>
              <a:buNone/>
            </a:pPr>
            <a:r>
              <a:rPr b="1" lang="en-US"/>
              <a:t>Our Solution solves your challenges by:</a:t>
            </a:r>
            <a:endParaRPr b="1"/>
          </a:p>
        </p:txBody>
      </p:sp>
      <p:sp>
        <p:nvSpPr>
          <p:cNvPr id="1225" name="Google Shape;1225;p5"/>
          <p:cNvSpPr txBox="1"/>
          <p:nvPr/>
        </p:nvSpPr>
        <p:spPr>
          <a:xfrm>
            <a:off x="660325" y="1974487"/>
            <a:ext cx="10504500" cy="250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600"/>
              </a:spcBef>
              <a:spcAft>
                <a:spcPts val="0"/>
              </a:spcAft>
              <a:buClr>
                <a:srgbClr val="000000"/>
              </a:buClr>
              <a:buSzPts val="1400"/>
              <a:buFont typeface="Arial"/>
              <a:buNone/>
            </a:pPr>
            <a:r>
              <a:rPr b="1" i="0" lang="en-US" sz="1400" u="none" cap="none" strike="noStrike">
                <a:solidFill>
                  <a:srgbClr val="000000"/>
                </a:solidFill>
                <a:latin typeface="Montserrat"/>
                <a:ea typeface="Montserrat"/>
                <a:cs typeface="Montserrat"/>
                <a:sym typeface="Montserrat"/>
              </a:rPr>
              <a:t>Challenge #1</a:t>
            </a:r>
            <a:endParaRPr b="1" i="0" sz="1400" u="none" cap="none" strike="noStrike">
              <a:solidFill>
                <a:srgbClr val="000000"/>
              </a:solidFill>
              <a:latin typeface="Montserrat"/>
              <a:ea typeface="Montserrat"/>
              <a:cs typeface="Montserrat"/>
              <a:sym typeface="Montserrat"/>
            </a:endParaRPr>
          </a:p>
          <a:p>
            <a:pPr indent="-285750" lvl="0" marL="285750" marR="0" rtl="0" algn="l">
              <a:lnSpc>
                <a:spcPct val="100000"/>
              </a:lnSpc>
              <a:spcBef>
                <a:spcPts val="600"/>
              </a:spcBef>
              <a:spcAft>
                <a:spcPts val="0"/>
              </a:spcAft>
              <a:buClr>
                <a:srgbClr val="000000"/>
              </a:buClr>
              <a:buSzPts val="1400"/>
              <a:buFont typeface="Arial"/>
              <a:buChar char="•"/>
            </a:pPr>
            <a:r>
              <a:rPr b="0" i="0" lang="en-US" sz="1400" u="none" cap="none" strike="noStrike">
                <a:solidFill>
                  <a:srgbClr val="000000"/>
                </a:solidFill>
                <a:latin typeface="Montserrat"/>
                <a:ea typeface="Montserrat"/>
                <a:cs typeface="Montserrat"/>
                <a:sym typeface="Montserrat"/>
              </a:rPr>
              <a:t>Solution #1</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400"/>
              <a:buFont typeface="Arial"/>
              <a:buNone/>
            </a:pPr>
            <a:br>
              <a:rPr b="1" i="0" lang="en-US" sz="1400" u="none" cap="none" strike="noStrike">
                <a:solidFill>
                  <a:srgbClr val="000000"/>
                </a:solidFill>
                <a:latin typeface="Montserrat"/>
                <a:ea typeface="Montserrat"/>
                <a:cs typeface="Montserrat"/>
                <a:sym typeface="Montserrat"/>
              </a:rPr>
            </a:br>
            <a:r>
              <a:rPr b="1" i="0" lang="en-US" sz="1400" u="none" cap="none" strike="noStrike">
                <a:solidFill>
                  <a:srgbClr val="000000"/>
                </a:solidFill>
                <a:latin typeface="Montserrat"/>
                <a:ea typeface="Montserrat"/>
                <a:cs typeface="Montserrat"/>
                <a:sym typeface="Montserrat"/>
              </a:rPr>
              <a:t>Challenge #2</a:t>
            </a:r>
            <a:endParaRPr b="1" i="0" sz="1400" u="none" cap="none" strike="noStrike">
              <a:solidFill>
                <a:srgbClr val="000000"/>
              </a:solidFill>
              <a:latin typeface="Montserrat"/>
              <a:ea typeface="Montserrat"/>
              <a:cs typeface="Montserrat"/>
              <a:sym typeface="Montserrat"/>
            </a:endParaRPr>
          </a:p>
          <a:p>
            <a:pPr indent="-285750" lvl="0" marL="285750" marR="0" rtl="0" algn="l">
              <a:lnSpc>
                <a:spcPct val="100000"/>
              </a:lnSpc>
              <a:spcBef>
                <a:spcPts val="600"/>
              </a:spcBef>
              <a:spcAft>
                <a:spcPts val="0"/>
              </a:spcAft>
              <a:buClr>
                <a:srgbClr val="000000"/>
              </a:buClr>
              <a:buSzPts val="1400"/>
              <a:buFont typeface="Arial"/>
              <a:buChar char="•"/>
            </a:pPr>
            <a:r>
              <a:rPr b="0" i="0" lang="en-US" sz="1400" u="none" cap="none" strike="noStrike">
                <a:solidFill>
                  <a:srgbClr val="000000"/>
                </a:solidFill>
                <a:latin typeface="Montserrat"/>
                <a:ea typeface="Montserrat"/>
                <a:cs typeface="Montserrat"/>
                <a:sym typeface="Montserrat"/>
              </a:rPr>
              <a:t>Solution #2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400"/>
              <a:buFont typeface="Arial"/>
              <a:buNone/>
            </a:pPr>
            <a:br>
              <a:rPr b="1" i="0" lang="en-US" sz="1400" u="none" cap="none" strike="noStrike">
                <a:solidFill>
                  <a:srgbClr val="000000"/>
                </a:solidFill>
                <a:latin typeface="Montserrat"/>
                <a:ea typeface="Montserrat"/>
                <a:cs typeface="Montserrat"/>
                <a:sym typeface="Montserrat"/>
              </a:rPr>
            </a:br>
            <a:r>
              <a:rPr b="1" i="0" lang="en-US" sz="1400" u="none" cap="none" strike="noStrike">
                <a:solidFill>
                  <a:srgbClr val="000000"/>
                </a:solidFill>
                <a:latin typeface="Montserrat"/>
                <a:ea typeface="Montserrat"/>
                <a:cs typeface="Montserrat"/>
                <a:sym typeface="Montserrat"/>
              </a:rPr>
              <a:t>Challenge #3</a:t>
            </a:r>
            <a:endParaRPr b="1" i="0" sz="1400" u="none" cap="none" strike="noStrike">
              <a:solidFill>
                <a:srgbClr val="000000"/>
              </a:solidFill>
              <a:latin typeface="Montserrat"/>
              <a:ea typeface="Montserrat"/>
              <a:cs typeface="Montserrat"/>
              <a:sym typeface="Montserrat"/>
            </a:endParaRPr>
          </a:p>
          <a:p>
            <a:pPr indent="-285750" lvl="0" marL="285750" marR="0" rtl="0" algn="l">
              <a:lnSpc>
                <a:spcPct val="100000"/>
              </a:lnSpc>
              <a:spcBef>
                <a:spcPts val="600"/>
              </a:spcBef>
              <a:spcAft>
                <a:spcPts val="0"/>
              </a:spcAft>
              <a:buClr>
                <a:srgbClr val="000000"/>
              </a:buClr>
              <a:buSzPts val="1400"/>
              <a:buFont typeface="Arial"/>
              <a:buChar char="•"/>
            </a:pPr>
            <a:r>
              <a:rPr b="0" i="0" lang="en-US" sz="1400" u="none" cap="none" strike="noStrike">
                <a:solidFill>
                  <a:srgbClr val="000000"/>
                </a:solidFill>
                <a:latin typeface="Montserrat"/>
                <a:ea typeface="Montserrat"/>
                <a:cs typeface="Montserrat"/>
                <a:sym typeface="Montserrat"/>
              </a:rPr>
              <a:t>Solution #3</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500"/>
              <a:buFont typeface="Arial"/>
              <a:buNone/>
            </a:pPr>
            <a:r>
              <a:t/>
            </a:r>
            <a:endParaRPr b="0" i="0" sz="1500" u="none" cap="none" strike="noStrike">
              <a:solidFill>
                <a:srgbClr val="000000"/>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9" name="Shape 1229"/>
        <p:cNvGrpSpPr/>
        <p:nvPr/>
      </p:nvGrpSpPr>
      <p:grpSpPr>
        <a:xfrm>
          <a:off x="0" y="0"/>
          <a:ext cx="0" cy="0"/>
          <a:chOff x="0" y="0"/>
          <a:chExt cx="0" cy="0"/>
        </a:xfrm>
      </p:grpSpPr>
      <p:sp>
        <p:nvSpPr>
          <p:cNvPr id="1230" name="Google Shape;1230;p6"/>
          <p:cNvSpPr txBox="1"/>
          <p:nvPr>
            <p:ph idx="1" type="body"/>
          </p:nvPr>
        </p:nvSpPr>
        <p:spPr>
          <a:xfrm>
            <a:off x="1293097" y="2701275"/>
            <a:ext cx="7823193" cy="1455451"/>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4800"/>
              <a:buFont typeface="Montserrat Medium"/>
              <a:buNone/>
            </a:pPr>
            <a:r>
              <a:rPr lang="en-US"/>
              <a:t>Statement of Work Review</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4" name="Shape 1234"/>
        <p:cNvGrpSpPr/>
        <p:nvPr/>
      </p:nvGrpSpPr>
      <p:grpSpPr>
        <a:xfrm>
          <a:off x="0" y="0"/>
          <a:ext cx="0" cy="0"/>
          <a:chOff x="0" y="0"/>
          <a:chExt cx="0" cy="0"/>
        </a:xfrm>
      </p:grpSpPr>
      <p:sp>
        <p:nvSpPr>
          <p:cNvPr id="1235" name="Google Shape;1235;p7"/>
          <p:cNvSpPr/>
          <p:nvPr/>
        </p:nvSpPr>
        <p:spPr>
          <a:xfrm>
            <a:off x="840504" y="2835560"/>
            <a:ext cx="1223818" cy="778164"/>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1236" name="Google Shape;1236;p7"/>
          <p:cNvSpPr/>
          <p:nvPr/>
        </p:nvSpPr>
        <p:spPr>
          <a:xfrm>
            <a:off x="840504" y="3757682"/>
            <a:ext cx="1223818" cy="778164"/>
          </a:xfrm>
          <a:prstGeom prst="roundRect">
            <a:avLst>
              <a:gd fmla="val 16667"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1237" name="Google Shape;1237;p7"/>
          <p:cNvSpPr/>
          <p:nvPr/>
        </p:nvSpPr>
        <p:spPr>
          <a:xfrm>
            <a:off x="840504" y="4679804"/>
            <a:ext cx="1223818" cy="778164"/>
          </a:xfrm>
          <a:prstGeom prst="roundRect">
            <a:avLst>
              <a:gd fmla="val 16667" name="adj"/>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1238" name="Google Shape;1238;p7"/>
          <p:cNvSpPr txBox="1"/>
          <p:nvPr>
            <p:ph idx="1" type="body"/>
          </p:nvPr>
        </p:nvSpPr>
        <p:spPr>
          <a:xfrm>
            <a:off x="539188" y="551701"/>
            <a:ext cx="5255400" cy="584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2"/>
              </a:buClr>
              <a:buSzPts val="3600"/>
              <a:buFont typeface="Montserrat Medium"/>
              <a:buNone/>
            </a:pPr>
            <a:r>
              <a:rPr lang="en-US"/>
              <a:t>ROI Metrics</a:t>
            </a:r>
            <a:endParaRPr/>
          </a:p>
        </p:txBody>
      </p:sp>
      <p:sp>
        <p:nvSpPr>
          <p:cNvPr id="1239" name="Google Shape;1239;p7"/>
          <p:cNvSpPr txBox="1"/>
          <p:nvPr>
            <p:ph idx="2" type="body"/>
          </p:nvPr>
        </p:nvSpPr>
        <p:spPr>
          <a:xfrm>
            <a:off x="2225958" y="2979520"/>
            <a:ext cx="3574500" cy="490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6"/>
              </a:buClr>
              <a:buSzPts val="1200"/>
              <a:buFont typeface="Montserrat"/>
              <a:buNone/>
            </a:pPr>
            <a:r>
              <a:rPr lang="en-US"/>
              <a:t>Reduction in the cost to process an invoice</a:t>
            </a:r>
            <a:endParaRPr/>
          </a:p>
        </p:txBody>
      </p:sp>
      <p:sp>
        <p:nvSpPr>
          <p:cNvPr id="1240" name="Google Shape;1240;p7"/>
          <p:cNvSpPr txBox="1"/>
          <p:nvPr>
            <p:ph idx="3" type="body"/>
          </p:nvPr>
        </p:nvSpPr>
        <p:spPr>
          <a:xfrm>
            <a:off x="947877" y="3007949"/>
            <a:ext cx="1009200" cy="4335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2400"/>
              <a:buFont typeface="Montserrat Medium"/>
              <a:buNone/>
            </a:pPr>
            <a:r>
              <a:rPr lang="en-US"/>
              <a:t>53%</a:t>
            </a:r>
            <a:endParaRPr/>
          </a:p>
        </p:txBody>
      </p:sp>
      <p:sp>
        <p:nvSpPr>
          <p:cNvPr id="1241" name="Google Shape;1241;p7"/>
          <p:cNvSpPr txBox="1"/>
          <p:nvPr>
            <p:ph idx="4" type="body"/>
          </p:nvPr>
        </p:nvSpPr>
        <p:spPr>
          <a:xfrm>
            <a:off x="2225958" y="3901642"/>
            <a:ext cx="3574500" cy="490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6"/>
              </a:buClr>
              <a:buSzPts val="1200"/>
              <a:buFont typeface="Montserrat"/>
              <a:buNone/>
            </a:pPr>
            <a:r>
              <a:rPr lang="en-US"/>
              <a:t>Improvement in overall AP FTE efficiency</a:t>
            </a:r>
            <a:endParaRPr/>
          </a:p>
        </p:txBody>
      </p:sp>
      <p:sp>
        <p:nvSpPr>
          <p:cNvPr id="1242" name="Google Shape;1242;p7"/>
          <p:cNvSpPr txBox="1"/>
          <p:nvPr>
            <p:ph idx="5" type="body"/>
          </p:nvPr>
        </p:nvSpPr>
        <p:spPr>
          <a:xfrm>
            <a:off x="947877" y="3930071"/>
            <a:ext cx="1009200" cy="4335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2400"/>
              <a:buFont typeface="Montserrat Medium"/>
              <a:buNone/>
            </a:pPr>
            <a:r>
              <a:rPr lang="en-US"/>
              <a:t>31%</a:t>
            </a:r>
            <a:endParaRPr/>
          </a:p>
        </p:txBody>
      </p:sp>
      <p:sp>
        <p:nvSpPr>
          <p:cNvPr id="1243" name="Google Shape;1243;p7"/>
          <p:cNvSpPr txBox="1"/>
          <p:nvPr>
            <p:ph idx="6" type="body"/>
          </p:nvPr>
        </p:nvSpPr>
        <p:spPr>
          <a:xfrm>
            <a:off x="2225958" y="4823764"/>
            <a:ext cx="3574500" cy="490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6"/>
              </a:buClr>
              <a:buSzPts val="1200"/>
              <a:buFont typeface="Montserrat"/>
              <a:buNone/>
            </a:pPr>
            <a:r>
              <a:rPr lang="en-US"/>
              <a:t>Estimated portion of invoice volume that will require manual entry</a:t>
            </a:r>
            <a:endParaRPr/>
          </a:p>
        </p:txBody>
      </p:sp>
      <p:sp>
        <p:nvSpPr>
          <p:cNvPr id="1244" name="Google Shape;1244;p7"/>
          <p:cNvSpPr txBox="1"/>
          <p:nvPr>
            <p:ph idx="7" type="body"/>
          </p:nvPr>
        </p:nvSpPr>
        <p:spPr>
          <a:xfrm>
            <a:off x="947877" y="4852193"/>
            <a:ext cx="1009073" cy="433386"/>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2400"/>
              <a:buFont typeface="Montserrat Medium"/>
              <a:buNone/>
            </a:pPr>
            <a:r>
              <a:rPr lang="en-US"/>
              <a:t>16%</a:t>
            </a:r>
            <a:endParaRPr/>
          </a:p>
        </p:txBody>
      </p:sp>
      <p:sp>
        <p:nvSpPr>
          <p:cNvPr id="1245" name="Google Shape;1245;p7"/>
          <p:cNvSpPr txBox="1"/>
          <p:nvPr>
            <p:ph idx="8" type="body"/>
          </p:nvPr>
        </p:nvSpPr>
        <p:spPr>
          <a:xfrm>
            <a:off x="539188" y="1587320"/>
            <a:ext cx="5261100" cy="744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6"/>
              </a:buClr>
              <a:buSzPts val="1300"/>
              <a:buFont typeface="Montserrat"/>
              <a:buNone/>
            </a:pPr>
            <a:r>
              <a:rPr lang="en-US"/>
              <a:t>Use this slide to outline important metrics that will be improved by the execution of this project.</a:t>
            </a:r>
            <a:endParaRPr/>
          </a:p>
        </p:txBody>
      </p:sp>
      <p:pic>
        <p:nvPicPr>
          <p:cNvPr id="1246" name="Google Shape;1246;p7"/>
          <p:cNvPicPr preferRelativeResize="0"/>
          <p:nvPr/>
        </p:nvPicPr>
        <p:blipFill rotWithShape="1">
          <a:blip r:embed="rId3">
            <a:alphaModFix/>
          </a:blip>
          <a:srcRect b="0" l="1492" r="2056" t="1242"/>
          <a:stretch/>
        </p:blipFill>
        <p:spPr>
          <a:xfrm>
            <a:off x="6174463" y="615636"/>
            <a:ext cx="5069660" cy="502633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0" name="Shape 1250"/>
        <p:cNvGrpSpPr/>
        <p:nvPr/>
      </p:nvGrpSpPr>
      <p:grpSpPr>
        <a:xfrm>
          <a:off x="0" y="0"/>
          <a:ext cx="0" cy="0"/>
          <a:chOff x="0" y="0"/>
          <a:chExt cx="0" cy="0"/>
        </a:xfrm>
      </p:grpSpPr>
      <p:sp>
        <p:nvSpPr>
          <p:cNvPr id="1251" name="Google Shape;1251;p8"/>
          <p:cNvSpPr/>
          <p:nvPr/>
        </p:nvSpPr>
        <p:spPr>
          <a:xfrm>
            <a:off x="6880960" y="2943280"/>
            <a:ext cx="4602480" cy="1855153"/>
          </a:xfrm>
          <a:prstGeom prst="roundRect">
            <a:avLst>
              <a:gd fmla="val 16667" name="adj"/>
            </a:avLst>
          </a:prstGeom>
          <a:solidFill>
            <a:srgbClr val="FAE3D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252" name="Google Shape;1252;p8"/>
          <p:cNvSpPr/>
          <p:nvPr/>
        </p:nvSpPr>
        <p:spPr>
          <a:xfrm>
            <a:off x="840503" y="2835560"/>
            <a:ext cx="1825500" cy="778200"/>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1253" name="Google Shape;1253;p8"/>
          <p:cNvSpPr/>
          <p:nvPr/>
        </p:nvSpPr>
        <p:spPr>
          <a:xfrm>
            <a:off x="840504" y="3757682"/>
            <a:ext cx="1825500" cy="778200"/>
          </a:xfrm>
          <a:prstGeom prst="roundRect">
            <a:avLst>
              <a:gd fmla="val 16667"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1254" name="Google Shape;1254;p8"/>
          <p:cNvSpPr/>
          <p:nvPr/>
        </p:nvSpPr>
        <p:spPr>
          <a:xfrm>
            <a:off x="851434" y="4679782"/>
            <a:ext cx="1814700" cy="778200"/>
          </a:xfrm>
          <a:prstGeom prst="roundRect">
            <a:avLst>
              <a:gd fmla="val 16667" name="adj"/>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1255" name="Google Shape;1255;p8"/>
          <p:cNvSpPr txBox="1"/>
          <p:nvPr>
            <p:ph idx="1" type="body"/>
          </p:nvPr>
        </p:nvSpPr>
        <p:spPr>
          <a:xfrm>
            <a:off x="539188" y="551701"/>
            <a:ext cx="5255400" cy="584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2"/>
              </a:buClr>
              <a:buSzPts val="3600"/>
              <a:buFont typeface="Montserrat Medium"/>
              <a:buNone/>
            </a:pPr>
            <a:r>
              <a:rPr lang="en-US"/>
              <a:t>ROI Metrics</a:t>
            </a:r>
            <a:endParaRPr/>
          </a:p>
        </p:txBody>
      </p:sp>
      <p:sp>
        <p:nvSpPr>
          <p:cNvPr id="1256" name="Google Shape;1256;p8"/>
          <p:cNvSpPr txBox="1"/>
          <p:nvPr>
            <p:ph idx="2" type="body"/>
          </p:nvPr>
        </p:nvSpPr>
        <p:spPr>
          <a:xfrm>
            <a:off x="2910838" y="2979520"/>
            <a:ext cx="2889600" cy="490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6"/>
              </a:buClr>
              <a:buSzPts val="1200"/>
              <a:buFont typeface="Montserrat"/>
              <a:buNone/>
            </a:pPr>
            <a:r>
              <a:rPr b="1" lang="en-US" sz="1400"/>
              <a:t>Hours Saved (Yearly)</a:t>
            </a:r>
            <a:endParaRPr b="1" sz="1400"/>
          </a:p>
        </p:txBody>
      </p:sp>
      <p:sp>
        <p:nvSpPr>
          <p:cNvPr id="1257" name="Google Shape;1257;p8"/>
          <p:cNvSpPr txBox="1"/>
          <p:nvPr>
            <p:ph idx="3" type="body"/>
          </p:nvPr>
        </p:nvSpPr>
        <p:spPr>
          <a:xfrm>
            <a:off x="1195413" y="3018075"/>
            <a:ext cx="975300" cy="4335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2400"/>
              <a:buFont typeface="Montserrat Medium"/>
              <a:buNone/>
            </a:pPr>
            <a:r>
              <a:rPr lang="en-US"/>
              <a:t>2,175</a:t>
            </a:r>
            <a:endParaRPr/>
          </a:p>
        </p:txBody>
      </p:sp>
      <p:sp>
        <p:nvSpPr>
          <p:cNvPr id="1258" name="Google Shape;1258;p8"/>
          <p:cNvSpPr txBox="1"/>
          <p:nvPr>
            <p:ph idx="4" type="body"/>
          </p:nvPr>
        </p:nvSpPr>
        <p:spPr>
          <a:xfrm>
            <a:off x="2910840" y="3901642"/>
            <a:ext cx="2889600" cy="490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6"/>
              </a:buClr>
              <a:buSzPts val="1200"/>
              <a:buFont typeface="Montserrat"/>
              <a:buNone/>
            </a:pPr>
            <a:r>
              <a:rPr b="1" lang="en-US" sz="1400"/>
              <a:t>Average Employee Cost</a:t>
            </a:r>
            <a:endParaRPr b="1" sz="1400"/>
          </a:p>
        </p:txBody>
      </p:sp>
      <p:sp>
        <p:nvSpPr>
          <p:cNvPr id="1259" name="Google Shape;1259;p8"/>
          <p:cNvSpPr txBox="1"/>
          <p:nvPr>
            <p:ph idx="5" type="body"/>
          </p:nvPr>
        </p:nvSpPr>
        <p:spPr>
          <a:xfrm>
            <a:off x="851435" y="3930071"/>
            <a:ext cx="1764000" cy="4335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2400"/>
              <a:buFont typeface="Montserrat Medium"/>
              <a:buNone/>
            </a:pPr>
            <a:r>
              <a:rPr lang="en-US"/>
              <a:t>$20/Hour</a:t>
            </a:r>
            <a:endParaRPr/>
          </a:p>
        </p:txBody>
      </p:sp>
      <p:sp>
        <p:nvSpPr>
          <p:cNvPr id="1260" name="Google Shape;1260;p8"/>
          <p:cNvSpPr txBox="1"/>
          <p:nvPr>
            <p:ph idx="6" type="body"/>
          </p:nvPr>
        </p:nvSpPr>
        <p:spPr>
          <a:xfrm>
            <a:off x="2910838" y="4823764"/>
            <a:ext cx="2889600" cy="4893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6"/>
              </a:buClr>
              <a:buSzPts val="1200"/>
              <a:buFont typeface="Montserrat"/>
              <a:buNone/>
            </a:pPr>
            <a:r>
              <a:rPr b="1" lang="en-US" sz="1400"/>
              <a:t>Estimated Annual Savings</a:t>
            </a:r>
            <a:endParaRPr b="1" sz="1400"/>
          </a:p>
        </p:txBody>
      </p:sp>
      <p:sp>
        <p:nvSpPr>
          <p:cNvPr id="1261" name="Google Shape;1261;p8"/>
          <p:cNvSpPr txBox="1"/>
          <p:nvPr>
            <p:ph idx="7" type="body"/>
          </p:nvPr>
        </p:nvSpPr>
        <p:spPr>
          <a:xfrm>
            <a:off x="851435" y="4852193"/>
            <a:ext cx="1663200" cy="4335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2400"/>
              <a:buFont typeface="Montserrat Medium"/>
              <a:buNone/>
            </a:pPr>
            <a:r>
              <a:rPr lang="en-US"/>
              <a:t>$43,500</a:t>
            </a:r>
            <a:endParaRPr/>
          </a:p>
        </p:txBody>
      </p:sp>
      <p:sp>
        <p:nvSpPr>
          <p:cNvPr id="1262" name="Google Shape;1262;p8"/>
          <p:cNvSpPr txBox="1"/>
          <p:nvPr>
            <p:ph idx="8" type="body"/>
          </p:nvPr>
        </p:nvSpPr>
        <p:spPr>
          <a:xfrm>
            <a:off x="539201" y="1587325"/>
            <a:ext cx="5831700" cy="744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6"/>
              </a:buClr>
              <a:buSzPts val="1300"/>
              <a:buFont typeface="Montserrat"/>
              <a:buNone/>
            </a:pPr>
            <a:r>
              <a:rPr lang="en-US" sz="1200"/>
              <a:t>This is an alternate slide to show metrics around the ROI for our software.</a:t>
            </a:r>
            <a:endParaRPr sz="1200"/>
          </a:p>
        </p:txBody>
      </p:sp>
      <p:graphicFrame>
        <p:nvGraphicFramePr>
          <p:cNvPr id="1263" name="Google Shape;1263;p8"/>
          <p:cNvGraphicFramePr/>
          <p:nvPr/>
        </p:nvGraphicFramePr>
        <p:xfrm>
          <a:off x="7022883" y="3061708"/>
          <a:ext cx="4195762" cy="1736725"/>
        </p:xfrm>
        <a:graphic>
          <a:graphicData uri="http://schemas.openxmlformats.org/presentationml/2006/ole">
            <mc:AlternateContent>
              <mc:Choice Requires="v">
                <p:oleObj r:id="rId4" imgH="1736725" imgW="4195762" progId="Excel.Sheet.12" spid="_x0000_s1">
                  <p:embed/>
                </p:oleObj>
              </mc:Choice>
              <mc:Fallback>
                <p:oleObj r:id="rId5" imgH="1736725" imgW="4195762" progId="Excel.Sheet.12">
                  <p:embed/>
                  <p:pic>
                    <p:nvPicPr>
                      <p:cNvPr id="1263" name="Google Shape;1263;p8"/>
                      <p:cNvPicPr preferRelativeResize="0"/>
                      <p:nvPr/>
                    </p:nvPicPr>
                    <p:blipFill rotWithShape="1">
                      <a:blip r:embed="rId6">
                        <a:alphaModFix/>
                      </a:blip>
                      <a:srcRect b="0" l="0" r="0" t="0"/>
                      <a:stretch/>
                    </p:blipFill>
                    <p:spPr>
                      <a:xfrm>
                        <a:off x="7022883" y="3061708"/>
                        <a:ext cx="4195762" cy="1736725"/>
                      </a:xfrm>
                      <a:prstGeom prst="rect">
                        <a:avLst/>
                      </a:prstGeom>
                      <a:noFill/>
                      <a:ln>
                        <a:noFill/>
                      </a:ln>
                    </p:spPr>
                  </p:pic>
                </p:oleObj>
              </mc:Fallback>
            </mc:AlternateContent>
          </a:graphicData>
        </a:graphic>
      </p:graphicFrame>
      <p:sp>
        <p:nvSpPr>
          <p:cNvPr id="1264" name="Google Shape;1264;p8"/>
          <p:cNvSpPr/>
          <p:nvPr/>
        </p:nvSpPr>
        <p:spPr>
          <a:xfrm>
            <a:off x="6880960" y="1276753"/>
            <a:ext cx="4602480" cy="1313647"/>
          </a:xfrm>
          <a:prstGeom prst="roundRect">
            <a:avLst>
              <a:gd fmla="val 16667" name="adj"/>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aphicFrame>
        <p:nvGraphicFramePr>
          <p:cNvPr id="1265" name="Google Shape;1265;p8"/>
          <p:cNvGraphicFramePr/>
          <p:nvPr/>
        </p:nvGraphicFramePr>
        <p:xfrm>
          <a:off x="7023100" y="1395730"/>
          <a:ext cx="4811713" cy="1160463"/>
        </p:xfrm>
        <a:graphic>
          <a:graphicData uri="http://schemas.openxmlformats.org/presentationml/2006/ole">
            <mc:AlternateContent>
              <mc:Choice Requires="v">
                <p:oleObj r:id="rId7" imgH="1160463" imgW="4811713" progId="Excel.Sheet.12" spid="_x0000_s2">
                  <p:embed/>
                </p:oleObj>
              </mc:Choice>
              <mc:Fallback>
                <p:oleObj r:id="rId8" imgH="1160463" imgW="4811713" progId="Excel.Sheet.12">
                  <p:embed/>
                  <p:pic>
                    <p:nvPicPr>
                      <p:cNvPr id="1265" name="Google Shape;1265;p8"/>
                      <p:cNvPicPr preferRelativeResize="0"/>
                      <p:nvPr/>
                    </p:nvPicPr>
                    <p:blipFill rotWithShape="1">
                      <a:blip r:embed="rId9">
                        <a:alphaModFix/>
                      </a:blip>
                      <a:srcRect b="0" l="0" r="0" t="0"/>
                      <a:stretch/>
                    </p:blipFill>
                    <p:spPr>
                      <a:xfrm>
                        <a:off x="7023100" y="1395730"/>
                        <a:ext cx="4811713" cy="1160463"/>
                      </a:xfrm>
                      <a:prstGeom prst="rect">
                        <a:avLst/>
                      </a:prstGeom>
                      <a:noFill/>
                      <a:ln>
                        <a:noFill/>
                      </a:ln>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9" name="Shape 1269"/>
        <p:cNvGrpSpPr/>
        <p:nvPr/>
      </p:nvGrpSpPr>
      <p:grpSpPr>
        <a:xfrm>
          <a:off x="0" y="0"/>
          <a:ext cx="0" cy="0"/>
          <a:chOff x="0" y="0"/>
          <a:chExt cx="0" cy="0"/>
        </a:xfrm>
      </p:grpSpPr>
      <p:sp>
        <p:nvSpPr>
          <p:cNvPr id="1270" name="Google Shape;1270;p9"/>
          <p:cNvSpPr txBox="1"/>
          <p:nvPr>
            <p:ph idx="1" type="body"/>
          </p:nvPr>
        </p:nvSpPr>
        <p:spPr>
          <a:xfrm>
            <a:off x="539188" y="551701"/>
            <a:ext cx="11113500" cy="584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2"/>
              </a:buClr>
              <a:buSzPts val="3600"/>
              <a:buFont typeface="Montserrat Medium"/>
              <a:buNone/>
            </a:pPr>
            <a:r>
              <a:rPr lang="en-US"/>
              <a:t>The Square 9 Pedigree</a:t>
            </a:r>
            <a:endParaRPr/>
          </a:p>
        </p:txBody>
      </p:sp>
      <p:sp>
        <p:nvSpPr>
          <p:cNvPr id="1271" name="Google Shape;1271;p9"/>
          <p:cNvSpPr txBox="1"/>
          <p:nvPr>
            <p:ph idx="2" type="body"/>
          </p:nvPr>
        </p:nvSpPr>
        <p:spPr>
          <a:xfrm>
            <a:off x="539188" y="1350650"/>
            <a:ext cx="11113500" cy="275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2"/>
              </a:buClr>
              <a:buSzPts val="1400"/>
              <a:buFont typeface="Montserrat"/>
              <a:buNone/>
            </a:pPr>
            <a:r>
              <a:rPr lang="en-US"/>
              <a:t>These are all based solely on customer reviews - they tell our story for us. We'd love for you to come join them.</a:t>
            </a:r>
            <a:endParaRPr/>
          </a:p>
        </p:txBody>
      </p:sp>
      <p:pic>
        <p:nvPicPr>
          <p:cNvPr id="1272" name="Google Shape;1272;p9" title="APAutomation_HighPerformer_HighPerformer.png"/>
          <p:cNvPicPr preferRelativeResize="0"/>
          <p:nvPr/>
        </p:nvPicPr>
        <p:blipFill rotWithShape="1">
          <a:blip r:embed="rId3">
            <a:alphaModFix/>
          </a:blip>
          <a:srcRect b="0" l="0" r="0" t="0"/>
          <a:stretch/>
        </p:blipFill>
        <p:spPr>
          <a:xfrm>
            <a:off x="2547425" y="3317343"/>
            <a:ext cx="1093469" cy="1258305"/>
          </a:xfrm>
          <a:prstGeom prst="rect">
            <a:avLst/>
          </a:prstGeom>
          <a:solidFill>
            <a:schemeClr val="lt1"/>
          </a:solidFill>
          <a:ln>
            <a:noFill/>
          </a:ln>
        </p:spPr>
      </p:pic>
      <p:pic>
        <p:nvPicPr>
          <p:cNvPr id="1273" name="Google Shape;1273;p9" title="DocumentManagement_BestResults_Total.png"/>
          <p:cNvPicPr preferRelativeResize="0"/>
          <p:nvPr/>
        </p:nvPicPr>
        <p:blipFill rotWithShape="1">
          <a:blip r:embed="rId4">
            <a:alphaModFix/>
          </a:blip>
          <a:srcRect b="0" l="0" r="0" t="0"/>
          <a:stretch/>
        </p:blipFill>
        <p:spPr>
          <a:xfrm>
            <a:off x="3533970" y="1858680"/>
            <a:ext cx="1093469" cy="1258305"/>
          </a:xfrm>
          <a:prstGeom prst="rect">
            <a:avLst/>
          </a:prstGeom>
          <a:solidFill>
            <a:schemeClr val="lt1"/>
          </a:solidFill>
          <a:ln>
            <a:noFill/>
          </a:ln>
        </p:spPr>
      </p:pic>
      <p:pic>
        <p:nvPicPr>
          <p:cNvPr id="1274" name="Google Shape;1274;p9" title="DocumentManagement_Leader_Leader.png"/>
          <p:cNvPicPr preferRelativeResize="0"/>
          <p:nvPr/>
        </p:nvPicPr>
        <p:blipFill rotWithShape="1">
          <a:blip r:embed="rId5">
            <a:alphaModFix/>
          </a:blip>
          <a:srcRect b="0" l="0" r="0" t="0"/>
          <a:stretch/>
        </p:blipFill>
        <p:spPr>
          <a:xfrm>
            <a:off x="5520015" y="1840299"/>
            <a:ext cx="1093469" cy="1258305"/>
          </a:xfrm>
          <a:prstGeom prst="rect">
            <a:avLst/>
          </a:prstGeom>
          <a:solidFill>
            <a:schemeClr val="lt1"/>
          </a:solidFill>
          <a:ln>
            <a:noFill/>
          </a:ln>
        </p:spPr>
      </p:pic>
      <p:pic>
        <p:nvPicPr>
          <p:cNvPr id="1275" name="Google Shape;1275;p9" title="EnterpriseContentManagement(ECM)_BestRelationship_Small-Business_Total.png"/>
          <p:cNvPicPr preferRelativeResize="0"/>
          <p:nvPr/>
        </p:nvPicPr>
        <p:blipFill rotWithShape="1">
          <a:blip r:embed="rId6">
            <a:alphaModFix/>
          </a:blip>
          <a:srcRect b="0" l="0" r="0" t="0"/>
          <a:stretch/>
        </p:blipFill>
        <p:spPr>
          <a:xfrm>
            <a:off x="7506060" y="1858680"/>
            <a:ext cx="1093469" cy="1258305"/>
          </a:xfrm>
          <a:prstGeom prst="rect">
            <a:avLst/>
          </a:prstGeom>
          <a:solidFill>
            <a:schemeClr val="lt1"/>
          </a:solidFill>
          <a:ln>
            <a:noFill/>
          </a:ln>
        </p:spPr>
      </p:pic>
      <p:pic>
        <p:nvPicPr>
          <p:cNvPr id="1276" name="Google Shape;1276;p9" title="EnterpriseContentManagement(ECM)_EasiestToDoBusinessWith_Enterprise_EaseOfDoingBusinessWith.png"/>
          <p:cNvPicPr preferRelativeResize="0"/>
          <p:nvPr/>
        </p:nvPicPr>
        <p:blipFill rotWithShape="1">
          <a:blip r:embed="rId7">
            <a:alphaModFix/>
          </a:blip>
          <a:srcRect b="0" l="0" r="0" t="0"/>
          <a:stretch/>
        </p:blipFill>
        <p:spPr>
          <a:xfrm>
            <a:off x="1547937" y="1858671"/>
            <a:ext cx="1093469" cy="1258305"/>
          </a:xfrm>
          <a:prstGeom prst="rect">
            <a:avLst/>
          </a:prstGeom>
          <a:solidFill>
            <a:schemeClr val="lt1"/>
          </a:solidFill>
          <a:ln>
            <a:noFill/>
          </a:ln>
        </p:spPr>
      </p:pic>
      <p:pic>
        <p:nvPicPr>
          <p:cNvPr id="1277" name="Google Shape;1277;p9" title="EnterpriseContentManagement(ECM)_EasiestToDoBusinessWith_Small-Business_EaseOfDoingBusinessWith.png"/>
          <p:cNvPicPr preferRelativeResize="0"/>
          <p:nvPr/>
        </p:nvPicPr>
        <p:blipFill rotWithShape="1">
          <a:blip r:embed="rId8">
            <a:alphaModFix/>
          </a:blip>
          <a:srcRect b="0" l="0" r="0" t="0"/>
          <a:stretch/>
        </p:blipFill>
        <p:spPr>
          <a:xfrm>
            <a:off x="8492593" y="3317334"/>
            <a:ext cx="1093469" cy="1258305"/>
          </a:xfrm>
          <a:prstGeom prst="rect">
            <a:avLst/>
          </a:prstGeom>
          <a:solidFill>
            <a:schemeClr val="lt1"/>
          </a:solidFill>
          <a:ln>
            <a:noFill/>
          </a:ln>
        </p:spPr>
      </p:pic>
      <p:pic>
        <p:nvPicPr>
          <p:cNvPr id="1278" name="Google Shape;1278;p9" title="EnterpriseContentManagement(ECM)_EasiestToUse_Enterprise_EaseOfUse.png"/>
          <p:cNvPicPr preferRelativeResize="0"/>
          <p:nvPr/>
        </p:nvPicPr>
        <p:blipFill rotWithShape="1">
          <a:blip r:embed="rId9">
            <a:alphaModFix/>
          </a:blip>
          <a:srcRect b="0" l="0" r="0" t="0"/>
          <a:stretch/>
        </p:blipFill>
        <p:spPr>
          <a:xfrm>
            <a:off x="4529156" y="3317334"/>
            <a:ext cx="1093469" cy="1258305"/>
          </a:xfrm>
          <a:prstGeom prst="rect">
            <a:avLst/>
          </a:prstGeom>
          <a:solidFill>
            <a:schemeClr val="lt1"/>
          </a:solidFill>
          <a:ln>
            <a:noFill/>
          </a:ln>
        </p:spPr>
      </p:pic>
      <p:pic>
        <p:nvPicPr>
          <p:cNvPr id="1279" name="Google Shape;1279;p9" title="EnterpriseContentManagement(ECM)_EasiestToUse_Small-Business_EaseOfUse.png"/>
          <p:cNvPicPr preferRelativeResize="0"/>
          <p:nvPr/>
        </p:nvPicPr>
        <p:blipFill rotWithShape="1">
          <a:blip r:embed="rId10">
            <a:alphaModFix/>
          </a:blip>
          <a:srcRect b="0" l="0" r="0" t="0"/>
          <a:stretch/>
        </p:blipFill>
        <p:spPr>
          <a:xfrm>
            <a:off x="9492105" y="1858680"/>
            <a:ext cx="1093469" cy="1258305"/>
          </a:xfrm>
          <a:prstGeom prst="rect">
            <a:avLst/>
          </a:prstGeom>
          <a:solidFill>
            <a:schemeClr val="lt1"/>
          </a:solidFill>
          <a:ln>
            <a:noFill/>
          </a:ln>
        </p:spPr>
      </p:pic>
      <p:pic>
        <p:nvPicPr>
          <p:cNvPr id="1280" name="Google Shape;1280;p9" title="OCR_BestSupport_Small-Business_QualityOfSupport.png"/>
          <p:cNvPicPr preferRelativeResize="0"/>
          <p:nvPr/>
        </p:nvPicPr>
        <p:blipFill rotWithShape="1">
          <a:blip r:embed="rId11">
            <a:alphaModFix/>
          </a:blip>
          <a:srcRect b="0" l="0" r="0" t="0"/>
          <a:stretch/>
        </p:blipFill>
        <p:spPr>
          <a:xfrm>
            <a:off x="6510874" y="3317334"/>
            <a:ext cx="1093469" cy="1258305"/>
          </a:xfrm>
          <a:prstGeom prst="rect">
            <a:avLst/>
          </a:prstGeom>
          <a:solidFill>
            <a:schemeClr val="lt1"/>
          </a:solidFill>
          <a:ln>
            <a:noFill/>
          </a:ln>
        </p:spPr>
      </p:pic>
      <p:pic>
        <p:nvPicPr>
          <p:cNvPr id="1281" name="Google Shape;1281;p9" title="top-rated-2025-gradient-1.png"/>
          <p:cNvPicPr preferRelativeResize="0"/>
          <p:nvPr/>
        </p:nvPicPr>
        <p:blipFill rotWithShape="1">
          <a:blip r:embed="rId12">
            <a:alphaModFix/>
          </a:blip>
          <a:srcRect b="0" l="0" r="0" t="0"/>
          <a:stretch/>
        </p:blipFill>
        <p:spPr>
          <a:xfrm>
            <a:off x="3563200" y="4771762"/>
            <a:ext cx="1093475" cy="1266750"/>
          </a:xfrm>
          <a:prstGeom prst="rect">
            <a:avLst/>
          </a:prstGeom>
          <a:noFill/>
          <a:ln>
            <a:noFill/>
          </a:ln>
        </p:spPr>
      </p:pic>
      <p:pic>
        <p:nvPicPr>
          <p:cNvPr id="1282" name="Google Shape;1282;p9" title="buyers-choice-gradient-2025-2x-2.png"/>
          <p:cNvPicPr preferRelativeResize="0"/>
          <p:nvPr/>
        </p:nvPicPr>
        <p:blipFill rotWithShape="1">
          <a:blip r:embed="rId13">
            <a:alphaModFix/>
          </a:blip>
          <a:srcRect b="79" l="0" r="0" t="79"/>
          <a:stretch/>
        </p:blipFill>
        <p:spPr>
          <a:xfrm>
            <a:off x="7535288" y="4771782"/>
            <a:ext cx="1093450" cy="1266730"/>
          </a:xfrm>
          <a:prstGeom prst="rect">
            <a:avLst/>
          </a:prstGeom>
          <a:noFill/>
          <a:ln>
            <a:noFill/>
          </a:ln>
        </p:spPr>
      </p:pic>
      <p:pic>
        <p:nvPicPr>
          <p:cNvPr id="1283" name="Google Shape;1283;p9" title="Doc Management Shortlist 2025.png"/>
          <p:cNvPicPr preferRelativeResize="0"/>
          <p:nvPr/>
        </p:nvPicPr>
        <p:blipFill rotWithShape="1">
          <a:blip r:embed="rId14">
            <a:alphaModFix/>
          </a:blip>
          <a:srcRect b="0" l="0" r="0" t="0"/>
          <a:stretch/>
        </p:blipFill>
        <p:spPr>
          <a:xfrm>
            <a:off x="9262488" y="4775988"/>
            <a:ext cx="1611182" cy="1258300"/>
          </a:xfrm>
          <a:prstGeom prst="rect">
            <a:avLst/>
          </a:prstGeom>
          <a:noFill/>
          <a:ln>
            <a:noFill/>
          </a:ln>
        </p:spPr>
      </p:pic>
      <p:pic>
        <p:nvPicPr>
          <p:cNvPr id="1284" name="Google Shape;1284;p9" title="SA Front Runners 2025.png"/>
          <p:cNvPicPr preferRelativeResize="0"/>
          <p:nvPr/>
        </p:nvPicPr>
        <p:blipFill rotWithShape="1">
          <a:blip r:embed="rId15">
            <a:alphaModFix/>
          </a:blip>
          <a:srcRect b="0" l="0" r="0" t="0"/>
          <a:stretch/>
        </p:blipFill>
        <p:spPr>
          <a:xfrm>
            <a:off x="1318338" y="4776000"/>
            <a:ext cx="1611118" cy="1258300"/>
          </a:xfrm>
          <a:prstGeom prst="rect">
            <a:avLst/>
          </a:prstGeom>
          <a:noFill/>
          <a:ln>
            <a:noFill/>
          </a:ln>
        </p:spPr>
      </p:pic>
      <p:pic>
        <p:nvPicPr>
          <p:cNvPr id="1285" name="Google Shape;1285;p9" title="GetApp Category Leader 2025.png"/>
          <p:cNvPicPr preferRelativeResize="0"/>
          <p:nvPr/>
        </p:nvPicPr>
        <p:blipFill rotWithShape="1">
          <a:blip r:embed="rId16">
            <a:alphaModFix/>
          </a:blip>
          <a:srcRect b="0" l="0" r="0" t="0"/>
          <a:stretch/>
        </p:blipFill>
        <p:spPr>
          <a:xfrm>
            <a:off x="5261168" y="4776000"/>
            <a:ext cx="1611157" cy="12583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2024 Template">
  <a:themeElements>
    <a:clrScheme name="#1069 • Square 9">
      <a:dk1>
        <a:srgbClr val="000000"/>
      </a:dk1>
      <a:lt1>
        <a:srgbClr val="FFFFFF"/>
      </a:lt1>
      <a:dk2>
        <a:srgbClr val="44546A"/>
      </a:dk2>
      <a:lt2>
        <a:srgbClr val="E7E6E6"/>
      </a:lt2>
      <a:accent1>
        <a:srgbClr val="E87722"/>
      </a:accent1>
      <a:accent2>
        <a:srgbClr val="13294B"/>
      </a:accent2>
      <a:accent3>
        <a:srgbClr val="1E4078"/>
      </a:accent3>
      <a:accent4>
        <a:srgbClr val="7F7F7F"/>
      </a:accent4>
      <a:accent5>
        <a:srgbClr val="595959"/>
      </a:accent5>
      <a:accent6>
        <a:srgbClr val="00000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Nick Fugaro</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0x010100FA8A5F843FBD03459D5A969DC5121065</vt:lpwstr>
  </property>
</Properties>
</file>